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ppt/slides/slide153.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slides/slide20.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59"/>
  </p:notesMasterIdLst>
  <p:sldIdLst>
    <p:sldId id="256" r:id="rId2"/>
    <p:sldId id="332" r:id="rId3"/>
    <p:sldId id="319" r:id="rId4"/>
    <p:sldId id="333" r:id="rId5"/>
    <p:sldId id="395" r:id="rId6"/>
    <p:sldId id="320" r:id="rId7"/>
    <p:sldId id="391" r:id="rId8"/>
    <p:sldId id="392" r:id="rId9"/>
    <p:sldId id="405" r:id="rId10"/>
    <p:sldId id="406" r:id="rId11"/>
    <p:sldId id="478" r:id="rId12"/>
    <p:sldId id="396" r:id="rId13"/>
    <p:sldId id="397" r:id="rId14"/>
    <p:sldId id="479" r:id="rId15"/>
    <p:sldId id="408" r:id="rId16"/>
    <p:sldId id="409" r:id="rId17"/>
    <p:sldId id="411" r:id="rId18"/>
    <p:sldId id="398" r:id="rId19"/>
    <p:sldId id="412" r:id="rId20"/>
    <p:sldId id="413" r:id="rId21"/>
    <p:sldId id="480" r:id="rId22"/>
    <p:sldId id="415" r:id="rId23"/>
    <p:sldId id="399" r:id="rId24"/>
    <p:sldId id="488" r:id="rId25"/>
    <p:sldId id="321" r:id="rId26"/>
    <p:sldId id="484" r:id="rId27"/>
    <p:sldId id="416" r:id="rId28"/>
    <p:sldId id="322" r:id="rId29"/>
    <p:sldId id="323" r:id="rId30"/>
    <p:sldId id="324" r:id="rId31"/>
    <p:sldId id="325" r:id="rId32"/>
    <p:sldId id="326" r:id="rId33"/>
    <p:sldId id="417" r:id="rId34"/>
    <p:sldId id="418" r:id="rId35"/>
    <p:sldId id="419" r:id="rId36"/>
    <p:sldId id="421" r:id="rId37"/>
    <p:sldId id="422" r:id="rId38"/>
    <p:sldId id="423" r:id="rId39"/>
    <p:sldId id="489" r:id="rId40"/>
    <p:sldId id="424" r:id="rId41"/>
    <p:sldId id="485" r:id="rId42"/>
    <p:sldId id="328" r:id="rId43"/>
    <p:sldId id="393" r:id="rId44"/>
    <p:sldId id="394" r:id="rId45"/>
    <p:sldId id="425" r:id="rId46"/>
    <p:sldId id="426" r:id="rId47"/>
    <p:sldId id="427" r:id="rId48"/>
    <p:sldId id="428" r:id="rId49"/>
    <p:sldId id="400" r:id="rId50"/>
    <p:sldId id="401" r:id="rId51"/>
    <p:sldId id="402" r:id="rId52"/>
    <p:sldId id="477" r:id="rId53"/>
    <p:sldId id="429" r:id="rId54"/>
    <p:sldId id="476" r:id="rId55"/>
    <p:sldId id="490" r:id="rId56"/>
    <p:sldId id="430" r:id="rId57"/>
    <p:sldId id="486" r:id="rId58"/>
    <p:sldId id="335" r:id="rId59"/>
    <p:sldId id="334" r:id="rId60"/>
    <p:sldId id="358" r:id="rId61"/>
    <p:sldId id="336" r:id="rId62"/>
    <p:sldId id="337" r:id="rId63"/>
    <p:sldId id="338" r:id="rId64"/>
    <p:sldId id="339" r:id="rId65"/>
    <p:sldId id="431" r:id="rId66"/>
    <p:sldId id="432" r:id="rId67"/>
    <p:sldId id="403" r:id="rId68"/>
    <p:sldId id="491" r:id="rId69"/>
    <p:sldId id="340" r:id="rId70"/>
    <p:sldId id="487" r:id="rId71"/>
    <p:sldId id="344" r:id="rId72"/>
    <p:sldId id="341" r:id="rId73"/>
    <p:sldId id="342" r:id="rId74"/>
    <p:sldId id="481" r:id="rId75"/>
    <p:sldId id="434" r:id="rId76"/>
    <p:sldId id="343" r:id="rId77"/>
    <p:sldId id="435" r:id="rId78"/>
    <p:sldId id="345" r:id="rId79"/>
    <p:sldId id="347" r:id="rId80"/>
    <p:sldId id="346" r:id="rId81"/>
    <p:sldId id="492" r:id="rId82"/>
    <p:sldId id="493" r:id="rId83"/>
    <p:sldId id="348" r:id="rId84"/>
    <p:sldId id="349" r:id="rId85"/>
    <p:sldId id="350" r:id="rId86"/>
    <p:sldId id="436" r:id="rId87"/>
    <p:sldId id="351" r:id="rId88"/>
    <p:sldId id="494" r:id="rId89"/>
    <p:sldId id="495" r:id="rId90"/>
    <p:sldId id="352" r:id="rId91"/>
    <p:sldId id="437" r:id="rId92"/>
    <p:sldId id="355" r:id="rId93"/>
    <p:sldId id="356" r:id="rId94"/>
    <p:sldId id="357" r:id="rId95"/>
    <p:sldId id="438" r:id="rId96"/>
    <p:sldId id="353" r:id="rId97"/>
    <p:sldId id="354" r:id="rId98"/>
    <p:sldId id="439" r:id="rId99"/>
    <p:sldId id="359" r:id="rId100"/>
    <p:sldId id="482" r:id="rId101"/>
    <p:sldId id="360" r:id="rId102"/>
    <p:sldId id="440" r:id="rId103"/>
    <p:sldId id="361" r:id="rId104"/>
    <p:sldId id="441" r:id="rId105"/>
    <p:sldId id="260" r:id="rId106"/>
    <p:sldId id="263" r:id="rId107"/>
    <p:sldId id="264" r:id="rId108"/>
    <p:sldId id="261" r:id="rId109"/>
    <p:sldId id="266" r:id="rId110"/>
    <p:sldId id="267" r:id="rId111"/>
    <p:sldId id="496" r:id="rId112"/>
    <p:sldId id="497" r:id="rId113"/>
    <p:sldId id="362" r:id="rId114"/>
    <p:sldId id="389" r:id="rId115"/>
    <p:sldId id="363" r:id="rId116"/>
    <p:sldId id="471" r:id="rId117"/>
    <p:sldId id="364" r:id="rId118"/>
    <p:sldId id="483" r:id="rId119"/>
    <p:sldId id="365" r:id="rId120"/>
    <p:sldId id="366" r:id="rId121"/>
    <p:sldId id="472" r:id="rId122"/>
    <p:sldId id="367" r:id="rId123"/>
    <p:sldId id="369" r:id="rId124"/>
    <p:sldId id="371" r:id="rId125"/>
    <p:sldId id="473" r:id="rId126"/>
    <p:sldId id="390" r:id="rId127"/>
    <p:sldId id="374" r:id="rId128"/>
    <p:sldId id="474" r:id="rId129"/>
    <p:sldId id="370" r:id="rId130"/>
    <p:sldId id="372" r:id="rId131"/>
    <p:sldId id="475" r:id="rId132"/>
    <p:sldId id="498" r:id="rId133"/>
    <p:sldId id="444" r:id="rId134"/>
    <p:sldId id="447" r:id="rId135"/>
    <p:sldId id="448" r:id="rId136"/>
    <p:sldId id="449" r:id="rId137"/>
    <p:sldId id="450" r:id="rId138"/>
    <p:sldId id="451" r:id="rId139"/>
    <p:sldId id="452" r:id="rId140"/>
    <p:sldId id="453" r:id="rId141"/>
    <p:sldId id="454" r:id="rId142"/>
    <p:sldId id="455" r:id="rId143"/>
    <p:sldId id="456" r:id="rId144"/>
    <p:sldId id="457" r:id="rId145"/>
    <p:sldId id="458" r:id="rId146"/>
    <p:sldId id="459" r:id="rId147"/>
    <p:sldId id="460" r:id="rId148"/>
    <p:sldId id="461" r:id="rId149"/>
    <p:sldId id="462" r:id="rId150"/>
    <p:sldId id="463" r:id="rId151"/>
    <p:sldId id="464" r:id="rId152"/>
    <p:sldId id="466" r:id="rId153"/>
    <p:sldId id="467" r:id="rId154"/>
    <p:sldId id="468" r:id="rId155"/>
    <p:sldId id="469" r:id="rId156"/>
    <p:sldId id="470" r:id="rId157"/>
    <p:sldId id="499" r:id="rId158"/>
  </p:sldIdLst>
  <p:sldSz cx="9144000" cy="6858000" type="screen4x3"/>
  <p:notesSz cx="6858000" cy="9144000"/>
  <p:defaultTextStyle>
    <a:defPPr>
      <a:defRPr lang="ar-SA"/>
    </a:defPPr>
    <a:lvl1pPr algn="r" rtl="1"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r" rtl="1"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r" rtl="1"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r" rtl="1"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r" rtl="1"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r" defTabSz="914400" rtl="1" eaLnBrk="1" latinLnBrk="0" hangingPunct="1">
      <a:defRPr sz="2400" kern="1200">
        <a:solidFill>
          <a:schemeClr val="tx1"/>
        </a:solidFill>
        <a:latin typeface="Times New Roman" pitchFamily="18" charset="0"/>
        <a:ea typeface="+mn-ea"/>
        <a:cs typeface="Arial" pitchFamily="34" charset="0"/>
      </a:defRPr>
    </a:lvl6pPr>
    <a:lvl7pPr marL="2743200" algn="r" defTabSz="914400" rtl="1" eaLnBrk="1" latinLnBrk="0" hangingPunct="1">
      <a:defRPr sz="2400" kern="1200">
        <a:solidFill>
          <a:schemeClr val="tx1"/>
        </a:solidFill>
        <a:latin typeface="Times New Roman" pitchFamily="18" charset="0"/>
        <a:ea typeface="+mn-ea"/>
        <a:cs typeface="Arial" pitchFamily="34" charset="0"/>
      </a:defRPr>
    </a:lvl7pPr>
    <a:lvl8pPr marL="3200400" algn="r" defTabSz="914400" rtl="1" eaLnBrk="1" latinLnBrk="0" hangingPunct="1">
      <a:defRPr sz="2400" kern="1200">
        <a:solidFill>
          <a:schemeClr val="tx1"/>
        </a:solidFill>
        <a:latin typeface="Times New Roman" pitchFamily="18" charset="0"/>
        <a:ea typeface="+mn-ea"/>
        <a:cs typeface="Arial" pitchFamily="34" charset="0"/>
      </a:defRPr>
    </a:lvl8pPr>
    <a:lvl9pPr marL="3657600" algn="r" defTabSz="914400" rtl="1"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C3300"/>
    <a:srgbClr val="99CC00"/>
    <a:srgbClr val="CC0099"/>
    <a:srgbClr val="FF0066"/>
    <a:srgbClr val="003366"/>
    <a:srgbClr val="006600"/>
    <a:srgbClr val="990000"/>
    <a:srgbClr val="336600"/>
    <a:srgbClr val="A50021"/>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p:restoredLeft sz="67213"/>
    <p:restoredTop sz="99270" autoAdjust="0"/>
  </p:normalViewPr>
  <p:slideViewPr>
    <p:cSldViewPr>
      <p:cViewPr>
        <p:scale>
          <a:sx n="66" d="100"/>
          <a:sy n="66" d="100"/>
        </p:scale>
        <p:origin x="-1878"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62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cs typeface="+mn-cs"/>
              </a:defRPr>
            </a:lvl1pPr>
          </a:lstStyle>
          <a:p>
            <a:pPr>
              <a:defRPr/>
            </a:pPr>
            <a:endParaRPr lang="en-US"/>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61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cs typeface="+mn-cs"/>
              </a:defRPr>
            </a:lvl1pPr>
          </a:lstStyle>
          <a:p>
            <a:pPr>
              <a:defRPr/>
            </a:pPr>
            <a:endParaRPr lang="en-US"/>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Times New Roman" pitchFamily="18" charset="0"/>
              </a:defRPr>
            </a:lvl1pPr>
          </a:lstStyle>
          <a:p>
            <a:pPr>
              <a:defRPr/>
            </a:pPr>
            <a:fld id="{F56F7515-4A50-4514-BE5C-E67D123C9679}"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4109CC-58F8-44BA-9AC5-EF5808D40F40}"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55A24D-0433-4A74-A1C7-90842AE56DBD}"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2F8667-F31B-4E07-9027-E369E6B807C9}"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466DAA-F024-4262-BBBD-6605B7D48ECD}"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106D19-422D-4AD7-87A6-CACFFCF8F69F}"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F25BBC-915B-4382-AE38-C5D305E242BA}"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802F8B9-036C-4C1F-A609-D60483996BCE}"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5DE6D9D-40DC-4FAC-BEB5-F97BD48DD991}"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795C69-0F0F-40F3-9A33-B47B700A0772}"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9E60B1-68DB-4741-9E73-A640D3E9244E}"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DC8F9A-311F-4DF7-B58D-7CD14478303C}"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9000"/>
            <a:lum/>
          </a:blip>
          <a:srcRect/>
          <a:stretch>
            <a:fillRect t="-18000" b="-18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28" name="Rectangle 4"/>
          <p:cNvSpPr>
            <a:spLocks noGrp="1" noChangeArrowheads="1"/>
          </p:cNvSpPr>
          <p:nvPr>
            <p:ph type="dt" sz="half" idx="2"/>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cs typeface="Times New Roman" pitchFamily="18" charset="0"/>
              </a:defRPr>
            </a:lvl1pPr>
          </a:lstStyle>
          <a:p>
            <a:pPr>
              <a:defRPr/>
            </a:pPr>
            <a:fld id="{EC3796E9-F2C1-4F6D-8310-2F030B9E8029}"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Times New Roman" pitchFamily="18" charset="0"/>
          <a:cs typeface="Arial" charset="0"/>
        </a:defRPr>
      </a:lvl2pPr>
      <a:lvl3pPr algn="ctr" rtl="1" eaLnBrk="0" fontAlgn="base" hangingPunct="0">
        <a:spcBef>
          <a:spcPct val="0"/>
        </a:spcBef>
        <a:spcAft>
          <a:spcPct val="0"/>
        </a:spcAft>
        <a:defRPr sz="4400">
          <a:solidFill>
            <a:schemeClr val="tx2"/>
          </a:solidFill>
          <a:latin typeface="Times New Roman" pitchFamily="18" charset="0"/>
          <a:cs typeface="Arial" charset="0"/>
        </a:defRPr>
      </a:lvl3pPr>
      <a:lvl4pPr algn="ctr" rtl="1" eaLnBrk="0" fontAlgn="base" hangingPunct="0">
        <a:spcBef>
          <a:spcPct val="0"/>
        </a:spcBef>
        <a:spcAft>
          <a:spcPct val="0"/>
        </a:spcAft>
        <a:defRPr sz="4400">
          <a:solidFill>
            <a:schemeClr val="tx2"/>
          </a:solidFill>
          <a:latin typeface="Times New Roman" pitchFamily="18" charset="0"/>
          <a:cs typeface="Arial" charset="0"/>
        </a:defRPr>
      </a:lvl4pPr>
      <a:lvl5pPr algn="ctr" rtl="1" eaLnBrk="0" fontAlgn="base" hangingPunct="0">
        <a:spcBef>
          <a:spcPct val="0"/>
        </a:spcBef>
        <a:spcAft>
          <a:spcPct val="0"/>
        </a:spcAft>
        <a:defRPr sz="4400">
          <a:solidFill>
            <a:schemeClr val="tx2"/>
          </a:solidFill>
          <a:latin typeface="Times New Roman" pitchFamily="18" charset="0"/>
          <a:cs typeface="Arial" charset="0"/>
        </a:defRPr>
      </a:lvl5pPr>
      <a:lvl6pPr marL="457200" algn="ctr" rtl="1" fontAlgn="base">
        <a:spcBef>
          <a:spcPct val="0"/>
        </a:spcBef>
        <a:spcAft>
          <a:spcPct val="0"/>
        </a:spcAft>
        <a:defRPr sz="4400">
          <a:solidFill>
            <a:schemeClr val="tx2"/>
          </a:solidFill>
          <a:latin typeface="Times New Roman" pitchFamily="18" charset="0"/>
          <a:cs typeface="Arial" charset="0"/>
        </a:defRPr>
      </a:lvl6pPr>
      <a:lvl7pPr marL="914400" algn="ctr" rtl="1" fontAlgn="base">
        <a:spcBef>
          <a:spcPct val="0"/>
        </a:spcBef>
        <a:spcAft>
          <a:spcPct val="0"/>
        </a:spcAft>
        <a:defRPr sz="4400">
          <a:solidFill>
            <a:schemeClr val="tx2"/>
          </a:solidFill>
          <a:latin typeface="Times New Roman" pitchFamily="18" charset="0"/>
          <a:cs typeface="Arial" charset="0"/>
        </a:defRPr>
      </a:lvl7pPr>
      <a:lvl8pPr marL="1371600" algn="ctr" rtl="1" fontAlgn="base">
        <a:spcBef>
          <a:spcPct val="0"/>
        </a:spcBef>
        <a:spcAft>
          <a:spcPct val="0"/>
        </a:spcAft>
        <a:defRPr sz="4400">
          <a:solidFill>
            <a:schemeClr val="tx2"/>
          </a:solidFill>
          <a:latin typeface="Times New Roman" pitchFamily="18" charset="0"/>
          <a:cs typeface="Arial" charset="0"/>
        </a:defRPr>
      </a:lvl8pPr>
      <a:lvl9pPr marL="1828800" algn="ctr" rtl="1"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audio" Target="../media/audio6.wav"/></Relationships>
</file>

<file path=ppt/slides/_rels/slide106.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audio" Target="../media/audio3.wav"/><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4.wav"/><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4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4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4.wav"/><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34.jpeg"/></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4.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Slide Number Placeholder 3"/>
          <p:cNvSpPr>
            <a:spLocks noGrp="1"/>
          </p:cNvSpPr>
          <p:nvPr>
            <p:ph type="sldNum" sz="quarter" idx="12"/>
          </p:nvPr>
        </p:nvSpPr>
        <p:spPr>
          <a:noFill/>
        </p:spPr>
        <p:txBody>
          <a:bodyPr/>
          <a:lstStyle/>
          <a:p>
            <a:fld id="{CBFA8898-8A1B-45F8-A436-4E156F578058}" type="slidenum">
              <a:rPr lang="ar-SA" smtClean="0"/>
              <a:pPr/>
              <a:t>1</a:t>
            </a:fld>
            <a:endParaRPr lang="en-US" smtClean="0"/>
          </a:p>
        </p:txBody>
      </p:sp>
      <p:sp>
        <p:nvSpPr>
          <p:cNvPr id="2154" name="Rectangle 106"/>
          <p:cNvSpPr>
            <a:spLocks noGrp="1" noChangeArrowheads="1"/>
          </p:cNvSpPr>
          <p:nvPr>
            <p:ph type="title" idx="4294967295"/>
          </p:nvPr>
        </p:nvSpPr>
        <p:spPr>
          <a:xfrm>
            <a:off x="539552" y="1556792"/>
            <a:ext cx="8064896" cy="1512168"/>
          </a:xfrm>
          <a:no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ar-S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الكيمياء العضوية</a:t>
            </a:r>
            <a:endPar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55" name="Text Box 107"/>
          <p:cNvSpPr txBox="1">
            <a:spLocks noChangeArrowheads="1"/>
          </p:cNvSpPr>
          <p:nvPr/>
        </p:nvSpPr>
        <p:spPr bwMode="auto">
          <a:xfrm>
            <a:off x="1259632" y="3429000"/>
            <a:ext cx="6552728" cy="1015663"/>
          </a:xfrm>
          <a:prstGeom prst="rect">
            <a:avLst/>
          </a:prstGeom>
          <a:noFill/>
          <a:ln w="9525">
            <a:noFill/>
            <a:miter lim="800000"/>
            <a:headEnd/>
            <a:tailEnd/>
          </a:ln>
        </p:spPr>
        <p:txBody>
          <a:bodyPr wrap="square">
            <a:spAutoFit/>
          </a:bodyPr>
          <a:lstStyle/>
          <a:p>
            <a:pPr algn="ctr">
              <a:spcBef>
                <a:spcPct val="50000"/>
              </a:spcBef>
            </a:pPr>
            <a:r>
              <a:rPr lang="ar-SA" sz="6000" b="1" dirty="0">
                <a:ln w="1905"/>
                <a:solidFill>
                  <a:srgbClr val="C00000"/>
                </a:solidFill>
                <a:effectLst>
                  <a:innerShdw blurRad="69850" dist="43180" dir="5400000">
                    <a:srgbClr val="000000">
                      <a:alpha val="65000"/>
                    </a:srgbClr>
                  </a:innerShdw>
                </a:effectLst>
                <a:cs typeface="Times New Roman" pitchFamily="18" charset="0"/>
              </a:rPr>
              <a:t>الصف الثاني عشر العلمي</a:t>
            </a:r>
            <a:endParaRPr lang="en-US" sz="6000" b="1" dirty="0">
              <a:ln w="1905"/>
              <a:solidFill>
                <a:srgbClr val="C00000"/>
              </a:solidFill>
              <a:effectLst>
                <a:innerShdw blurRad="69850" dist="43180" dir="5400000">
                  <a:srgbClr val="000000">
                    <a:alpha val="65000"/>
                  </a:srgbClr>
                </a:innerShdw>
              </a:effectLs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154"/>
                                        </p:tgtEl>
                                        <p:attrNameLst>
                                          <p:attrName>style.visibility</p:attrName>
                                        </p:attrNameLst>
                                      </p:cBhvr>
                                      <p:to>
                                        <p:strVal val="visible"/>
                                      </p:to>
                                    </p:set>
                                    <p:anim calcmode="lin" valueType="num">
                                      <p:cBhvr>
                                        <p:cTn id="7" dur="5000" fill="hold"/>
                                        <p:tgtEl>
                                          <p:spTgt spid="2154"/>
                                        </p:tgtEl>
                                        <p:attrNameLst>
                                          <p:attrName>ppt_w</p:attrName>
                                        </p:attrNameLst>
                                      </p:cBhvr>
                                      <p:tavLst>
                                        <p:tav tm="0" fmla="#ppt_w*sin(2.5*pi*$)">
                                          <p:val>
                                            <p:fltVal val="0"/>
                                          </p:val>
                                        </p:tav>
                                        <p:tav tm="100000">
                                          <p:val>
                                            <p:fltVal val="1"/>
                                          </p:val>
                                        </p:tav>
                                      </p:tavLst>
                                    </p:anim>
                                    <p:anim calcmode="lin" valueType="num">
                                      <p:cBhvr>
                                        <p:cTn id="8" dur="5000" fill="hold"/>
                                        <p:tgtEl>
                                          <p:spTgt spid="215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gunshot.wav"/>
                                        </p:tgtEl>
                                      </p:cMediaNode>
                                    </p:audio>
                                  </p:sub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155"/>
                                        </p:tgtEl>
                                        <p:attrNameLst>
                                          <p:attrName>style.visibility</p:attrName>
                                        </p:attrNameLst>
                                      </p:cBhvr>
                                      <p:to>
                                        <p:strVal val="visible"/>
                                      </p:to>
                                    </p:set>
                                    <p:animEffect transition="in" filter="checkerboard(across)">
                                      <p:cBhvr>
                                        <p:cTn id="13" dur="500"/>
                                        <p:tgtEl>
                                          <p:spTgt spid="2155"/>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 grpId="0"/>
      <p:bldP spid="21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2"/>
          </p:nvPr>
        </p:nvSpPr>
        <p:spPr>
          <a:noFill/>
        </p:spPr>
        <p:txBody>
          <a:bodyPr/>
          <a:lstStyle/>
          <a:p>
            <a:fld id="{13154BA4-AA40-48EE-8395-449663F62ACC}" type="slidenum">
              <a:rPr lang="ar-SA" smtClean="0"/>
              <a:pPr/>
              <a:t>10</a:t>
            </a:fld>
            <a:endParaRPr lang="en-US" smtClean="0"/>
          </a:p>
        </p:txBody>
      </p:sp>
      <p:grpSp>
        <p:nvGrpSpPr>
          <p:cNvPr id="11268" name="Group 9"/>
          <p:cNvGrpSpPr>
            <a:grpSpLocks/>
          </p:cNvGrpSpPr>
          <p:nvPr/>
        </p:nvGrpSpPr>
        <p:grpSpPr bwMode="auto">
          <a:xfrm>
            <a:off x="395288" y="388938"/>
            <a:ext cx="3025775" cy="1887537"/>
            <a:chOff x="2051050" y="388938"/>
            <a:chExt cx="3025006" cy="1887934"/>
          </a:xfrm>
          <a:noFill/>
        </p:grpSpPr>
        <p:sp>
          <p:nvSpPr>
            <p:cNvPr id="3" name="Text Box 3"/>
            <p:cNvSpPr txBox="1">
              <a:spLocks noChangeArrowheads="1"/>
            </p:cNvSpPr>
            <p:nvPr/>
          </p:nvSpPr>
          <p:spPr>
            <a:xfrm>
              <a:off x="2051050" y="388938"/>
              <a:ext cx="3025006" cy="1095605"/>
            </a:xfrm>
            <a:prstGeom prst="rect">
              <a:avLst/>
            </a:prstGeom>
            <a:grpFill/>
          </p:spPr>
          <p:txBody>
            <a:bodyPr/>
            <a:lstStyle/>
            <a:p>
              <a:pPr algn="l" rtl="0">
                <a:spcBef>
                  <a:spcPct val="50000"/>
                </a:spcBef>
                <a:defRPr/>
              </a:pPr>
              <a:r>
                <a:rPr lang="en-US" sz="4800" b="1" dirty="0">
                  <a:cs typeface="Arial" charset="0"/>
                </a:rPr>
                <a:t>OH</a:t>
              </a:r>
              <a:r>
                <a:rPr lang="ar-AE" sz="4800" b="1" dirty="0">
                  <a:cs typeface="Arial" charset="0"/>
                </a:rPr>
                <a:t>   </a:t>
              </a:r>
              <a:r>
                <a:rPr lang="en-US" sz="4800" b="1" dirty="0">
                  <a:cs typeface="Arial" charset="0"/>
                </a:rPr>
                <a:t> OH</a:t>
              </a:r>
              <a:endParaRPr lang="en-US" sz="4800" b="1" kern="0" dirty="0">
                <a:solidFill>
                  <a:schemeClr val="tx2"/>
                </a:solidFill>
                <a:latin typeface="+mj-lt"/>
                <a:ea typeface="+mj-ea"/>
                <a:cs typeface="+mj-cs"/>
              </a:endParaRPr>
            </a:p>
          </p:txBody>
        </p:sp>
        <p:sp>
          <p:nvSpPr>
            <p:cNvPr id="4" name="Text Box 3"/>
            <p:cNvSpPr txBox="1">
              <a:spLocks noChangeArrowheads="1"/>
            </p:cNvSpPr>
            <p:nvPr/>
          </p:nvSpPr>
          <p:spPr>
            <a:xfrm>
              <a:off x="2051050" y="1484543"/>
              <a:ext cx="3025006" cy="792329"/>
            </a:xfrm>
            <a:prstGeom prst="rect">
              <a:avLst/>
            </a:prstGeom>
            <a:grpFill/>
          </p:spPr>
          <p:txBody>
            <a:bodyPr/>
            <a:lstStyle/>
            <a:p>
              <a:pPr algn="l" rtl="0">
                <a:spcBef>
                  <a:spcPct val="50000"/>
                </a:spcBef>
                <a:defRPr/>
              </a:pPr>
              <a:r>
                <a:rPr lang="en-US" sz="4800" b="1" dirty="0">
                  <a:cs typeface="Arial" charset="0"/>
                </a:rPr>
                <a:t>CH</a:t>
              </a:r>
              <a:r>
                <a:rPr lang="en-US" sz="4800" b="1" baseline="-25000" dirty="0">
                  <a:cs typeface="Arial" charset="0"/>
                </a:rPr>
                <a:t>2</a:t>
              </a:r>
              <a:r>
                <a:rPr lang="ar-AE" sz="4800" b="1" baseline="-25000" dirty="0">
                  <a:cs typeface="Arial" charset="0"/>
                </a:rPr>
                <a:t> </a:t>
              </a:r>
              <a:r>
                <a:rPr lang="en-US" sz="4800" b="1" dirty="0">
                  <a:cs typeface="Arial" charset="0"/>
                </a:rPr>
                <a:t>-</a:t>
              </a:r>
              <a:r>
                <a:rPr lang="ar-AE" sz="4800" b="1" dirty="0">
                  <a:cs typeface="Arial" charset="0"/>
                </a:rPr>
                <a:t> </a:t>
              </a:r>
              <a:r>
                <a:rPr lang="en-US" sz="4800" b="1" dirty="0">
                  <a:cs typeface="Arial" charset="0"/>
                </a:rPr>
                <a:t>CH</a:t>
              </a:r>
              <a:r>
                <a:rPr lang="en-US" sz="4800" b="1" baseline="-25000" dirty="0">
                  <a:cs typeface="Arial" charset="0"/>
                </a:rPr>
                <a:t>2</a:t>
              </a:r>
              <a:endParaRPr lang="en-US" sz="4800" b="1" kern="0" dirty="0">
                <a:solidFill>
                  <a:schemeClr val="tx2"/>
                </a:solidFill>
                <a:latin typeface="+mj-lt"/>
                <a:ea typeface="+mj-ea"/>
                <a:cs typeface="+mj-cs"/>
              </a:endParaRPr>
            </a:p>
          </p:txBody>
        </p:sp>
        <p:cxnSp>
          <p:nvCxnSpPr>
            <p:cNvPr id="11277" name="رابط مستقيم 8"/>
            <p:cNvCxnSpPr>
              <a:cxnSpLocks noChangeShapeType="1"/>
            </p:cNvCxnSpPr>
            <p:nvPr/>
          </p:nvCxnSpPr>
          <p:spPr bwMode="auto">
            <a:xfrm rot="5400000">
              <a:off x="2155169" y="1309327"/>
              <a:ext cx="514770" cy="1588"/>
            </a:xfrm>
            <a:prstGeom prst="line">
              <a:avLst/>
            </a:prstGeom>
            <a:grpFill/>
            <a:ln w="50800" algn="ctr">
              <a:solidFill>
                <a:schemeClr val="tx1"/>
              </a:solidFill>
              <a:round/>
              <a:headEnd/>
              <a:tailEnd/>
            </a:ln>
          </p:spPr>
        </p:cxnSp>
        <p:cxnSp>
          <p:nvCxnSpPr>
            <p:cNvPr id="11278" name="رابط مستقيم 8"/>
            <p:cNvCxnSpPr>
              <a:cxnSpLocks noChangeShapeType="1"/>
            </p:cNvCxnSpPr>
            <p:nvPr/>
          </p:nvCxnSpPr>
          <p:spPr bwMode="auto">
            <a:xfrm rot="5400000">
              <a:off x="3667337" y="1309327"/>
              <a:ext cx="514770" cy="1588"/>
            </a:xfrm>
            <a:prstGeom prst="line">
              <a:avLst/>
            </a:prstGeom>
            <a:grpFill/>
            <a:ln w="50800" algn="ctr">
              <a:solidFill>
                <a:schemeClr val="tx1"/>
              </a:solidFill>
              <a:round/>
              <a:headEnd/>
              <a:tailEnd/>
            </a:ln>
          </p:spPr>
        </p:cxnSp>
      </p:grpSp>
      <p:grpSp>
        <p:nvGrpSpPr>
          <p:cNvPr id="8" name="Group 11"/>
          <p:cNvGrpSpPr>
            <a:grpSpLocks/>
          </p:cNvGrpSpPr>
          <p:nvPr/>
        </p:nvGrpSpPr>
        <p:grpSpPr bwMode="auto">
          <a:xfrm>
            <a:off x="179388" y="4076700"/>
            <a:ext cx="5761037" cy="1944688"/>
            <a:chOff x="1258888" y="4077271"/>
            <a:chExt cx="5761384" cy="1944017"/>
          </a:xfrm>
          <a:noFill/>
        </p:grpSpPr>
        <p:sp>
          <p:nvSpPr>
            <p:cNvPr id="5" name="Text Box 3"/>
            <p:cNvSpPr txBox="1">
              <a:spLocks noChangeArrowheads="1"/>
            </p:cNvSpPr>
            <p:nvPr/>
          </p:nvSpPr>
          <p:spPr>
            <a:xfrm>
              <a:off x="2627395" y="4077271"/>
              <a:ext cx="1224036" cy="1223541"/>
            </a:xfrm>
            <a:prstGeom prst="rect">
              <a:avLst/>
            </a:prstGeom>
            <a:grpFill/>
          </p:spPr>
          <p:txBody>
            <a:bodyPr/>
            <a:lstStyle/>
            <a:p>
              <a:pPr algn="l" rtl="0">
                <a:spcBef>
                  <a:spcPct val="50000"/>
                </a:spcBef>
                <a:defRPr/>
              </a:pPr>
              <a:r>
                <a:rPr lang="en-US" sz="4800" b="1" dirty="0">
                  <a:cs typeface="Arial" charset="0"/>
                </a:rPr>
                <a:t>OH</a:t>
              </a:r>
              <a:endParaRPr lang="en-US" sz="4800" b="1" kern="0" dirty="0">
                <a:solidFill>
                  <a:schemeClr val="tx2"/>
                </a:solidFill>
                <a:latin typeface="+mj-lt"/>
                <a:ea typeface="+mj-ea"/>
                <a:cs typeface="+mj-cs"/>
              </a:endParaRPr>
            </a:p>
          </p:txBody>
        </p:sp>
        <p:sp>
          <p:nvSpPr>
            <p:cNvPr id="6" name="Text Box 3"/>
            <p:cNvSpPr txBox="1">
              <a:spLocks noChangeArrowheads="1"/>
            </p:cNvSpPr>
            <p:nvPr/>
          </p:nvSpPr>
          <p:spPr>
            <a:xfrm>
              <a:off x="1258888" y="5213529"/>
              <a:ext cx="5761384" cy="807759"/>
            </a:xfrm>
            <a:prstGeom prst="rect">
              <a:avLst/>
            </a:prstGeom>
            <a:grpFill/>
          </p:spPr>
          <p:txBody>
            <a:bodyPr/>
            <a:lstStyle/>
            <a:p>
              <a:pPr algn="l" rtl="0">
                <a:spcBef>
                  <a:spcPct val="50000"/>
                </a:spcBef>
                <a:defRPr/>
              </a:pPr>
              <a:r>
                <a:rPr lang="en-US" sz="4800" b="1" dirty="0">
                  <a:cs typeface="Arial" charset="0"/>
                </a:rPr>
                <a:t>CH</a:t>
              </a:r>
              <a:r>
                <a:rPr lang="en-US" sz="4800" b="1" baseline="-25000" dirty="0">
                  <a:cs typeface="Arial" charset="0"/>
                </a:rPr>
                <a:t>3</a:t>
              </a:r>
              <a:r>
                <a:rPr lang="en-US" sz="4800" b="1" dirty="0">
                  <a:cs typeface="Arial" charset="0"/>
                </a:rPr>
                <a:t>-CH-(CH</a:t>
              </a:r>
              <a:r>
                <a:rPr lang="en-US" sz="4800" b="1" baseline="-25000" dirty="0">
                  <a:cs typeface="Arial" charset="0"/>
                </a:rPr>
                <a:t>2</a:t>
              </a:r>
              <a:r>
                <a:rPr lang="en-US" sz="4800" b="1" dirty="0">
                  <a:cs typeface="Arial" charset="0"/>
                </a:rPr>
                <a:t>)</a:t>
              </a:r>
              <a:r>
                <a:rPr lang="en-US" sz="4800" b="1" baseline="-25000" dirty="0">
                  <a:cs typeface="Arial" charset="0"/>
                </a:rPr>
                <a:t>3</a:t>
              </a:r>
              <a:r>
                <a:rPr lang="en-US" sz="4800" b="1" dirty="0">
                  <a:cs typeface="Arial" charset="0"/>
                </a:rPr>
                <a:t>-CH</a:t>
              </a:r>
              <a:r>
                <a:rPr lang="en-US" sz="4800" b="1" baseline="-25000" dirty="0">
                  <a:cs typeface="Arial" charset="0"/>
                </a:rPr>
                <a:t>3</a:t>
              </a:r>
              <a:endParaRPr lang="en-US" sz="4800" b="1" kern="0" dirty="0">
                <a:solidFill>
                  <a:schemeClr val="tx2"/>
                </a:solidFill>
                <a:latin typeface="+mj-lt"/>
                <a:ea typeface="+mj-ea"/>
                <a:cs typeface="+mj-cs"/>
              </a:endParaRPr>
            </a:p>
          </p:txBody>
        </p:sp>
        <p:cxnSp>
          <p:nvCxnSpPr>
            <p:cNvPr id="11274" name="رابط مستقيم 8"/>
            <p:cNvCxnSpPr>
              <a:cxnSpLocks noChangeShapeType="1"/>
            </p:cNvCxnSpPr>
            <p:nvPr/>
          </p:nvCxnSpPr>
          <p:spPr bwMode="auto">
            <a:xfrm rot="5400000">
              <a:off x="2659225" y="5115037"/>
              <a:ext cx="514770" cy="1588"/>
            </a:xfrm>
            <a:prstGeom prst="line">
              <a:avLst/>
            </a:prstGeom>
            <a:grpFill/>
            <a:ln w="50800" algn="ctr">
              <a:solidFill>
                <a:schemeClr val="tx1"/>
              </a:solidFill>
              <a:round/>
              <a:headEnd/>
              <a:tailEnd/>
            </a:ln>
          </p:spPr>
        </p:cxnSp>
      </p:grpSp>
      <p:sp>
        <p:nvSpPr>
          <p:cNvPr id="13" name="Text Box 3"/>
          <p:cNvSpPr txBox="1">
            <a:spLocks noChangeArrowheads="1"/>
          </p:cNvSpPr>
          <p:nvPr/>
        </p:nvSpPr>
        <p:spPr bwMode="auto">
          <a:xfrm>
            <a:off x="3635375" y="1773238"/>
            <a:ext cx="5272088" cy="738187"/>
          </a:xfrm>
          <a:prstGeom prst="rect">
            <a:avLst/>
          </a:prstGeom>
          <a:noFill/>
          <a:ln w="9525">
            <a:noFill/>
            <a:miter lim="800000"/>
            <a:headEnd/>
            <a:tailEnd/>
          </a:ln>
        </p:spPr>
        <p:txBody>
          <a:bodyPr anchor="ctr"/>
          <a:lstStyle/>
          <a:p>
            <a:pPr>
              <a:spcBef>
                <a:spcPct val="50000"/>
              </a:spcBef>
              <a:defRPr/>
            </a:pPr>
            <a:r>
              <a:rPr lang="ar-AE" sz="4800" b="1" kern="0" dirty="0">
                <a:solidFill>
                  <a:srgbClr val="FF0000"/>
                </a:solidFill>
                <a:latin typeface="+mj-lt"/>
                <a:ea typeface="+mj-ea"/>
                <a:cs typeface="+mj-cs"/>
              </a:rPr>
              <a:t>جليكول إيثيلين </a:t>
            </a:r>
            <a:r>
              <a:rPr lang="ar-AE" sz="3200" b="1" kern="0" dirty="0">
                <a:solidFill>
                  <a:schemeClr val="accent2"/>
                </a:solidFill>
                <a:latin typeface="+mj-lt"/>
                <a:ea typeface="+mj-ea"/>
                <a:cs typeface="+mj-cs"/>
              </a:rPr>
              <a:t>(الاسم الشائع)</a:t>
            </a:r>
            <a:endParaRPr lang="en-US" sz="3200" b="1" kern="0" dirty="0">
              <a:solidFill>
                <a:schemeClr val="accent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1"/>
          <p:cNvSpPr>
            <a:spLocks noGrp="1"/>
          </p:cNvSpPr>
          <p:nvPr>
            <p:ph type="sldNum" sz="quarter" idx="12"/>
          </p:nvPr>
        </p:nvSpPr>
        <p:spPr>
          <a:noFill/>
        </p:spPr>
        <p:txBody>
          <a:bodyPr/>
          <a:lstStyle/>
          <a:p>
            <a:fld id="{5B78192A-F3DE-447D-B533-FEA7B4FEC4A2}" type="slidenum">
              <a:rPr lang="ar-SA" smtClean="0"/>
              <a:pPr/>
              <a:t>100</a:t>
            </a:fld>
            <a:endParaRPr lang="en-US" smtClean="0"/>
          </a:p>
        </p:txBody>
      </p:sp>
      <p:grpSp>
        <p:nvGrpSpPr>
          <p:cNvPr id="91139" name="Group 11"/>
          <p:cNvGrpSpPr>
            <a:grpSpLocks/>
          </p:cNvGrpSpPr>
          <p:nvPr/>
        </p:nvGrpSpPr>
        <p:grpSpPr bwMode="auto">
          <a:xfrm>
            <a:off x="107950" y="1844675"/>
            <a:ext cx="2378075" cy="2076450"/>
            <a:chOff x="393725" y="3716338"/>
            <a:chExt cx="2378075" cy="2076450"/>
          </a:xfrm>
        </p:grpSpPr>
        <p:grpSp>
          <p:nvGrpSpPr>
            <p:cNvPr id="91162" name="Group 7"/>
            <p:cNvGrpSpPr>
              <a:grpSpLocks/>
            </p:cNvGrpSpPr>
            <p:nvPr/>
          </p:nvGrpSpPr>
          <p:grpSpPr bwMode="auto">
            <a:xfrm>
              <a:off x="898550" y="3935413"/>
              <a:ext cx="1368425" cy="1079500"/>
              <a:chOff x="4150" y="2523"/>
              <a:chExt cx="862" cy="680"/>
            </a:xfrm>
          </p:grpSpPr>
          <p:sp>
            <p:nvSpPr>
              <p:cNvPr id="91169" name="Text Box 8"/>
              <p:cNvSpPr txBox="1">
                <a:spLocks noChangeArrowheads="1"/>
              </p:cNvSpPr>
              <p:nvPr/>
            </p:nvSpPr>
            <p:spPr bwMode="auto">
              <a:xfrm>
                <a:off x="4150" y="2523"/>
                <a:ext cx="862" cy="490"/>
              </a:xfrm>
              <a:prstGeom prst="rect">
                <a:avLst/>
              </a:prstGeom>
              <a:noFill/>
              <a:ln w="9525">
                <a:noFill/>
                <a:miter lim="800000"/>
                <a:headEnd/>
                <a:tailEnd/>
              </a:ln>
            </p:spPr>
            <p:txBody>
              <a:bodyPr>
                <a:spAutoFit/>
              </a:bodyPr>
              <a:lstStyle/>
              <a:p>
                <a:pPr algn="l" rtl="0">
                  <a:spcBef>
                    <a:spcPct val="50000"/>
                  </a:spcBef>
                </a:pPr>
                <a:r>
                  <a:rPr lang="en-US" sz="4500">
                    <a:latin typeface="Arial Black" pitchFamily="34" charset="0"/>
                  </a:rPr>
                  <a:t>-N-</a:t>
                </a:r>
                <a:endParaRPr lang="en-US" sz="4500" baseline="-25000">
                  <a:latin typeface="Arial Black" pitchFamily="34" charset="0"/>
                </a:endParaRPr>
              </a:p>
            </p:txBody>
          </p:sp>
          <p:sp>
            <p:nvSpPr>
              <p:cNvPr id="91170" name="Line 9"/>
              <p:cNvSpPr>
                <a:spLocks noChangeShapeType="1"/>
              </p:cNvSpPr>
              <p:nvPr/>
            </p:nvSpPr>
            <p:spPr bwMode="auto">
              <a:xfrm>
                <a:off x="4558" y="3022"/>
                <a:ext cx="0" cy="181"/>
              </a:xfrm>
              <a:prstGeom prst="line">
                <a:avLst/>
              </a:prstGeom>
              <a:noFill/>
              <a:ln w="76200">
                <a:solidFill>
                  <a:schemeClr val="tx2"/>
                </a:solidFill>
                <a:round/>
                <a:headEnd/>
                <a:tailEnd/>
              </a:ln>
            </p:spPr>
            <p:txBody>
              <a:bodyPr/>
              <a:lstStyle/>
              <a:p>
                <a:endParaRPr lang="ar-AE"/>
              </a:p>
            </p:txBody>
          </p:sp>
        </p:grpSp>
        <p:sp>
          <p:nvSpPr>
            <p:cNvPr id="91163" name="Text Box 11"/>
            <p:cNvSpPr txBox="1">
              <a:spLocks noChangeArrowheads="1"/>
            </p:cNvSpPr>
            <p:nvPr/>
          </p:nvSpPr>
          <p:spPr bwMode="auto">
            <a:xfrm>
              <a:off x="393725" y="3937000"/>
              <a:ext cx="720725" cy="777875"/>
            </a:xfrm>
            <a:prstGeom prst="rect">
              <a:avLst/>
            </a:prstGeom>
            <a:noFill/>
            <a:ln w="9525">
              <a:noFill/>
              <a:miter lim="800000"/>
              <a:headEnd/>
              <a:tailEnd/>
            </a:ln>
          </p:spPr>
          <p:txBody>
            <a:bodyPr>
              <a:spAutoFit/>
            </a:bodyPr>
            <a:lstStyle/>
            <a:p>
              <a:pPr algn="l" rtl="0">
                <a:spcBef>
                  <a:spcPct val="50000"/>
                </a:spcBef>
              </a:pPr>
              <a:r>
                <a:rPr lang="en-US" sz="4500">
                  <a:latin typeface="Arial Black" pitchFamily="34" charset="0"/>
                </a:rPr>
                <a:t>R</a:t>
              </a:r>
              <a:endParaRPr lang="en-US" sz="4500" baseline="-25000">
                <a:latin typeface="Arial Black" pitchFamily="34" charset="0"/>
              </a:endParaRPr>
            </a:p>
          </p:txBody>
        </p:sp>
        <p:grpSp>
          <p:nvGrpSpPr>
            <p:cNvPr id="91164" name="Group 12"/>
            <p:cNvGrpSpPr>
              <a:grpSpLocks/>
            </p:cNvGrpSpPr>
            <p:nvPr/>
          </p:nvGrpSpPr>
          <p:grpSpPr bwMode="auto">
            <a:xfrm>
              <a:off x="1114450" y="4945063"/>
              <a:ext cx="1657350" cy="847725"/>
              <a:chOff x="2063" y="3159"/>
              <a:chExt cx="1044" cy="534"/>
            </a:xfrm>
          </p:grpSpPr>
          <p:sp>
            <p:nvSpPr>
              <p:cNvPr id="91167" name="Text Box 13"/>
              <p:cNvSpPr txBox="1">
                <a:spLocks noChangeArrowheads="1"/>
              </p:cNvSpPr>
              <p:nvPr/>
            </p:nvSpPr>
            <p:spPr bwMode="auto">
              <a:xfrm>
                <a:off x="2063" y="3159"/>
                <a:ext cx="1044" cy="490"/>
              </a:xfrm>
              <a:prstGeom prst="rect">
                <a:avLst/>
              </a:prstGeom>
              <a:noFill/>
              <a:ln w="9525">
                <a:noFill/>
                <a:miter lim="800000"/>
                <a:headEnd/>
                <a:tailEnd/>
              </a:ln>
            </p:spPr>
            <p:txBody>
              <a:bodyPr>
                <a:spAutoFit/>
              </a:bodyPr>
              <a:lstStyle/>
              <a:p>
                <a:pPr algn="l" rtl="0">
                  <a:spcBef>
                    <a:spcPct val="50000"/>
                  </a:spcBef>
                </a:pPr>
                <a:r>
                  <a:rPr lang="en-US" sz="4500">
                    <a:latin typeface="Arial Black" pitchFamily="34" charset="0"/>
                  </a:rPr>
                  <a:t>R</a:t>
                </a:r>
                <a:r>
                  <a:rPr lang="en-US" sz="4500">
                    <a:latin typeface="Aharoni" pitchFamily="2" charset="-79"/>
                    <a:cs typeface="Aharoni" pitchFamily="2" charset="-79"/>
                  </a:rPr>
                  <a:t>`</a:t>
                </a:r>
                <a:endParaRPr lang="en-US" sz="4500" baseline="-25000">
                  <a:latin typeface="Aharoni" pitchFamily="2" charset="-79"/>
                  <a:cs typeface="Aharoni" pitchFamily="2" charset="-79"/>
                </a:endParaRPr>
              </a:p>
            </p:txBody>
          </p:sp>
          <p:sp>
            <p:nvSpPr>
              <p:cNvPr id="91168" name="Text Box 14"/>
              <p:cNvSpPr txBox="1">
                <a:spLocks noChangeArrowheads="1"/>
              </p:cNvSpPr>
              <p:nvPr/>
            </p:nvSpPr>
            <p:spPr bwMode="auto">
              <a:xfrm>
                <a:off x="2381" y="3203"/>
                <a:ext cx="409" cy="490"/>
              </a:xfrm>
              <a:prstGeom prst="rect">
                <a:avLst/>
              </a:prstGeom>
              <a:noFill/>
              <a:ln w="9525">
                <a:noFill/>
                <a:miter lim="800000"/>
                <a:headEnd/>
                <a:tailEnd/>
              </a:ln>
            </p:spPr>
            <p:txBody>
              <a:bodyPr>
                <a:spAutoFit/>
              </a:bodyPr>
              <a:lstStyle/>
              <a:p>
                <a:pPr algn="l" rtl="0">
                  <a:spcBef>
                    <a:spcPct val="50000"/>
                  </a:spcBef>
                </a:pPr>
                <a:r>
                  <a:rPr lang="en-US" sz="4500">
                    <a:latin typeface="Aharoni" pitchFamily="2" charset="-79"/>
                    <a:cs typeface="Aharoni" pitchFamily="2" charset="-79"/>
                  </a:rPr>
                  <a:t>`</a:t>
                </a:r>
                <a:endParaRPr lang="en-US" sz="4500" baseline="-25000">
                  <a:latin typeface="Aharoni" pitchFamily="2" charset="-79"/>
                  <a:cs typeface="Aharoni" pitchFamily="2" charset="-79"/>
                </a:endParaRPr>
              </a:p>
            </p:txBody>
          </p:sp>
        </p:grpSp>
        <p:sp>
          <p:nvSpPr>
            <p:cNvPr id="91165" name="Text Box 15"/>
            <p:cNvSpPr txBox="1">
              <a:spLocks noChangeArrowheads="1"/>
            </p:cNvSpPr>
            <p:nvPr/>
          </p:nvSpPr>
          <p:spPr bwMode="auto">
            <a:xfrm rot="5400000">
              <a:off x="1312888" y="3444875"/>
              <a:ext cx="463550" cy="1006475"/>
            </a:xfrm>
            <a:prstGeom prst="rect">
              <a:avLst/>
            </a:prstGeom>
            <a:noFill/>
            <a:ln w="9525">
              <a:noFill/>
              <a:miter lim="800000"/>
              <a:headEnd/>
              <a:tailEnd/>
            </a:ln>
          </p:spPr>
          <p:txBody>
            <a:bodyPr>
              <a:spAutoFit/>
            </a:bodyPr>
            <a:lstStyle/>
            <a:p>
              <a:pPr algn="l" rtl="0">
                <a:spcBef>
                  <a:spcPct val="50000"/>
                </a:spcBef>
              </a:pPr>
              <a:r>
                <a:rPr lang="en-US" sz="6000">
                  <a:solidFill>
                    <a:srgbClr val="FF3300"/>
                  </a:solidFill>
                  <a:latin typeface="Arial Black" pitchFamily="34" charset="0"/>
                </a:rPr>
                <a:t>:</a:t>
              </a:r>
              <a:endParaRPr lang="en-US" sz="6000" baseline="-25000">
                <a:solidFill>
                  <a:srgbClr val="FF3300"/>
                </a:solidFill>
                <a:latin typeface="Aharoni" pitchFamily="2" charset="-79"/>
                <a:cs typeface="Aharoni" pitchFamily="2" charset="-79"/>
              </a:endParaRPr>
            </a:p>
          </p:txBody>
        </p:sp>
        <p:sp>
          <p:nvSpPr>
            <p:cNvPr id="91166" name="Text Box 10"/>
            <p:cNvSpPr txBox="1">
              <a:spLocks noChangeArrowheads="1"/>
            </p:cNvSpPr>
            <p:nvPr/>
          </p:nvSpPr>
          <p:spPr bwMode="auto">
            <a:xfrm>
              <a:off x="1763738" y="3975100"/>
              <a:ext cx="1008062" cy="777875"/>
            </a:xfrm>
            <a:prstGeom prst="rect">
              <a:avLst/>
            </a:prstGeom>
            <a:noFill/>
            <a:ln w="9525">
              <a:noFill/>
              <a:miter lim="800000"/>
              <a:headEnd/>
              <a:tailEnd/>
            </a:ln>
          </p:spPr>
          <p:txBody>
            <a:bodyPr>
              <a:spAutoFit/>
            </a:bodyPr>
            <a:lstStyle/>
            <a:p>
              <a:pPr algn="l" rtl="0">
                <a:spcBef>
                  <a:spcPct val="50000"/>
                </a:spcBef>
              </a:pPr>
              <a:r>
                <a:rPr lang="en-US" sz="4500">
                  <a:latin typeface="Arial Black" pitchFamily="34" charset="0"/>
                </a:rPr>
                <a:t>R</a:t>
              </a:r>
              <a:r>
                <a:rPr lang="en-US" sz="4500">
                  <a:latin typeface="Aharoni" pitchFamily="2" charset="-79"/>
                  <a:cs typeface="Aharoni" pitchFamily="2" charset="-79"/>
                </a:rPr>
                <a:t>`</a:t>
              </a:r>
              <a:endParaRPr lang="en-US" sz="4500" baseline="-25000">
                <a:latin typeface="Aharoni" pitchFamily="2" charset="-79"/>
                <a:cs typeface="Aharoni" pitchFamily="2" charset="-79"/>
              </a:endParaRPr>
            </a:p>
          </p:txBody>
        </p:sp>
      </p:grpSp>
      <p:sp>
        <p:nvSpPr>
          <p:cNvPr id="91140" name="Text Box 18"/>
          <p:cNvSpPr txBox="1">
            <a:spLocks noChangeArrowheads="1"/>
          </p:cNvSpPr>
          <p:nvPr/>
        </p:nvSpPr>
        <p:spPr bwMode="auto">
          <a:xfrm>
            <a:off x="2989263" y="2492375"/>
            <a:ext cx="1366837" cy="785813"/>
          </a:xfrm>
          <a:prstGeom prst="rect">
            <a:avLst/>
          </a:prstGeom>
          <a:noFill/>
          <a:ln w="9525">
            <a:noFill/>
            <a:miter lim="800000"/>
            <a:headEnd/>
            <a:tailEnd/>
          </a:ln>
        </p:spPr>
        <p:txBody>
          <a:bodyPr>
            <a:spAutoFit/>
          </a:bodyPr>
          <a:lstStyle/>
          <a:p>
            <a:pPr algn="l" rtl="0">
              <a:spcBef>
                <a:spcPct val="50000"/>
              </a:spcBef>
            </a:pPr>
            <a:r>
              <a:rPr lang="en-US" sz="4500">
                <a:solidFill>
                  <a:schemeClr val="accent2"/>
                </a:solidFill>
                <a:latin typeface="Arial Black" pitchFamily="34" charset="0"/>
              </a:rPr>
              <a:t>-OH</a:t>
            </a:r>
            <a:endParaRPr lang="en-US" sz="4500" baseline="-25000">
              <a:solidFill>
                <a:schemeClr val="accent2"/>
              </a:solidFill>
              <a:latin typeface="Arial Black" pitchFamily="34" charset="0"/>
            </a:endParaRPr>
          </a:p>
        </p:txBody>
      </p:sp>
      <p:sp>
        <p:nvSpPr>
          <p:cNvPr id="91141" name="Line 19"/>
          <p:cNvSpPr>
            <a:spLocks noChangeShapeType="1"/>
          </p:cNvSpPr>
          <p:nvPr/>
        </p:nvSpPr>
        <p:spPr bwMode="auto">
          <a:xfrm>
            <a:off x="2844800" y="3284538"/>
            <a:ext cx="0" cy="287337"/>
          </a:xfrm>
          <a:prstGeom prst="line">
            <a:avLst/>
          </a:prstGeom>
          <a:noFill/>
          <a:ln w="76200">
            <a:noFill/>
            <a:round/>
            <a:headEnd/>
            <a:tailEnd/>
          </a:ln>
        </p:spPr>
        <p:txBody>
          <a:bodyPr/>
          <a:lstStyle/>
          <a:p>
            <a:endParaRPr lang="ar-AE"/>
          </a:p>
        </p:txBody>
      </p:sp>
      <p:sp>
        <p:nvSpPr>
          <p:cNvPr id="91142" name="Text Box 21"/>
          <p:cNvSpPr txBox="1">
            <a:spLocks noChangeArrowheads="1"/>
          </p:cNvSpPr>
          <p:nvPr/>
        </p:nvSpPr>
        <p:spPr bwMode="auto">
          <a:xfrm>
            <a:off x="2482850" y="2493963"/>
            <a:ext cx="720725" cy="777875"/>
          </a:xfrm>
          <a:prstGeom prst="rect">
            <a:avLst/>
          </a:prstGeom>
          <a:noFill/>
          <a:ln w="9525">
            <a:noFill/>
            <a:miter lim="800000"/>
            <a:headEnd/>
            <a:tailEnd/>
          </a:ln>
        </p:spPr>
        <p:txBody>
          <a:bodyPr>
            <a:spAutoFit/>
          </a:bodyPr>
          <a:lstStyle/>
          <a:p>
            <a:pPr algn="l" rtl="0">
              <a:spcBef>
                <a:spcPct val="50000"/>
              </a:spcBef>
            </a:pPr>
            <a:r>
              <a:rPr lang="en-US" sz="4500">
                <a:solidFill>
                  <a:srgbClr val="FF3300"/>
                </a:solidFill>
                <a:latin typeface="Arial Black" pitchFamily="34" charset="0"/>
              </a:rPr>
              <a:t>H</a:t>
            </a:r>
            <a:endParaRPr lang="en-US" sz="4500" baseline="-25000">
              <a:solidFill>
                <a:srgbClr val="FF3300"/>
              </a:solidFill>
              <a:latin typeface="Arial Black" pitchFamily="34" charset="0"/>
            </a:endParaRPr>
          </a:p>
        </p:txBody>
      </p:sp>
      <p:sp>
        <p:nvSpPr>
          <p:cNvPr id="91143" name="Text Box 16"/>
          <p:cNvSpPr txBox="1">
            <a:spLocks noChangeArrowheads="1"/>
          </p:cNvSpPr>
          <p:nvPr/>
        </p:nvSpPr>
        <p:spPr bwMode="auto">
          <a:xfrm>
            <a:off x="2051050" y="2506663"/>
            <a:ext cx="792163" cy="777875"/>
          </a:xfrm>
          <a:prstGeom prst="rect">
            <a:avLst/>
          </a:prstGeom>
          <a:noFill/>
          <a:ln w="9525">
            <a:noFill/>
            <a:miter lim="800000"/>
            <a:headEnd/>
            <a:tailEnd/>
          </a:ln>
        </p:spPr>
        <p:txBody>
          <a:bodyPr>
            <a:spAutoFit/>
          </a:bodyPr>
          <a:lstStyle/>
          <a:p>
            <a:pPr algn="l" rtl="0">
              <a:spcBef>
                <a:spcPct val="50000"/>
              </a:spcBef>
            </a:pPr>
            <a:r>
              <a:rPr lang="en-US" sz="4500">
                <a:solidFill>
                  <a:schemeClr val="accent2"/>
                </a:solidFill>
                <a:latin typeface="Arial Black" pitchFamily="34" charset="0"/>
              </a:rPr>
              <a:t>+</a:t>
            </a:r>
            <a:endParaRPr lang="en-US" sz="4500" baseline="-25000">
              <a:solidFill>
                <a:schemeClr val="accent2"/>
              </a:solidFill>
              <a:latin typeface="Aharoni" pitchFamily="2" charset="-79"/>
              <a:cs typeface="Aharoni" pitchFamily="2" charset="-79"/>
            </a:endParaRPr>
          </a:p>
        </p:txBody>
      </p:sp>
      <p:sp>
        <p:nvSpPr>
          <p:cNvPr id="91144" name="Line 23"/>
          <p:cNvSpPr>
            <a:spLocks noChangeShapeType="1"/>
          </p:cNvSpPr>
          <p:nvPr/>
        </p:nvSpPr>
        <p:spPr bwMode="auto">
          <a:xfrm>
            <a:off x="4357688" y="2779713"/>
            <a:ext cx="1008062" cy="0"/>
          </a:xfrm>
          <a:prstGeom prst="line">
            <a:avLst/>
          </a:prstGeom>
          <a:noFill/>
          <a:ln w="76200">
            <a:solidFill>
              <a:schemeClr val="tx1"/>
            </a:solidFill>
            <a:round/>
            <a:headEnd/>
            <a:tailEnd type="triangle" w="med" len="med"/>
          </a:ln>
        </p:spPr>
        <p:txBody>
          <a:bodyPr/>
          <a:lstStyle/>
          <a:p>
            <a:endParaRPr lang="ar-AE"/>
          </a:p>
        </p:txBody>
      </p:sp>
      <p:sp>
        <p:nvSpPr>
          <p:cNvPr id="91145" name="Line 24"/>
          <p:cNvSpPr>
            <a:spLocks noChangeShapeType="1"/>
          </p:cNvSpPr>
          <p:nvPr/>
        </p:nvSpPr>
        <p:spPr bwMode="auto">
          <a:xfrm flipH="1">
            <a:off x="4356100" y="2924175"/>
            <a:ext cx="865188" cy="0"/>
          </a:xfrm>
          <a:prstGeom prst="line">
            <a:avLst/>
          </a:prstGeom>
          <a:noFill/>
          <a:ln w="76200">
            <a:solidFill>
              <a:schemeClr val="tx1"/>
            </a:solidFill>
            <a:round/>
            <a:headEnd/>
            <a:tailEnd type="triangle" w="med" len="med"/>
          </a:ln>
        </p:spPr>
        <p:txBody>
          <a:bodyPr/>
          <a:lstStyle/>
          <a:p>
            <a:endParaRPr lang="ar-AE"/>
          </a:p>
        </p:txBody>
      </p:sp>
      <p:grpSp>
        <p:nvGrpSpPr>
          <p:cNvPr id="13" name="Group 19"/>
          <p:cNvGrpSpPr>
            <a:grpSpLocks/>
          </p:cNvGrpSpPr>
          <p:nvPr/>
        </p:nvGrpSpPr>
        <p:grpSpPr bwMode="auto">
          <a:xfrm>
            <a:off x="4211638" y="4437063"/>
            <a:ext cx="2378075" cy="2076450"/>
            <a:chOff x="393725" y="3716338"/>
            <a:chExt cx="2378075" cy="2076450"/>
          </a:xfrm>
        </p:grpSpPr>
        <p:grpSp>
          <p:nvGrpSpPr>
            <p:cNvPr id="91153" name="Group 7"/>
            <p:cNvGrpSpPr>
              <a:grpSpLocks/>
            </p:cNvGrpSpPr>
            <p:nvPr/>
          </p:nvGrpSpPr>
          <p:grpSpPr bwMode="auto">
            <a:xfrm>
              <a:off x="898550" y="3935413"/>
              <a:ext cx="1368425" cy="1079500"/>
              <a:chOff x="4150" y="2523"/>
              <a:chExt cx="862" cy="680"/>
            </a:xfrm>
          </p:grpSpPr>
          <p:sp>
            <p:nvSpPr>
              <p:cNvPr id="91160" name="Text Box 8"/>
              <p:cNvSpPr txBox="1">
                <a:spLocks noChangeArrowheads="1"/>
              </p:cNvSpPr>
              <p:nvPr/>
            </p:nvSpPr>
            <p:spPr bwMode="auto">
              <a:xfrm>
                <a:off x="4150" y="2523"/>
                <a:ext cx="862" cy="490"/>
              </a:xfrm>
              <a:prstGeom prst="rect">
                <a:avLst/>
              </a:prstGeom>
              <a:noFill/>
              <a:ln w="9525">
                <a:noFill/>
                <a:miter lim="800000"/>
                <a:headEnd/>
                <a:tailEnd/>
              </a:ln>
            </p:spPr>
            <p:txBody>
              <a:bodyPr>
                <a:spAutoFit/>
              </a:bodyPr>
              <a:lstStyle/>
              <a:p>
                <a:pPr algn="l" rtl="0">
                  <a:spcBef>
                    <a:spcPct val="50000"/>
                  </a:spcBef>
                </a:pPr>
                <a:r>
                  <a:rPr lang="en-US" sz="4500">
                    <a:latin typeface="Arial Black" pitchFamily="34" charset="0"/>
                  </a:rPr>
                  <a:t>-N-</a:t>
                </a:r>
                <a:endParaRPr lang="en-US" sz="4500" baseline="-25000">
                  <a:latin typeface="Arial Black" pitchFamily="34" charset="0"/>
                </a:endParaRPr>
              </a:p>
            </p:txBody>
          </p:sp>
          <p:sp>
            <p:nvSpPr>
              <p:cNvPr id="91161" name="Line 9"/>
              <p:cNvSpPr>
                <a:spLocks noChangeShapeType="1"/>
              </p:cNvSpPr>
              <p:nvPr/>
            </p:nvSpPr>
            <p:spPr bwMode="auto">
              <a:xfrm>
                <a:off x="4558" y="3022"/>
                <a:ext cx="0" cy="181"/>
              </a:xfrm>
              <a:prstGeom prst="line">
                <a:avLst/>
              </a:prstGeom>
              <a:noFill/>
              <a:ln w="76200">
                <a:solidFill>
                  <a:schemeClr val="tx2"/>
                </a:solidFill>
                <a:round/>
                <a:headEnd/>
                <a:tailEnd/>
              </a:ln>
            </p:spPr>
            <p:txBody>
              <a:bodyPr/>
              <a:lstStyle/>
              <a:p>
                <a:endParaRPr lang="ar-AE"/>
              </a:p>
            </p:txBody>
          </p:sp>
        </p:grpSp>
        <p:sp>
          <p:nvSpPr>
            <p:cNvPr id="91154" name="Text Box 11"/>
            <p:cNvSpPr txBox="1">
              <a:spLocks noChangeArrowheads="1"/>
            </p:cNvSpPr>
            <p:nvPr/>
          </p:nvSpPr>
          <p:spPr bwMode="auto">
            <a:xfrm>
              <a:off x="393725" y="3937000"/>
              <a:ext cx="720725" cy="777875"/>
            </a:xfrm>
            <a:prstGeom prst="rect">
              <a:avLst/>
            </a:prstGeom>
            <a:noFill/>
            <a:ln w="9525">
              <a:noFill/>
              <a:miter lim="800000"/>
              <a:headEnd/>
              <a:tailEnd/>
            </a:ln>
          </p:spPr>
          <p:txBody>
            <a:bodyPr>
              <a:spAutoFit/>
            </a:bodyPr>
            <a:lstStyle/>
            <a:p>
              <a:pPr algn="l" rtl="0">
                <a:spcBef>
                  <a:spcPct val="50000"/>
                </a:spcBef>
              </a:pPr>
              <a:r>
                <a:rPr lang="en-US" sz="4500">
                  <a:latin typeface="Arial Black" pitchFamily="34" charset="0"/>
                </a:rPr>
                <a:t>R</a:t>
              </a:r>
              <a:endParaRPr lang="en-US" sz="4500" baseline="-25000">
                <a:latin typeface="Arial Black" pitchFamily="34" charset="0"/>
              </a:endParaRPr>
            </a:p>
          </p:txBody>
        </p:sp>
        <p:grpSp>
          <p:nvGrpSpPr>
            <p:cNvPr id="91155" name="Group 12"/>
            <p:cNvGrpSpPr>
              <a:grpSpLocks/>
            </p:cNvGrpSpPr>
            <p:nvPr/>
          </p:nvGrpSpPr>
          <p:grpSpPr bwMode="auto">
            <a:xfrm>
              <a:off x="1114450" y="4945063"/>
              <a:ext cx="1657350" cy="847725"/>
              <a:chOff x="2063" y="3159"/>
              <a:chExt cx="1044" cy="534"/>
            </a:xfrm>
          </p:grpSpPr>
          <p:sp>
            <p:nvSpPr>
              <p:cNvPr id="91158" name="Text Box 13"/>
              <p:cNvSpPr txBox="1">
                <a:spLocks noChangeArrowheads="1"/>
              </p:cNvSpPr>
              <p:nvPr/>
            </p:nvSpPr>
            <p:spPr bwMode="auto">
              <a:xfrm>
                <a:off x="2063" y="3159"/>
                <a:ext cx="1044" cy="490"/>
              </a:xfrm>
              <a:prstGeom prst="rect">
                <a:avLst/>
              </a:prstGeom>
              <a:noFill/>
              <a:ln w="9525">
                <a:noFill/>
                <a:miter lim="800000"/>
                <a:headEnd/>
                <a:tailEnd/>
              </a:ln>
            </p:spPr>
            <p:txBody>
              <a:bodyPr>
                <a:spAutoFit/>
              </a:bodyPr>
              <a:lstStyle/>
              <a:p>
                <a:pPr algn="l" rtl="0">
                  <a:spcBef>
                    <a:spcPct val="50000"/>
                  </a:spcBef>
                </a:pPr>
                <a:r>
                  <a:rPr lang="en-US" sz="4500">
                    <a:latin typeface="Arial Black" pitchFamily="34" charset="0"/>
                  </a:rPr>
                  <a:t>R</a:t>
                </a:r>
                <a:r>
                  <a:rPr lang="en-US" sz="4500">
                    <a:latin typeface="Aharoni" pitchFamily="2" charset="-79"/>
                    <a:cs typeface="Aharoni" pitchFamily="2" charset="-79"/>
                  </a:rPr>
                  <a:t>`</a:t>
                </a:r>
                <a:endParaRPr lang="en-US" sz="4500" baseline="-25000">
                  <a:latin typeface="Aharoni" pitchFamily="2" charset="-79"/>
                  <a:cs typeface="Aharoni" pitchFamily="2" charset="-79"/>
                </a:endParaRPr>
              </a:p>
            </p:txBody>
          </p:sp>
          <p:sp>
            <p:nvSpPr>
              <p:cNvPr id="91159" name="Text Box 14"/>
              <p:cNvSpPr txBox="1">
                <a:spLocks noChangeArrowheads="1"/>
              </p:cNvSpPr>
              <p:nvPr/>
            </p:nvSpPr>
            <p:spPr bwMode="auto">
              <a:xfrm>
                <a:off x="2381" y="3203"/>
                <a:ext cx="409" cy="490"/>
              </a:xfrm>
              <a:prstGeom prst="rect">
                <a:avLst/>
              </a:prstGeom>
              <a:noFill/>
              <a:ln w="9525">
                <a:noFill/>
                <a:miter lim="800000"/>
                <a:headEnd/>
                <a:tailEnd/>
              </a:ln>
            </p:spPr>
            <p:txBody>
              <a:bodyPr>
                <a:spAutoFit/>
              </a:bodyPr>
              <a:lstStyle/>
              <a:p>
                <a:pPr algn="l" rtl="0">
                  <a:spcBef>
                    <a:spcPct val="50000"/>
                  </a:spcBef>
                </a:pPr>
                <a:r>
                  <a:rPr lang="en-US" sz="4500">
                    <a:latin typeface="Aharoni" pitchFamily="2" charset="-79"/>
                    <a:cs typeface="Aharoni" pitchFamily="2" charset="-79"/>
                  </a:rPr>
                  <a:t>`</a:t>
                </a:r>
                <a:endParaRPr lang="en-US" sz="4500" baseline="-25000">
                  <a:latin typeface="Aharoni" pitchFamily="2" charset="-79"/>
                  <a:cs typeface="Aharoni" pitchFamily="2" charset="-79"/>
                </a:endParaRPr>
              </a:p>
            </p:txBody>
          </p:sp>
        </p:grpSp>
        <p:sp>
          <p:nvSpPr>
            <p:cNvPr id="91156" name="Text Box 15"/>
            <p:cNvSpPr txBox="1">
              <a:spLocks noChangeArrowheads="1"/>
            </p:cNvSpPr>
            <p:nvPr/>
          </p:nvSpPr>
          <p:spPr bwMode="auto">
            <a:xfrm rot="5400000">
              <a:off x="1312888" y="3444875"/>
              <a:ext cx="463550" cy="1006475"/>
            </a:xfrm>
            <a:prstGeom prst="rect">
              <a:avLst/>
            </a:prstGeom>
            <a:noFill/>
            <a:ln w="9525">
              <a:noFill/>
              <a:miter lim="800000"/>
              <a:headEnd/>
              <a:tailEnd/>
            </a:ln>
          </p:spPr>
          <p:txBody>
            <a:bodyPr>
              <a:spAutoFit/>
            </a:bodyPr>
            <a:lstStyle/>
            <a:p>
              <a:pPr algn="l" rtl="0">
                <a:spcBef>
                  <a:spcPct val="50000"/>
                </a:spcBef>
              </a:pPr>
              <a:r>
                <a:rPr lang="en-US" sz="6000">
                  <a:solidFill>
                    <a:srgbClr val="FF3300"/>
                  </a:solidFill>
                  <a:latin typeface="Arial Black" pitchFamily="34" charset="0"/>
                </a:rPr>
                <a:t>:</a:t>
              </a:r>
              <a:endParaRPr lang="en-US" sz="6000" baseline="-25000">
                <a:solidFill>
                  <a:srgbClr val="FF3300"/>
                </a:solidFill>
                <a:latin typeface="Aharoni" pitchFamily="2" charset="-79"/>
                <a:cs typeface="Aharoni" pitchFamily="2" charset="-79"/>
              </a:endParaRPr>
            </a:p>
          </p:txBody>
        </p:sp>
        <p:sp>
          <p:nvSpPr>
            <p:cNvPr id="91157" name="Text Box 10"/>
            <p:cNvSpPr txBox="1">
              <a:spLocks noChangeArrowheads="1"/>
            </p:cNvSpPr>
            <p:nvPr/>
          </p:nvSpPr>
          <p:spPr bwMode="auto">
            <a:xfrm>
              <a:off x="1763738" y="3975100"/>
              <a:ext cx="1008062" cy="777875"/>
            </a:xfrm>
            <a:prstGeom prst="rect">
              <a:avLst/>
            </a:prstGeom>
            <a:noFill/>
            <a:ln w="9525">
              <a:noFill/>
              <a:miter lim="800000"/>
              <a:headEnd/>
              <a:tailEnd/>
            </a:ln>
          </p:spPr>
          <p:txBody>
            <a:bodyPr>
              <a:spAutoFit/>
            </a:bodyPr>
            <a:lstStyle/>
            <a:p>
              <a:pPr algn="l" rtl="0">
                <a:spcBef>
                  <a:spcPct val="50000"/>
                </a:spcBef>
              </a:pPr>
              <a:r>
                <a:rPr lang="en-US" sz="4500">
                  <a:latin typeface="Arial Black" pitchFamily="34" charset="0"/>
                </a:rPr>
                <a:t>R</a:t>
              </a:r>
              <a:r>
                <a:rPr lang="en-US" sz="4500">
                  <a:latin typeface="Aharoni" pitchFamily="2" charset="-79"/>
                  <a:cs typeface="Aharoni" pitchFamily="2" charset="-79"/>
                </a:rPr>
                <a:t>`</a:t>
              </a:r>
              <a:endParaRPr lang="en-US" sz="4500" baseline="-25000">
                <a:latin typeface="Aharoni" pitchFamily="2" charset="-79"/>
                <a:cs typeface="Aharoni" pitchFamily="2" charset="-79"/>
              </a:endParaRPr>
            </a:p>
          </p:txBody>
        </p:sp>
      </p:grpSp>
      <p:sp>
        <p:nvSpPr>
          <p:cNvPr id="30" name="Text Box 16"/>
          <p:cNvSpPr txBox="1">
            <a:spLocks noChangeArrowheads="1"/>
          </p:cNvSpPr>
          <p:nvPr/>
        </p:nvSpPr>
        <p:spPr bwMode="auto">
          <a:xfrm>
            <a:off x="6372225" y="4738688"/>
            <a:ext cx="792163" cy="777875"/>
          </a:xfrm>
          <a:prstGeom prst="rect">
            <a:avLst/>
          </a:prstGeom>
          <a:noFill/>
          <a:ln w="9525">
            <a:noFill/>
            <a:miter lim="800000"/>
            <a:headEnd/>
            <a:tailEnd/>
          </a:ln>
        </p:spPr>
        <p:txBody>
          <a:bodyPr>
            <a:spAutoFit/>
          </a:bodyPr>
          <a:lstStyle/>
          <a:p>
            <a:pPr algn="l" rtl="0">
              <a:spcBef>
                <a:spcPct val="50000"/>
              </a:spcBef>
            </a:pPr>
            <a:r>
              <a:rPr lang="en-US" sz="4500">
                <a:solidFill>
                  <a:schemeClr val="accent2"/>
                </a:solidFill>
                <a:latin typeface="Arial Black" pitchFamily="34" charset="0"/>
              </a:rPr>
              <a:t>+</a:t>
            </a:r>
            <a:endParaRPr lang="en-US" sz="4500" baseline="-25000">
              <a:solidFill>
                <a:schemeClr val="accent2"/>
              </a:solidFill>
              <a:latin typeface="Aharoni" pitchFamily="2" charset="-79"/>
              <a:cs typeface="Aharoni" pitchFamily="2" charset="-79"/>
            </a:endParaRPr>
          </a:p>
        </p:txBody>
      </p:sp>
      <p:sp>
        <p:nvSpPr>
          <p:cNvPr id="32" name="Text Box 18"/>
          <p:cNvSpPr txBox="1">
            <a:spLocks noChangeArrowheads="1"/>
          </p:cNvSpPr>
          <p:nvPr/>
        </p:nvSpPr>
        <p:spPr bwMode="auto">
          <a:xfrm>
            <a:off x="7454900" y="4652963"/>
            <a:ext cx="1365250" cy="784225"/>
          </a:xfrm>
          <a:prstGeom prst="rect">
            <a:avLst/>
          </a:prstGeom>
          <a:noFill/>
          <a:ln w="9525">
            <a:noFill/>
            <a:miter lim="800000"/>
            <a:headEnd/>
            <a:tailEnd/>
          </a:ln>
        </p:spPr>
        <p:txBody>
          <a:bodyPr>
            <a:spAutoFit/>
          </a:bodyPr>
          <a:lstStyle/>
          <a:p>
            <a:pPr algn="l" rtl="0">
              <a:spcBef>
                <a:spcPct val="50000"/>
              </a:spcBef>
            </a:pPr>
            <a:r>
              <a:rPr lang="en-US" sz="4500">
                <a:solidFill>
                  <a:schemeClr val="accent2"/>
                </a:solidFill>
                <a:latin typeface="Arial Black" pitchFamily="34" charset="0"/>
              </a:rPr>
              <a:t>-OH</a:t>
            </a:r>
            <a:endParaRPr lang="en-US" sz="4500" baseline="-25000">
              <a:solidFill>
                <a:schemeClr val="accent2"/>
              </a:solidFill>
              <a:latin typeface="Arial Black" pitchFamily="34" charset="0"/>
            </a:endParaRPr>
          </a:p>
        </p:txBody>
      </p:sp>
      <p:sp>
        <p:nvSpPr>
          <p:cNvPr id="91149" name="Line 19"/>
          <p:cNvSpPr>
            <a:spLocks noChangeShapeType="1"/>
          </p:cNvSpPr>
          <p:nvPr/>
        </p:nvSpPr>
        <p:spPr bwMode="auto">
          <a:xfrm>
            <a:off x="7310438" y="5445125"/>
            <a:ext cx="0" cy="287338"/>
          </a:xfrm>
          <a:prstGeom prst="line">
            <a:avLst/>
          </a:prstGeom>
          <a:noFill/>
          <a:ln w="76200">
            <a:noFill/>
            <a:round/>
            <a:headEnd/>
            <a:tailEnd/>
          </a:ln>
        </p:spPr>
        <p:txBody>
          <a:bodyPr/>
          <a:lstStyle/>
          <a:p>
            <a:endParaRPr lang="ar-AE"/>
          </a:p>
        </p:txBody>
      </p:sp>
      <p:sp>
        <p:nvSpPr>
          <p:cNvPr id="34" name="Text Box 21"/>
          <p:cNvSpPr txBox="1">
            <a:spLocks noChangeArrowheads="1"/>
          </p:cNvSpPr>
          <p:nvPr/>
        </p:nvSpPr>
        <p:spPr bwMode="auto">
          <a:xfrm>
            <a:off x="6946900" y="4654550"/>
            <a:ext cx="720725" cy="777875"/>
          </a:xfrm>
          <a:prstGeom prst="rect">
            <a:avLst/>
          </a:prstGeom>
          <a:noFill/>
          <a:ln w="9525">
            <a:noFill/>
            <a:miter lim="800000"/>
            <a:headEnd/>
            <a:tailEnd/>
          </a:ln>
        </p:spPr>
        <p:txBody>
          <a:bodyPr>
            <a:spAutoFit/>
          </a:bodyPr>
          <a:lstStyle/>
          <a:p>
            <a:pPr algn="l" rtl="0">
              <a:spcBef>
                <a:spcPct val="50000"/>
              </a:spcBef>
            </a:pPr>
            <a:r>
              <a:rPr lang="en-US" sz="4500">
                <a:solidFill>
                  <a:srgbClr val="FF3300"/>
                </a:solidFill>
                <a:latin typeface="Arial Black" pitchFamily="34" charset="0"/>
              </a:rPr>
              <a:t>H</a:t>
            </a:r>
            <a:endParaRPr lang="en-US" sz="4500" baseline="-25000">
              <a:solidFill>
                <a:srgbClr val="FF3300"/>
              </a:solidFill>
              <a:latin typeface="Arial Black" pitchFamily="34" charset="0"/>
            </a:endParaRPr>
          </a:p>
        </p:txBody>
      </p:sp>
      <p:sp>
        <p:nvSpPr>
          <p:cNvPr id="35" name="Text Box 16"/>
          <p:cNvSpPr txBox="1">
            <a:spLocks noChangeArrowheads="1"/>
          </p:cNvSpPr>
          <p:nvPr/>
        </p:nvSpPr>
        <p:spPr bwMode="auto">
          <a:xfrm>
            <a:off x="5364163" y="3644900"/>
            <a:ext cx="792162" cy="646113"/>
          </a:xfrm>
          <a:prstGeom prst="rect">
            <a:avLst/>
          </a:prstGeom>
          <a:noFill/>
          <a:ln w="9525">
            <a:noFill/>
            <a:miter lim="800000"/>
            <a:headEnd/>
            <a:tailEnd/>
          </a:ln>
        </p:spPr>
        <p:txBody>
          <a:bodyPr>
            <a:spAutoFit/>
          </a:bodyPr>
          <a:lstStyle/>
          <a:p>
            <a:pPr algn="l" rtl="0">
              <a:spcBef>
                <a:spcPct val="50000"/>
              </a:spcBef>
            </a:pPr>
            <a:r>
              <a:rPr lang="en-US" sz="3600">
                <a:solidFill>
                  <a:srgbClr val="FF0000"/>
                </a:solidFill>
                <a:latin typeface="Arial Black" pitchFamily="34" charset="0"/>
              </a:rPr>
              <a:t>+</a:t>
            </a:r>
            <a:endParaRPr lang="en-US" sz="3600" baseline="-25000">
              <a:solidFill>
                <a:srgbClr val="FF0000"/>
              </a:solidFill>
              <a:latin typeface="Aharoni" pitchFamily="2" charset="-79"/>
              <a:cs typeface="Aharoni" pitchFamily="2" charset="-79"/>
            </a:endParaRPr>
          </a:p>
        </p:txBody>
      </p:sp>
      <p:sp>
        <p:nvSpPr>
          <p:cNvPr id="36" name="Text Box 16"/>
          <p:cNvSpPr txBox="1">
            <a:spLocks noChangeArrowheads="1"/>
          </p:cNvSpPr>
          <p:nvPr/>
        </p:nvSpPr>
        <p:spPr bwMode="auto">
          <a:xfrm>
            <a:off x="8388350" y="4294188"/>
            <a:ext cx="647700" cy="647700"/>
          </a:xfrm>
          <a:prstGeom prst="rect">
            <a:avLst/>
          </a:prstGeom>
          <a:noFill/>
          <a:ln w="9525">
            <a:noFill/>
            <a:miter lim="800000"/>
            <a:headEnd/>
            <a:tailEnd/>
          </a:ln>
        </p:spPr>
        <p:txBody>
          <a:bodyPr>
            <a:spAutoFit/>
          </a:bodyPr>
          <a:lstStyle/>
          <a:p>
            <a:pPr algn="l" rtl="0">
              <a:spcBef>
                <a:spcPct val="50000"/>
              </a:spcBef>
            </a:pPr>
            <a:r>
              <a:rPr lang="en-US" sz="3600">
                <a:solidFill>
                  <a:schemeClr val="accent2"/>
                </a:solidFill>
                <a:latin typeface="Arial Black" pitchFamily="34" charset="0"/>
              </a:rPr>
              <a:t>-</a:t>
            </a:r>
            <a:endParaRPr lang="en-US" sz="3600" baseline="-25000">
              <a:solidFill>
                <a:schemeClr val="accent2"/>
              </a:solidFill>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ox(i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ox(in)">
                                      <p:cBhvr>
                                        <p:cTn id="17" dur="500"/>
                                        <p:tgtEl>
                                          <p:spTgt spid="34"/>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box(in)">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1" nodeType="clickEffect">
                                  <p:stCondLst>
                                    <p:cond delay="0"/>
                                  </p:stCondLst>
                                  <p:childTnLst>
                                    <p:animMotion origin="layout" path="M -0.00069 -0.06198 C -0.01719 -0.11679 -0.0335 -0.1716 -0.05278 -0.19866 C -0.07205 -0.22572 -0.09149 -0.22133 -0.11632 -0.22456 C -0.14114 -0.2278 -0.18472 -0.2352 -0.20208 -0.21763 C -0.21944 -0.20005 -0.21736 -0.13553 -0.22031 -0.11911 " pathEditMode="relative" rAng="0" ptsTypes="aaaaA">
                                      <p:cBhvr>
                                        <p:cTn id="24" dur="2000" fill="hold"/>
                                        <p:tgtEl>
                                          <p:spTgt spid="34"/>
                                        </p:tgtEl>
                                        <p:attrNameLst>
                                          <p:attrName>ppt_x</p:attrName>
                                          <p:attrName>ppt_y</p:attrName>
                                        </p:attrNameLst>
                                      </p:cBhvr>
                                      <p:rCtr x="-110" y="-87"/>
                                    </p:animMotion>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box(in)">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ox(in)">
                                      <p:cBhvr>
                                        <p:cTn id="3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4" grpId="0"/>
      <p:bldP spid="34" grpId="1"/>
      <p:bldP spid="35" grpId="0"/>
      <p:bldP spid="36"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2"/>
          </p:nvPr>
        </p:nvSpPr>
        <p:spPr>
          <a:noFill/>
        </p:spPr>
        <p:txBody>
          <a:bodyPr/>
          <a:lstStyle/>
          <a:p>
            <a:fld id="{55CB3070-F4C6-4A47-B822-D1503D91613B}" type="slidenum">
              <a:rPr lang="ar-SA" smtClean="0"/>
              <a:pPr/>
              <a:t>101</a:t>
            </a:fld>
            <a:endParaRPr lang="en-US" smtClean="0"/>
          </a:p>
        </p:txBody>
      </p:sp>
      <p:sp>
        <p:nvSpPr>
          <p:cNvPr id="117762" name="Text Box 2"/>
          <p:cNvSpPr txBox="1">
            <a:spLocks noChangeArrowheads="1"/>
          </p:cNvSpPr>
          <p:nvPr/>
        </p:nvSpPr>
        <p:spPr bwMode="auto">
          <a:xfrm>
            <a:off x="323850" y="188913"/>
            <a:ext cx="8675688" cy="647700"/>
          </a:xfrm>
          <a:prstGeom prst="rect">
            <a:avLst/>
          </a:prstGeom>
          <a:solidFill>
            <a:schemeClr val="accent5">
              <a:lumMod val="20000"/>
              <a:lumOff val="80000"/>
            </a:schemeClr>
          </a:solidFill>
          <a:ln w="9525">
            <a:noFill/>
            <a:miter lim="800000"/>
            <a:headEnd/>
            <a:tailEnd/>
          </a:ln>
          <a:effectLst/>
        </p:spPr>
        <p:txBody>
          <a:bodyPr anchor="ctr"/>
          <a:lstStyle/>
          <a:p>
            <a:pPr>
              <a:spcBef>
                <a:spcPct val="50000"/>
              </a:spcBef>
              <a:defRPr/>
            </a:pPr>
            <a:r>
              <a:rPr lang="ar-SA" sz="4800" b="1" dirty="0">
                <a:solidFill>
                  <a:schemeClr val="tx2"/>
                </a:solidFill>
                <a:cs typeface="Arial" charset="0"/>
              </a:rPr>
              <a:t>الأمينات الحلقية الطبيعية السامة :</a:t>
            </a:r>
            <a:endParaRPr lang="en-US" sz="4800" b="1" dirty="0">
              <a:solidFill>
                <a:schemeClr val="tx2"/>
              </a:solidFill>
              <a:cs typeface="Arial" charset="0"/>
            </a:endParaRPr>
          </a:p>
        </p:txBody>
      </p:sp>
      <p:sp>
        <p:nvSpPr>
          <p:cNvPr id="117763" name="Text Box 3"/>
          <p:cNvSpPr txBox="1">
            <a:spLocks noChangeArrowheads="1"/>
          </p:cNvSpPr>
          <p:nvPr/>
        </p:nvSpPr>
        <p:spPr bwMode="auto">
          <a:xfrm>
            <a:off x="4357688" y="1125538"/>
            <a:ext cx="4606925" cy="647700"/>
          </a:xfrm>
          <a:prstGeom prst="rect">
            <a:avLst/>
          </a:prstGeom>
          <a:noFill/>
          <a:ln w="9525">
            <a:noFill/>
            <a:miter lim="800000"/>
            <a:headEnd/>
            <a:tailEnd/>
          </a:ln>
        </p:spPr>
        <p:txBody>
          <a:bodyPr anchor="ctr"/>
          <a:lstStyle/>
          <a:p>
            <a:pPr>
              <a:spcBef>
                <a:spcPct val="50000"/>
              </a:spcBef>
            </a:pPr>
            <a:r>
              <a:rPr lang="ar-SA" sz="4800" b="1" dirty="0">
                <a:solidFill>
                  <a:srgbClr val="FF0000"/>
                </a:solidFill>
              </a:rPr>
              <a:t>1- </a:t>
            </a:r>
            <a:r>
              <a:rPr lang="ar-SA" sz="4800" b="1" dirty="0" err="1">
                <a:solidFill>
                  <a:srgbClr val="FF0000"/>
                </a:solidFill>
              </a:rPr>
              <a:t>بتراكوتوكسين</a:t>
            </a:r>
            <a:endParaRPr lang="en-US" sz="4800" b="1" dirty="0">
              <a:solidFill>
                <a:srgbClr val="FF0000"/>
              </a:solidFill>
            </a:endParaRPr>
          </a:p>
        </p:txBody>
      </p:sp>
      <p:sp>
        <p:nvSpPr>
          <p:cNvPr id="117764" name="Text Box 4"/>
          <p:cNvSpPr txBox="1">
            <a:spLocks noChangeArrowheads="1"/>
          </p:cNvSpPr>
          <p:nvPr/>
        </p:nvSpPr>
        <p:spPr bwMode="auto">
          <a:xfrm>
            <a:off x="4068763" y="1989138"/>
            <a:ext cx="4895850" cy="647700"/>
          </a:xfrm>
          <a:prstGeom prst="rect">
            <a:avLst/>
          </a:prstGeom>
          <a:noFill/>
          <a:ln w="9525">
            <a:noFill/>
            <a:miter lim="800000"/>
            <a:headEnd/>
            <a:tailEnd/>
          </a:ln>
        </p:spPr>
        <p:txBody>
          <a:bodyPr anchor="ctr"/>
          <a:lstStyle/>
          <a:p>
            <a:pPr>
              <a:spcBef>
                <a:spcPct val="50000"/>
              </a:spcBef>
            </a:pPr>
            <a:r>
              <a:rPr lang="ar-SA" sz="4800" b="1" dirty="0">
                <a:solidFill>
                  <a:srgbClr val="FF0000"/>
                </a:solidFill>
              </a:rPr>
              <a:t>2- </a:t>
            </a:r>
            <a:r>
              <a:rPr lang="ar-SA" sz="4800" b="1" dirty="0" err="1">
                <a:solidFill>
                  <a:srgbClr val="FF0000"/>
                </a:solidFill>
              </a:rPr>
              <a:t>بتراكوتوكسينين</a:t>
            </a:r>
            <a:r>
              <a:rPr lang="ar-SA" sz="4800" b="1" dirty="0">
                <a:solidFill>
                  <a:srgbClr val="FF0000"/>
                </a:solidFill>
              </a:rPr>
              <a:t> </a:t>
            </a:r>
            <a:r>
              <a:rPr lang="en-US" sz="4800" b="1" dirty="0">
                <a:solidFill>
                  <a:srgbClr val="FF0000"/>
                </a:solidFill>
              </a:rPr>
              <a:t>A</a:t>
            </a:r>
          </a:p>
        </p:txBody>
      </p:sp>
      <p:sp>
        <p:nvSpPr>
          <p:cNvPr id="117765" name="Text Box 5"/>
          <p:cNvSpPr txBox="1">
            <a:spLocks noChangeArrowheads="1"/>
          </p:cNvSpPr>
          <p:nvPr/>
        </p:nvSpPr>
        <p:spPr bwMode="auto">
          <a:xfrm>
            <a:off x="179388" y="1196975"/>
            <a:ext cx="3598862" cy="1655763"/>
          </a:xfrm>
          <a:prstGeom prst="rect">
            <a:avLst/>
          </a:prstGeom>
          <a:noFill/>
          <a:ln w="9525">
            <a:noFill/>
            <a:miter lim="800000"/>
            <a:headEnd/>
            <a:tailEnd/>
          </a:ln>
          <a:effectLst/>
        </p:spPr>
        <p:txBody>
          <a:bodyPr anchor="ctr"/>
          <a:lstStyle/>
          <a:p>
            <a:pPr>
              <a:spcBef>
                <a:spcPct val="50000"/>
              </a:spcBef>
              <a:defRPr/>
            </a:pPr>
            <a:r>
              <a:rPr lang="ar-SA" sz="4800" b="1" dirty="0">
                <a:solidFill>
                  <a:schemeClr val="tx2"/>
                </a:solidFill>
                <a:cs typeface="Arial" charset="0"/>
              </a:rPr>
              <a:t> ينتجها الضفدع المرقط السام</a:t>
            </a:r>
            <a:endParaRPr lang="en-US" sz="4800" b="1" dirty="0">
              <a:solidFill>
                <a:schemeClr val="tx2"/>
              </a:solidFill>
              <a:cs typeface="Arial" charset="0"/>
            </a:endParaRPr>
          </a:p>
        </p:txBody>
      </p:sp>
      <p:sp>
        <p:nvSpPr>
          <p:cNvPr id="117766" name="Text Box 6"/>
          <p:cNvSpPr txBox="1">
            <a:spLocks noChangeArrowheads="1"/>
          </p:cNvSpPr>
          <p:nvPr/>
        </p:nvSpPr>
        <p:spPr bwMode="auto">
          <a:xfrm>
            <a:off x="611188" y="3429001"/>
            <a:ext cx="8207375" cy="936104"/>
          </a:xfrm>
          <a:prstGeom prst="rect">
            <a:avLst/>
          </a:prstGeom>
          <a:blipFill>
            <a:blip r:embed="rId3"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SA" sz="44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تعمل على موت الخلايا العصبية</a:t>
            </a:r>
            <a:r>
              <a:rPr lang="ar-AE" sz="44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 و لماذا ؟</a:t>
            </a:r>
            <a:endParaRPr lang="en-US" sz="4400" b="1" kern="0" spc="50" dirty="0">
              <a:ln w="11430"/>
              <a:solidFill>
                <a:srgbClr val="CC0099"/>
              </a:solidFill>
              <a:effectLst>
                <a:outerShdw blurRad="76200" dist="50800" dir="5400000" algn="tl" rotWithShape="0">
                  <a:srgbClr val="000000">
                    <a:alpha val="65000"/>
                  </a:srgbClr>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7763"/>
                                        </p:tgtEl>
                                        <p:attrNameLst>
                                          <p:attrName>style.visibility</p:attrName>
                                        </p:attrNameLst>
                                      </p:cBhvr>
                                      <p:to>
                                        <p:strVal val="visible"/>
                                      </p:to>
                                    </p:set>
                                    <p:anim calcmode="lin" valueType="num">
                                      <p:cBhvr additive="base">
                                        <p:cTn id="7" dur="500" fill="hold"/>
                                        <p:tgtEl>
                                          <p:spTgt spid="117763"/>
                                        </p:tgtEl>
                                        <p:attrNameLst>
                                          <p:attrName>ppt_x</p:attrName>
                                        </p:attrNameLst>
                                      </p:cBhvr>
                                      <p:tavLst>
                                        <p:tav tm="0">
                                          <p:val>
                                            <p:strVal val="1+#ppt_w/2"/>
                                          </p:val>
                                        </p:tav>
                                        <p:tav tm="100000">
                                          <p:val>
                                            <p:strVal val="#ppt_x"/>
                                          </p:val>
                                        </p:tav>
                                      </p:tavLst>
                                    </p:anim>
                                    <p:anim calcmode="lin" valueType="num">
                                      <p:cBhvr additive="base">
                                        <p:cTn id="8" dur="500" fill="hold"/>
                                        <p:tgtEl>
                                          <p:spTgt spid="11776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7764"/>
                                        </p:tgtEl>
                                        <p:attrNameLst>
                                          <p:attrName>style.visibility</p:attrName>
                                        </p:attrNameLst>
                                      </p:cBhvr>
                                      <p:to>
                                        <p:strVal val="visible"/>
                                      </p:to>
                                    </p:set>
                                    <p:anim calcmode="lin" valueType="num">
                                      <p:cBhvr additive="base">
                                        <p:cTn id="13" dur="500" fill="hold"/>
                                        <p:tgtEl>
                                          <p:spTgt spid="117764"/>
                                        </p:tgtEl>
                                        <p:attrNameLst>
                                          <p:attrName>ppt_x</p:attrName>
                                        </p:attrNameLst>
                                      </p:cBhvr>
                                      <p:tavLst>
                                        <p:tav tm="0">
                                          <p:val>
                                            <p:strVal val="1+#ppt_w/2"/>
                                          </p:val>
                                        </p:tav>
                                        <p:tav tm="100000">
                                          <p:val>
                                            <p:strVal val="#ppt_x"/>
                                          </p:val>
                                        </p:tav>
                                      </p:tavLst>
                                    </p:anim>
                                    <p:anim calcmode="lin" valueType="num">
                                      <p:cBhvr additive="base">
                                        <p:cTn id="14" dur="500" fill="hold"/>
                                        <p:tgtEl>
                                          <p:spTgt spid="1177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7765"/>
                                        </p:tgtEl>
                                        <p:attrNameLst>
                                          <p:attrName>style.visibility</p:attrName>
                                        </p:attrNameLst>
                                      </p:cBhvr>
                                      <p:to>
                                        <p:strVal val="visible"/>
                                      </p:to>
                                    </p:set>
                                    <p:anim calcmode="lin" valueType="num">
                                      <p:cBhvr additive="base">
                                        <p:cTn id="19" dur="500" fill="hold"/>
                                        <p:tgtEl>
                                          <p:spTgt spid="117765"/>
                                        </p:tgtEl>
                                        <p:attrNameLst>
                                          <p:attrName>ppt_x</p:attrName>
                                        </p:attrNameLst>
                                      </p:cBhvr>
                                      <p:tavLst>
                                        <p:tav tm="0">
                                          <p:val>
                                            <p:strVal val="1+#ppt_w/2"/>
                                          </p:val>
                                        </p:tav>
                                        <p:tav tm="100000">
                                          <p:val>
                                            <p:strVal val="#ppt_x"/>
                                          </p:val>
                                        </p:tav>
                                      </p:tavLst>
                                    </p:anim>
                                    <p:anim calcmode="lin" valueType="num">
                                      <p:cBhvr additive="base">
                                        <p:cTn id="20" dur="500" fill="hold"/>
                                        <p:tgtEl>
                                          <p:spTgt spid="1177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7766"/>
                                        </p:tgtEl>
                                        <p:attrNameLst>
                                          <p:attrName>style.visibility</p:attrName>
                                        </p:attrNameLst>
                                      </p:cBhvr>
                                      <p:to>
                                        <p:strVal val="visible"/>
                                      </p:to>
                                    </p:set>
                                    <p:anim calcmode="lin" valueType="num">
                                      <p:cBhvr additive="base">
                                        <p:cTn id="25" dur="500" fill="hold"/>
                                        <p:tgtEl>
                                          <p:spTgt spid="117766"/>
                                        </p:tgtEl>
                                        <p:attrNameLst>
                                          <p:attrName>ppt_x</p:attrName>
                                        </p:attrNameLst>
                                      </p:cBhvr>
                                      <p:tavLst>
                                        <p:tav tm="0">
                                          <p:val>
                                            <p:strVal val="1+#ppt_w/2"/>
                                          </p:val>
                                        </p:tav>
                                        <p:tav tm="100000">
                                          <p:val>
                                            <p:strVal val="#ppt_x"/>
                                          </p:val>
                                        </p:tav>
                                      </p:tavLst>
                                    </p:anim>
                                    <p:anim calcmode="lin" valueType="num">
                                      <p:cBhvr additive="base">
                                        <p:cTn id="26" dur="500" fill="hold"/>
                                        <p:tgtEl>
                                          <p:spTgt spid="1177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p:bldP spid="117764" grpId="0"/>
      <p:bldP spid="117765" grpId="0"/>
      <p:bldP spid="117766" grpId="0" animBg="1"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1"/>
          <p:cNvSpPr>
            <a:spLocks noGrp="1"/>
          </p:cNvSpPr>
          <p:nvPr>
            <p:ph type="sldNum" sz="quarter" idx="12"/>
          </p:nvPr>
        </p:nvSpPr>
        <p:spPr>
          <a:noFill/>
        </p:spPr>
        <p:txBody>
          <a:bodyPr/>
          <a:lstStyle/>
          <a:p>
            <a:fld id="{1D44C562-832D-4EAD-AED5-04532EBBC01E}" type="slidenum">
              <a:rPr lang="ar-SA" smtClean="0"/>
              <a:pPr/>
              <a:t>102</a:t>
            </a:fld>
            <a:endParaRPr lang="en-US" smtClean="0"/>
          </a:p>
        </p:txBody>
      </p:sp>
      <p:sp>
        <p:nvSpPr>
          <p:cNvPr id="93187" name="Text Box 4"/>
          <p:cNvSpPr txBox="1">
            <a:spLocks noChangeArrowheads="1"/>
          </p:cNvSpPr>
          <p:nvPr/>
        </p:nvSpPr>
        <p:spPr bwMode="auto">
          <a:xfrm>
            <a:off x="0" y="620713"/>
            <a:ext cx="8964613" cy="5472112"/>
          </a:xfrm>
          <a:prstGeom prst="rect">
            <a:avLst/>
          </a:prstGeom>
          <a:noFill/>
          <a:ln w="9525">
            <a:noFill/>
            <a:miter lim="800000"/>
            <a:headEnd/>
            <a:tailEnd/>
          </a:ln>
        </p:spPr>
        <p:txBody>
          <a:bodyPr anchor="ctr"/>
          <a:lstStyle/>
          <a:p>
            <a:pPr>
              <a:spcBef>
                <a:spcPct val="50000"/>
              </a:spcBef>
            </a:pPr>
            <a:r>
              <a:rPr lang="ar-AE" sz="4800" b="1" dirty="0">
                <a:solidFill>
                  <a:srgbClr val="C00000"/>
                </a:solidFill>
              </a:rPr>
              <a:t>لأنها تكتسب في المحاليل المائية بروتونات وتكون أيونات موجبة الشحنة شبيهة بأيونات الصوديوم وتجبر قنوات الصوديوم لكي تبقى مفتوحة وتغمر أيونات الصوديوم الخلية العصبية ويؤدي ذلك إلى استمرار نقل الإشارات العصبية دون انقطاع مما يؤدي إلى موت الخلية بسرعة</a:t>
            </a:r>
            <a:endParaRPr lang="en-US" sz="4500" b="1" dirty="0">
              <a:solidFill>
                <a:srgbClr val="C00000"/>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2"/>
          </p:nvPr>
        </p:nvSpPr>
        <p:spPr>
          <a:noFill/>
        </p:spPr>
        <p:txBody>
          <a:bodyPr/>
          <a:lstStyle/>
          <a:p>
            <a:fld id="{61AC840B-A988-4377-8C7D-9F926E1436DD}" type="slidenum">
              <a:rPr lang="ar-SA" smtClean="0"/>
              <a:pPr/>
              <a:t>103</a:t>
            </a:fld>
            <a:endParaRPr lang="en-US" smtClean="0"/>
          </a:p>
        </p:txBody>
      </p:sp>
      <p:sp>
        <p:nvSpPr>
          <p:cNvPr id="118786" name="Text Box 2"/>
          <p:cNvSpPr txBox="1">
            <a:spLocks noChangeArrowheads="1"/>
          </p:cNvSpPr>
          <p:nvPr/>
        </p:nvSpPr>
        <p:spPr bwMode="auto">
          <a:xfrm>
            <a:off x="4500563" y="3502025"/>
            <a:ext cx="4464050" cy="863600"/>
          </a:xfrm>
          <a:prstGeom prst="rect">
            <a:avLst/>
          </a:prstGeom>
          <a:solidFill>
            <a:schemeClr val="accent5">
              <a:lumMod val="20000"/>
              <a:lumOff val="80000"/>
            </a:schemeClr>
          </a:solidFill>
          <a:ln w="9525">
            <a:noFill/>
            <a:miter lim="800000"/>
            <a:headEnd/>
            <a:tailEnd/>
          </a:ln>
          <a:effectLst/>
        </p:spPr>
        <p:txBody>
          <a:bodyPr anchor="ctr"/>
          <a:lstStyle/>
          <a:p>
            <a:pPr>
              <a:spcBef>
                <a:spcPct val="50000"/>
              </a:spcBef>
              <a:defRPr/>
            </a:pPr>
            <a:r>
              <a:rPr lang="ar-SA" sz="4400" b="1">
                <a:solidFill>
                  <a:schemeClr val="tx2"/>
                </a:solidFill>
                <a:cs typeface="Arial" charset="0"/>
              </a:rPr>
              <a:t>أشباه القلويات :</a:t>
            </a:r>
            <a:endParaRPr lang="en-US" sz="4400" b="1">
              <a:solidFill>
                <a:schemeClr val="tx2"/>
              </a:solidFill>
              <a:cs typeface="Arial" charset="0"/>
            </a:endParaRPr>
          </a:p>
        </p:txBody>
      </p:sp>
      <p:sp>
        <p:nvSpPr>
          <p:cNvPr id="118787" name="Text Box 3"/>
          <p:cNvSpPr txBox="1">
            <a:spLocks noChangeArrowheads="1"/>
          </p:cNvSpPr>
          <p:nvPr/>
        </p:nvSpPr>
        <p:spPr bwMode="auto">
          <a:xfrm>
            <a:off x="468313" y="4437063"/>
            <a:ext cx="8424862" cy="1584325"/>
          </a:xfrm>
          <a:prstGeom prst="rect">
            <a:avLst/>
          </a:prstGeom>
          <a:noFill/>
          <a:ln w="9525">
            <a:noFill/>
            <a:miter lim="800000"/>
            <a:headEnd/>
            <a:tailEnd/>
          </a:ln>
          <a:effectLst/>
        </p:spPr>
        <p:txBody>
          <a:bodyPr anchor="ctr"/>
          <a:lstStyle/>
          <a:p>
            <a:pPr>
              <a:spcBef>
                <a:spcPct val="50000"/>
              </a:spcBef>
              <a:defRPr/>
            </a:pPr>
            <a:r>
              <a:rPr lang="ar-SA" sz="4400" b="1" dirty="0">
                <a:solidFill>
                  <a:schemeClr val="tx2"/>
                </a:solidFill>
                <a:cs typeface="Arial" charset="0"/>
              </a:rPr>
              <a:t>هي أمينات طبيعية تنتجها نباتات ذات تأثير فسيولوجي على الحيوانات .</a:t>
            </a:r>
            <a:endParaRPr lang="en-US" sz="4400" b="1" dirty="0">
              <a:solidFill>
                <a:schemeClr val="tx2"/>
              </a:solidFill>
              <a:cs typeface="Arial" charset="0"/>
            </a:endParaRPr>
          </a:p>
        </p:txBody>
      </p:sp>
      <p:sp>
        <p:nvSpPr>
          <p:cNvPr id="94213" name="Text Box 3"/>
          <p:cNvSpPr txBox="1">
            <a:spLocks noChangeArrowheads="1"/>
          </p:cNvSpPr>
          <p:nvPr/>
        </p:nvSpPr>
        <p:spPr bwMode="auto">
          <a:xfrm>
            <a:off x="620713" y="620713"/>
            <a:ext cx="8424862" cy="2663825"/>
          </a:xfrm>
          <a:prstGeom prst="rect">
            <a:avLst/>
          </a:prstGeom>
          <a:noFill/>
          <a:ln w="9525">
            <a:noFill/>
            <a:miter lim="800000"/>
            <a:headEnd/>
            <a:tailEnd/>
          </a:ln>
        </p:spPr>
        <p:txBody>
          <a:bodyPr anchor="ctr"/>
          <a:lstStyle/>
          <a:p>
            <a:pPr>
              <a:spcBef>
                <a:spcPct val="50000"/>
              </a:spcBef>
            </a:pPr>
            <a:r>
              <a:rPr lang="ar-AE" sz="4400" b="1" dirty="0">
                <a:solidFill>
                  <a:srgbClr val="C00000"/>
                </a:solidFill>
              </a:rPr>
              <a:t>الأمينات شائعة في </a:t>
            </a:r>
            <a:r>
              <a:rPr lang="ar-AE" sz="4400" b="1" dirty="0" err="1">
                <a:solidFill>
                  <a:srgbClr val="C00000"/>
                </a:solidFill>
              </a:rPr>
              <a:t>الطبيعة .</a:t>
            </a:r>
            <a:r>
              <a:rPr lang="ar-AE" sz="4400" b="1" dirty="0">
                <a:solidFill>
                  <a:srgbClr val="C00000"/>
                </a:solidFill>
              </a:rPr>
              <a:t> وغالبا </a:t>
            </a:r>
            <a:r>
              <a:rPr lang="ar-AE" sz="4400" b="1" dirty="0" err="1">
                <a:solidFill>
                  <a:srgbClr val="C00000"/>
                </a:solidFill>
              </a:rPr>
              <a:t>ماتتكون</a:t>
            </a:r>
            <a:r>
              <a:rPr lang="ar-AE" sz="4400" b="1" dirty="0">
                <a:solidFill>
                  <a:srgbClr val="C00000"/>
                </a:solidFill>
              </a:rPr>
              <a:t> خلال تحلل البروتينات في خلايا الحيوان.تتميز برائحتها الكريهة كما في الجثث المتحللة والسمك الفاسد والغائط</a:t>
            </a:r>
            <a:endParaRPr lang="en-US" sz="4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additive="base">
                                        <p:cTn id="7" dur="500" fill="hold"/>
                                        <p:tgtEl>
                                          <p:spTgt spid="118786"/>
                                        </p:tgtEl>
                                        <p:attrNameLst>
                                          <p:attrName>ppt_x</p:attrName>
                                        </p:attrNameLst>
                                      </p:cBhvr>
                                      <p:tavLst>
                                        <p:tav tm="0">
                                          <p:val>
                                            <p:strVal val="1+#ppt_w/2"/>
                                          </p:val>
                                        </p:tav>
                                        <p:tav tm="100000">
                                          <p:val>
                                            <p:strVal val="#ppt_x"/>
                                          </p:val>
                                        </p:tav>
                                      </p:tavLst>
                                    </p:anim>
                                    <p:anim calcmode="lin" valueType="num">
                                      <p:cBhvr additive="base">
                                        <p:cTn id="8" dur="500" fill="hold"/>
                                        <p:tgtEl>
                                          <p:spTgt spid="11878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8787"/>
                                        </p:tgtEl>
                                        <p:attrNameLst>
                                          <p:attrName>style.visibility</p:attrName>
                                        </p:attrNameLst>
                                      </p:cBhvr>
                                      <p:to>
                                        <p:strVal val="visible"/>
                                      </p:to>
                                    </p:set>
                                    <p:anim calcmode="lin" valueType="num">
                                      <p:cBhvr additive="base">
                                        <p:cTn id="13" dur="500" fill="hold"/>
                                        <p:tgtEl>
                                          <p:spTgt spid="118787"/>
                                        </p:tgtEl>
                                        <p:attrNameLst>
                                          <p:attrName>ppt_x</p:attrName>
                                        </p:attrNameLst>
                                      </p:cBhvr>
                                      <p:tavLst>
                                        <p:tav tm="0">
                                          <p:val>
                                            <p:strVal val="1+#ppt_w/2"/>
                                          </p:val>
                                        </p:tav>
                                        <p:tav tm="100000">
                                          <p:val>
                                            <p:strVal val="#ppt_x"/>
                                          </p:val>
                                        </p:tav>
                                      </p:tavLst>
                                    </p:anim>
                                    <p:anim calcmode="lin" valueType="num">
                                      <p:cBhvr additive="base">
                                        <p:cTn id="14" dur="500" fill="hold"/>
                                        <p:tgtEl>
                                          <p:spTgt spid="11878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animBg="1" autoUpdateAnimBg="0"/>
      <p:bldP spid="11878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1"/>
          <p:cNvSpPr>
            <a:spLocks noGrp="1"/>
          </p:cNvSpPr>
          <p:nvPr>
            <p:ph type="sldNum" sz="quarter" idx="12"/>
          </p:nvPr>
        </p:nvSpPr>
        <p:spPr>
          <a:noFill/>
        </p:spPr>
        <p:txBody>
          <a:bodyPr/>
          <a:lstStyle/>
          <a:p>
            <a:fld id="{C9DC6347-3C93-494C-A177-B786726DBE26}" type="slidenum">
              <a:rPr lang="ar-SA" smtClean="0"/>
              <a:pPr/>
              <a:t>104</a:t>
            </a:fld>
            <a:endParaRPr lang="en-US" smtClean="0"/>
          </a:p>
        </p:txBody>
      </p:sp>
      <p:sp>
        <p:nvSpPr>
          <p:cNvPr id="95235" name="Text Box 4"/>
          <p:cNvSpPr txBox="1">
            <a:spLocks noChangeArrowheads="1"/>
          </p:cNvSpPr>
          <p:nvPr/>
        </p:nvSpPr>
        <p:spPr bwMode="auto">
          <a:xfrm>
            <a:off x="2411413" y="476250"/>
            <a:ext cx="6264275" cy="863600"/>
          </a:xfrm>
          <a:prstGeom prst="rect">
            <a:avLst/>
          </a:prstGeom>
          <a:noFill/>
          <a:ln w="9525">
            <a:noFill/>
            <a:miter lim="800000"/>
            <a:headEnd/>
            <a:tailEnd/>
          </a:ln>
        </p:spPr>
        <p:txBody>
          <a:bodyPr anchor="ctr"/>
          <a:lstStyle/>
          <a:p>
            <a:pPr>
              <a:spcBef>
                <a:spcPct val="50000"/>
              </a:spcBef>
            </a:pPr>
            <a:r>
              <a:rPr lang="ar-SA" sz="4400" b="1" dirty="0">
                <a:solidFill>
                  <a:schemeClr val="tx2"/>
                </a:solidFill>
              </a:rPr>
              <a:t>أمثلة على أشباه </a:t>
            </a:r>
            <a:r>
              <a:rPr lang="ar-SA" sz="4400" b="1" dirty="0" err="1">
                <a:solidFill>
                  <a:schemeClr val="tx2"/>
                </a:solidFill>
              </a:rPr>
              <a:t>القلويات :</a:t>
            </a:r>
            <a:endParaRPr lang="en-US" sz="4400" b="1" dirty="0">
              <a:solidFill>
                <a:schemeClr val="tx2"/>
              </a:solidFill>
            </a:endParaRPr>
          </a:p>
        </p:txBody>
      </p:sp>
      <p:sp>
        <p:nvSpPr>
          <p:cNvPr id="4" name="Text Box 6"/>
          <p:cNvSpPr txBox="1">
            <a:spLocks noChangeArrowheads="1"/>
          </p:cNvSpPr>
          <p:nvPr/>
        </p:nvSpPr>
        <p:spPr bwMode="auto">
          <a:xfrm>
            <a:off x="1619250" y="404813"/>
            <a:ext cx="1871663" cy="863600"/>
          </a:xfrm>
          <a:prstGeom prst="rect">
            <a:avLst/>
          </a:prstGeom>
          <a:noFill/>
          <a:ln w="9525">
            <a:noFill/>
            <a:miter lim="800000"/>
            <a:headEnd/>
            <a:tailEnd/>
          </a:ln>
        </p:spPr>
        <p:txBody>
          <a:bodyPr anchor="ctr"/>
          <a:lstStyle/>
          <a:p>
            <a:pPr>
              <a:spcBef>
                <a:spcPct val="50000"/>
              </a:spcBef>
            </a:pPr>
            <a:r>
              <a:rPr lang="ar-SA" sz="4400" b="1" dirty="0">
                <a:solidFill>
                  <a:schemeClr val="tx2"/>
                </a:solidFill>
              </a:rPr>
              <a:t>الكافيين</a:t>
            </a:r>
            <a:endParaRPr lang="en-US" sz="4400" b="1" dirty="0">
              <a:solidFill>
                <a:schemeClr val="tx2"/>
              </a:solidFill>
            </a:endParaRPr>
          </a:p>
        </p:txBody>
      </p:sp>
      <p:sp>
        <p:nvSpPr>
          <p:cNvPr id="5" name="Text Box 7"/>
          <p:cNvSpPr txBox="1">
            <a:spLocks noChangeArrowheads="1"/>
          </p:cNvSpPr>
          <p:nvPr/>
        </p:nvSpPr>
        <p:spPr bwMode="auto">
          <a:xfrm>
            <a:off x="6732588" y="1628775"/>
            <a:ext cx="2087562" cy="863600"/>
          </a:xfrm>
          <a:prstGeom prst="rect">
            <a:avLst/>
          </a:prstGeom>
          <a:noFill/>
          <a:ln w="9525">
            <a:noFill/>
            <a:miter lim="800000"/>
            <a:headEnd/>
            <a:tailEnd/>
          </a:ln>
        </p:spPr>
        <p:txBody>
          <a:bodyPr anchor="ctr"/>
          <a:lstStyle/>
          <a:p>
            <a:pPr>
              <a:spcBef>
                <a:spcPct val="50000"/>
              </a:spcBef>
            </a:pPr>
            <a:r>
              <a:rPr lang="ar-SA" sz="4400" b="1" dirty="0">
                <a:solidFill>
                  <a:schemeClr val="tx2"/>
                </a:solidFill>
              </a:rPr>
              <a:t>النيكوتين</a:t>
            </a:r>
            <a:endParaRPr lang="en-US" sz="4400" b="1" dirty="0">
              <a:solidFill>
                <a:schemeClr val="tx2"/>
              </a:solidFill>
            </a:endParaRPr>
          </a:p>
        </p:txBody>
      </p:sp>
      <p:sp>
        <p:nvSpPr>
          <p:cNvPr id="6" name="Text Box 8"/>
          <p:cNvSpPr txBox="1">
            <a:spLocks noChangeArrowheads="1"/>
          </p:cNvSpPr>
          <p:nvPr/>
        </p:nvSpPr>
        <p:spPr bwMode="auto">
          <a:xfrm>
            <a:off x="3924300" y="1628775"/>
            <a:ext cx="1870075" cy="863600"/>
          </a:xfrm>
          <a:prstGeom prst="rect">
            <a:avLst/>
          </a:prstGeom>
          <a:noFill/>
          <a:ln w="9525">
            <a:noFill/>
            <a:miter lim="800000"/>
            <a:headEnd/>
            <a:tailEnd/>
          </a:ln>
        </p:spPr>
        <p:txBody>
          <a:bodyPr anchor="ctr"/>
          <a:lstStyle/>
          <a:p>
            <a:pPr>
              <a:spcBef>
                <a:spcPct val="50000"/>
              </a:spcBef>
            </a:pPr>
            <a:r>
              <a:rPr lang="ar-SA" sz="4400" b="1" dirty="0">
                <a:solidFill>
                  <a:schemeClr val="tx2"/>
                </a:solidFill>
              </a:rPr>
              <a:t>المورفين</a:t>
            </a:r>
            <a:endParaRPr lang="en-US" sz="4400" b="1" dirty="0">
              <a:solidFill>
                <a:schemeClr val="tx2"/>
              </a:solidFill>
            </a:endParaRPr>
          </a:p>
        </p:txBody>
      </p:sp>
      <p:sp>
        <p:nvSpPr>
          <p:cNvPr id="7" name="Text Box 9"/>
          <p:cNvSpPr txBox="1">
            <a:spLocks noChangeArrowheads="1"/>
          </p:cNvSpPr>
          <p:nvPr/>
        </p:nvSpPr>
        <p:spPr bwMode="auto">
          <a:xfrm>
            <a:off x="1258888" y="1628775"/>
            <a:ext cx="2303462" cy="863600"/>
          </a:xfrm>
          <a:prstGeom prst="rect">
            <a:avLst/>
          </a:prstGeom>
          <a:noFill/>
          <a:ln w="9525">
            <a:noFill/>
            <a:miter lim="800000"/>
            <a:headEnd/>
            <a:tailEnd/>
          </a:ln>
        </p:spPr>
        <p:txBody>
          <a:bodyPr anchor="ctr"/>
          <a:lstStyle/>
          <a:p>
            <a:pPr>
              <a:spcBef>
                <a:spcPct val="50000"/>
              </a:spcBef>
            </a:pPr>
            <a:r>
              <a:rPr lang="ar-SA" sz="4400" b="1" dirty="0">
                <a:solidFill>
                  <a:schemeClr val="tx2"/>
                </a:solidFill>
              </a:rPr>
              <a:t>الكونين</a:t>
            </a:r>
            <a:endParaRPr lang="en-US" sz="4400" b="1" dirty="0">
              <a:solidFill>
                <a:schemeClr val="tx2"/>
              </a:solidFill>
            </a:endParaRPr>
          </a:p>
        </p:txBody>
      </p:sp>
      <p:sp>
        <p:nvSpPr>
          <p:cNvPr id="8" name="Text Box 4"/>
          <p:cNvSpPr txBox="1">
            <a:spLocks noChangeArrowheads="1"/>
          </p:cNvSpPr>
          <p:nvPr/>
        </p:nvSpPr>
        <p:spPr bwMode="auto">
          <a:xfrm>
            <a:off x="971550" y="3213100"/>
            <a:ext cx="7856538" cy="863600"/>
          </a:xfrm>
          <a:prstGeom prst="rect">
            <a:avLst/>
          </a:prstGeom>
          <a:noFill/>
          <a:ln w="9525">
            <a:noFill/>
            <a:miter lim="800000"/>
            <a:headEnd/>
            <a:tailEnd/>
          </a:ln>
        </p:spPr>
        <p:txBody>
          <a:bodyPr anchor="ctr"/>
          <a:lstStyle/>
          <a:p>
            <a:pPr>
              <a:spcBef>
                <a:spcPct val="50000"/>
              </a:spcBef>
            </a:pPr>
            <a:r>
              <a:rPr lang="ar-AE" sz="4400" b="1" dirty="0"/>
              <a:t>حدد المجموعات الوظيفية في المورفين</a:t>
            </a:r>
            <a:endParaRPr lang="en-US" sz="4400" b="1" dirty="0">
              <a:solidFill>
                <a:schemeClr val="tx2"/>
              </a:solidFill>
            </a:endParaRPr>
          </a:p>
        </p:txBody>
      </p:sp>
      <p:sp>
        <p:nvSpPr>
          <p:cNvPr id="9" name="Text Box 4"/>
          <p:cNvSpPr txBox="1">
            <a:spLocks noChangeArrowheads="1"/>
          </p:cNvSpPr>
          <p:nvPr/>
        </p:nvSpPr>
        <p:spPr bwMode="auto">
          <a:xfrm>
            <a:off x="2339975" y="4724400"/>
            <a:ext cx="6264275" cy="863600"/>
          </a:xfrm>
          <a:prstGeom prst="rect">
            <a:avLst/>
          </a:prstGeom>
          <a:noFill/>
          <a:ln w="9525">
            <a:noFill/>
            <a:miter lim="800000"/>
            <a:headEnd/>
            <a:tailEnd/>
          </a:ln>
        </p:spPr>
        <p:txBody>
          <a:bodyPr anchor="ctr"/>
          <a:lstStyle/>
          <a:p>
            <a:pPr>
              <a:spcBef>
                <a:spcPct val="50000"/>
              </a:spcBef>
            </a:pPr>
            <a:r>
              <a:rPr lang="ar-AE" sz="4400" b="1" dirty="0" err="1">
                <a:solidFill>
                  <a:schemeClr val="tx2"/>
                </a:solidFill>
              </a:rPr>
              <a:t>...................................</a:t>
            </a:r>
            <a:endParaRPr lang="en-US" sz="44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2"/>
          </p:nvPr>
        </p:nvSpPr>
        <p:spPr>
          <a:noFill/>
        </p:spPr>
        <p:txBody>
          <a:bodyPr/>
          <a:lstStyle/>
          <a:p>
            <a:fld id="{A43A8A22-F8F1-43C5-8CAB-82E55547BCB0}" type="slidenum">
              <a:rPr lang="ar-SA" smtClean="0"/>
              <a:pPr/>
              <a:t>105</a:t>
            </a:fld>
            <a:endParaRPr lang="en-US" smtClean="0"/>
          </a:p>
        </p:txBody>
      </p:sp>
      <p:sp>
        <p:nvSpPr>
          <p:cNvPr id="6146" name="Text Box 2"/>
          <p:cNvSpPr txBox="1">
            <a:spLocks noChangeArrowheads="1"/>
          </p:cNvSpPr>
          <p:nvPr/>
        </p:nvSpPr>
        <p:spPr bwMode="auto">
          <a:xfrm>
            <a:off x="609600" y="749300"/>
            <a:ext cx="4114800" cy="1917700"/>
          </a:xfrm>
          <a:prstGeom prst="rect">
            <a:avLst/>
          </a:prstGeom>
          <a:noFill/>
          <a:ln w="9525">
            <a:noFill/>
            <a:miter lim="800000"/>
            <a:headEnd/>
            <a:tailEnd/>
          </a:ln>
        </p:spPr>
        <p:txBody>
          <a:bodyPr>
            <a:spAutoFit/>
          </a:bodyPr>
          <a:lstStyle/>
          <a:p>
            <a:pPr algn="l" rtl="0"/>
            <a:r>
              <a:rPr lang="en-US"/>
              <a:t>           H     H      H        </a:t>
            </a:r>
          </a:p>
          <a:p>
            <a:pPr algn="l" rtl="0"/>
            <a:endParaRPr lang="en-US"/>
          </a:p>
          <a:p>
            <a:pPr algn="l" rtl="0"/>
            <a:r>
              <a:rPr lang="en-US"/>
              <a:t>    H  - C  -  C  -   C -  </a:t>
            </a:r>
            <a:r>
              <a:rPr lang="en-US">
                <a:solidFill>
                  <a:srgbClr val="FF3300"/>
                </a:solidFill>
              </a:rPr>
              <a:t>H</a:t>
            </a:r>
          </a:p>
          <a:p>
            <a:pPr algn="l" rtl="0"/>
            <a:endParaRPr lang="en-US">
              <a:solidFill>
                <a:srgbClr val="FF3300"/>
              </a:solidFill>
            </a:endParaRPr>
          </a:p>
          <a:p>
            <a:pPr algn="l" rtl="0"/>
            <a:r>
              <a:rPr lang="en-US"/>
              <a:t>           H     H      H </a:t>
            </a:r>
          </a:p>
        </p:txBody>
      </p:sp>
      <p:sp>
        <p:nvSpPr>
          <p:cNvPr id="96260" name="Line 5"/>
          <p:cNvSpPr>
            <a:spLocks noChangeShapeType="1"/>
          </p:cNvSpPr>
          <p:nvPr/>
        </p:nvSpPr>
        <p:spPr bwMode="auto">
          <a:xfrm>
            <a:off x="2895600" y="1828800"/>
            <a:ext cx="0" cy="304800"/>
          </a:xfrm>
          <a:prstGeom prst="line">
            <a:avLst/>
          </a:prstGeom>
          <a:noFill/>
          <a:ln w="9525">
            <a:solidFill>
              <a:schemeClr val="tx1"/>
            </a:solidFill>
            <a:round/>
            <a:headEnd/>
            <a:tailEnd/>
          </a:ln>
        </p:spPr>
        <p:txBody>
          <a:bodyPr/>
          <a:lstStyle/>
          <a:p>
            <a:endParaRPr lang="ar-AE"/>
          </a:p>
        </p:txBody>
      </p:sp>
      <p:sp>
        <p:nvSpPr>
          <p:cNvPr id="96261" name="Line 6"/>
          <p:cNvSpPr>
            <a:spLocks noChangeShapeType="1"/>
          </p:cNvSpPr>
          <p:nvPr/>
        </p:nvSpPr>
        <p:spPr bwMode="auto">
          <a:xfrm>
            <a:off x="2895600" y="1219200"/>
            <a:ext cx="0" cy="304800"/>
          </a:xfrm>
          <a:prstGeom prst="line">
            <a:avLst/>
          </a:prstGeom>
          <a:noFill/>
          <a:ln w="9525">
            <a:solidFill>
              <a:schemeClr val="tx1"/>
            </a:solidFill>
            <a:round/>
            <a:headEnd/>
            <a:tailEnd/>
          </a:ln>
        </p:spPr>
        <p:txBody>
          <a:bodyPr/>
          <a:lstStyle/>
          <a:p>
            <a:endParaRPr lang="ar-AE"/>
          </a:p>
        </p:txBody>
      </p:sp>
      <p:sp>
        <p:nvSpPr>
          <p:cNvPr id="96262" name="Line 7"/>
          <p:cNvSpPr>
            <a:spLocks noChangeShapeType="1"/>
          </p:cNvSpPr>
          <p:nvPr/>
        </p:nvSpPr>
        <p:spPr bwMode="auto">
          <a:xfrm>
            <a:off x="2209800" y="1905000"/>
            <a:ext cx="0" cy="304800"/>
          </a:xfrm>
          <a:prstGeom prst="line">
            <a:avLst/>
          </a:prstGeom>
          <a:noFill/>
          <a:ln w="9525">
            <a:solidFill>
              <a:schemeClr val="tx1"/>
            </a:solidFill>
            <a:round/>
            <a:headEnd/>
            <a:tailEnd/>
          </a:ln>
        </p:spPr>
        <p:txBody>
          <a:bodyPr/>
          <a:lstStyle/>
          <a:p>
            <a:endParaRPr lang="ar-AE"/>
          </a:p>
        </p:txBody>
      </p:sp>
      <p:sp>
        <p:nvSpPr>
          <p:cNvPr id="96263" name="Line 8"/>
          <p:cNvSpPr>
            <a:spLocks noChangeShapeType="1"/>
          </p:cNvSpPr>
          <p:nvPr/>
        </p:nvSpPr>
        <p:spPr bwMode="auto">
          <a:xfrm>
            <a:off x="2209800" y="1143000"/>
            <a:ext cx="0" cy="304800"/>
          </a:xfrm>
          <a:prstGeom prst="line">
            <a:avLst/>
          </a:prstGeom>
          <a:noFill/>
          <a:ln w="9525">
            <a:solidFill>
              <a:schemeClr val="tx1"/>
            </a:solidFill>
            <a:round/>
            <a:headEnd/>
            <a:tailEnd/>
          </a:ln>
        </p:spPr>
        <p:txBody>
          <a:bodyPr/>
          <a:lstStyle/>
          <a:p>
            <a:endParaRPr lang="ar-AE"/>
          </a:p>
        </p:txBody>
      </p:sp>
      <p:sp>
        <p:nvSpPr>
          <p:cNvPr id="96264" name="Line 9"/>
          <p:cNvSpPr>
            <a:spLocks noChangeShapeType="1"/>
          </p:cNvSpPr>
          <p:nvPr/>
        </p:nvSpPr>
        <p:spPr bwMode="auto">
          <a:xfrm>
            <a:off x="1600200" y="1905000"/>
            <a:ext cx="0" cy="304800"/>
          </a:xfrm>
          <a:prstGeom prst="line">
            <a:avLst/>
          </a:prstGeom>
          <a:noFill/>
          <a:ln w="9525">
            <a:solidFill>
              <a:schemeClr val="tx1"/>
            </a:solidFill>
            <a:round/>
            <a:headEnd/>
            <a:tailEnd/>
          </a:ln>
        </p:spPr>
        <p:txBody>
          <a:bodyPr/>
          <a:lstStyle/>
          <a:p>
            <a:endParaRPr lang="ar-AE"/>
          </a:p>
        </p:txBody>
      </p:sp>
      <p:sp>
        <p:nvSpPr>
          <p:cNvPr id="96265" name="Line 10"/>
          <p:cNvSpPr>
            <a:spLocks noChangeShapeType="1"/>
          </p:cNvSpPr>
          <p:nvPr/>
        </p:nvSpPr>
        <p:spPr bwMode="auto">
          <a:xfrm>
            <a:off x="1600200" y="1219200"/>
            <a:ext cx="0" cy="304800"/>
          </a:xfrm>
          <a:prstGeom prst="line">
            <a:avLst/>
          </a:prstGeom>
          <a:noFill/>
          <a:ln w="9525">
            <a:solidFill>
              <a:schemeClr val="tx1"/>
            </a:solidFill>
            <a:round/>
            <a:headEnd/>
            <a:tailEnd/>
          </a:ln>
        </p:spPr>
        <p:txBody>
          <a:bodyPr/>
          <a:lstStyle/>
          <a:p>
            <a:endParaRPr lang="ar-AE"/>
          </a:p>
        </p:txBody>
      </p:sp>
      <p:sp>
        <p:nvSpPr>
          <p:cNvPr id="6155" name="Text Box 11"/>
          <p:cNvSpPr txBox="1">
            <a:spLocks noChangeArrowheads="1"/>
          </p:cNvSpPr>
          <p:nvPr/>
        </p:nvSpPr>
        <p:spPr bwMode="auto">
          <a:xfrm>
            <a:off x="5257800" y="3200400"/>
            <a:ext cx="4114800" cy="1917700"/>
          </a:xfrm>
          <a:prstGeom prst="rect">
            <a:avLst/>
          </a:prstGeom>
          <a:noFill/>
          <a:ln w="9525">
            <a:noFill/>
            <a:miter lim="800000"/>
            <a:headEnd/>
            <a:tailEnd/>
          </a:ln>
        </p:spPr>
        <p:txBody>
          <a:bodyPr>
            <a:spAutoFit/>
          </a:bodyPr>
          <a:lstStyle/>
          <a:p>
            <a:pPr algn="l" rtl="0"/>
            <a:r>
              <a:rPr lang="en-US"/>
              <a:t>           H     H      H        </a:t>
            </a:r>
          </a:p>
          <a:p>
            <a:pPr algn="l" rtl="0"/>
            <a:endParaRPr lang="en-US"/>
          </a:p>
          <a:p>
            <a:pPr algn="l" rtl="0"/>
            <a:r>
              <a:rPr lang="en-US"/>
              <a:t>    H  - C  -  C  -   C - </a:t>
            </a:r>
          </a:p>
          <a:p>
            <a:pPr algn="l" rtl="0"/>
            <a:endParaRPr lang="en-US"/>
          </a:p>
          <a:p>
            <a:pPr algn="l" rtl="0"/>
            <a:r>
              <a:rPr lang="en-US"/>
              <a:t>           H     H      H </a:t>
            </a:r>
          </a:p>
        </p:txBody>
      </p:sp>
      <p:sp>
        <p:nvSpPr>
          <p:cNvPr id="6156" name="Text Box 12"/>
          <p:cNvSpPr txBox="1">
            <a:spLocks noChangeArrowheads="1"/>
          </p:cNvSpPr>
          <p:nvPr/>
        </p:nvSpPr>
        <p:spPr bwMode="auto">
          <a:xfrm>
            <a:off x="-152400" y="4178300"/>
            <a:ext cx="4114800" cy="1917700"/>
          </a:xfrm>
          <a:prstGeom prst="rect">
            <a:avLst/>
          </a:prstGeom>
          <a:noFill/>
          <a:ln w="9525">
            <a:noFill/>
            <a:miter lim="800000"/>
            <a:headEnd/>
            <a:tailEnd/>
          </a:ln>
        </p:spPr>
        <p:txBody>
          <a:bodyPr>
            <a:spAutoFit/>
          </a:bodyPr>
          <a:lstStyle/>
          <a:p>
            <a:pPr algn="l" rtl="0"/>
            <a:r>
              <a:rPr lang="en-US"/>
              <a:t>           H     H      H        </a:t>
            </a:r>
          </a:p>
          <a:p>
            <a:pPr algn="l" rtl="0"/>
            <a:endParaRPr lang="en-US"/>
          </a:p>
          <a:p>
            <a:pPr algn="l" rtl="0"/>
            <a:r>
              <a:rPr lang="en-US"/>
              <a:t>    H  - C  -  C  -   C -  </a:t>
            </a:r>
            <a:endParaRPr lang="en-US">
              <a:solidFill>
                <a:srgbClr val="FF3300"/>
              </a:solidFill>
            </a:endParaRPr>
          </a:p>
          <a:p>
            <a:pPr algn="l" rtl="0"/>
            <a:endParaRPr lang="en-US"/>
          </a:p>
          <a:p>
            <a:pPr algn="l" rtl="0"/>
            <a:r>
              <a:rPr lang="en-US"/>
              <a:t>           H     H      H </a:t>
            </a:r>
          </a:p>
        </p:txBody>
      </p:sp>
      <p:sp>
        <p:nvSpPr>
          <p:cNvPr id="6157" name="Text Box 13"/>
          <p:cNvSpPr txBox="1">
            <a:spLocks noChangeArrowheads="1"/>
          </p:cNvSpPr>
          <p:nvPr/>
        </p:nvSpPr>
        <p:spPr bwMode="auto">
          <a:xfrm>
            <a:off x="2514600" y="4953000"/>
            <a:ext cx="762000" cy="457200"/>
          </a:xfrm>
          <a:prstGeom prst="rect">
            <a:avLst/>
          </a:prstGeom>
          <a:noFill/>
          <a:ln w="9525">
            <a:noFill/>
            <a:miter lim="800000"/>
            <a:headEnd/>
            <a:tailEnd/>
          </a:ln>
        </p:spPr>
        <p:txBody>
          <a:bodyPr>
            <a:spAutoFit/>
          </a:bodyPr>
          <a:lstStyle/>
          <a:p>
            <a:pPr algn="l" rtl="0">
              <a:spcBef>
                <a:spcPct val="50000"/>
              </a:spcBef>
            </a:pPr>
            <a:r>
              <a:rPr lang="en-US">
                <a:solidFill>
                  <a:srgbClr val="FF3300"/>
                </a:solidFill>
              </a:rPr>
              <a:t>OH</a:t>
            </a:r>
          </a:p>
        </p:txBody>
      </p:sp>
      <p:sp>
        <p:nvSpPr>
          <p:cNvPr id="6159" name="Text Box 15"/>
          <p:cNvSpPr txBox="1">
            <a:spLocks noChangeArrowheads="1"/>
          </p:cNvSpPr>
          <p:nvPr/>
        </p:nvSpPr>
        <p:spPr bwMode="auto">
          <a:xfrm>
            <a:off x="7848600" y="3962400"/>
            <a:ext cx="762000" cy="457200"/>
          </a:xfrm>
          <a:prstGeom prst="rect">
            <a:avLst/>
          </a:prstGeom>
          <a:noFill/>
          <a:ln w="9525">
            <a:noFill/>
            <a:miter lim="800000"/>
            <a:headEnd/>
            <a:tailEnd/>
          </a:ln>
        </p:spPr>
        <p:txBody>
          <a:bodyPr>
            <a:spAutoFit/>
          </a:bodyPr>
          <a:lstStyle/>
          <a:p>
            <a:pPr algn="l" rtl="0">
              <a:spcBef>
                <a:spcPct val="50000"/>
              </a:spcBef>
            </a:pPr>
            <a:r>
              <a:rPr lang="en-US">
                <a:solidFill>
                  <a:srgbClr val="FF3300"/>
                </a:solidFill>
              </a:rPr>
              <a:t>X</a:t>
            </a:r>
          </a:p>
        </p:txBody>
      </p:sp>
      <p:sp>
        <p:nvSpPr>
          <p:cNvPr id="96270" name="Line 16"/>
          <p:cNvSpPr>
            <a:spLocks noChangeShapeType="1"/>
          </p:cNvSpPr>
          <p:nvPr/>
        </p:nvSpPr>
        <p:spPr bwMode="auto">
          <a:xfrm>
            <a:off x="7620000" y="3581400"/>
            <a:ext cx="0" cy="304800"/>
          </a:xfrm>
          <a:prstGeom prst="line">
            <a:avLst/>
          </a:prstGeom>
          <a:noFill/>
          <a:ln w="9525">
            <a:solidFill>
              <a:schemeClr val="tx1"/>
            </a:solidFill>
            <a:round/>
            <a:headEnd/>
            <a:tailEnd/>
          </a:ln>
        </p:spPr>
        <p:txBody>
          <a:bodyPr/>
          <a:lstStyle/>
          <a:p>
            <a:endParaRPr lang="ar-AE"/>
          </a:p>
        </p:txBody>
      </p:sp>
      <p:sp>
        <p:nvSpPr>
          <p:cNvPr id="96271" name="Line 17"/>
          <p:cNvSpPr>
            <a:spLocks noChangeShapeType="1"/>
          </p:cNvSpPr>
          <p:nvPr/>
        </p:nvSpPr>
        <p:spPr bwMode="auto">
          <a:xfrm>
            <a:off x="6934200" y="3657600"/>
            <a:ext cx="0" cy="304800"/>
          </a:xfrm>
          <a:prstGeom prst="line">
            <a:avLst/>
          </a:prstGeom>
          <a:noFill/>
          <a:ln w="9525">
            <a:solidFill>
              <a:schemeClr val="tx1"/>
            </a:solidFill>
            <a:round/>
            <a:headEnd/>
            <a:tailEnd/>
          </a:ln>
        </p:spPr>
        <p:txBody>
          <a:bodyPr/>
          <a:lstStyle/>
          <a:p>
            <a:endParaRPr lang="ar-AE"/>
          </a:p>
        </p:txBody>
      </p:sp>
      <p:sp>
        <p:nvSpPr>
          <p:cNvPr id="96272" name="Line 18"/>
          <p:cNvSpPr>
            <a:spLocks noChangeShapeType="1"/>
          </p:cNvSpPr>
          <p:nvPr/>
        </p:nvSpPr>
        <p:spPr bwMode="auto">
          <a:xfrm>
            <a:off x="6324600" y="3581400"/>
            <a:ext cx="0" cy="304800"/>
          </a:xfrm>
          <a:prstGeom prst="line">
            <a:avLst/>
          </a:prstGeom>
          <a:noFill/>
          <a:ln w="9525">
            <a:solidFill>
              <a:schemeClr val="tx1"/>
            </a:solidFill>
            <a:round/>
            <a:headEnd/>
            <a:tailEnd/>
          </a:ln>
        </p:spPr>
        <p:txBody>
          <a:bodyPr/>
          <a:lstStyle/>
          <a:p>
            <a:endParaRPr lang="ar-AE"/>
          </a:p>
        </p:txBody>
      </p:sp>
      <p:sp>
        <p:nvSpPr>
          <p:cNvPr id="96273" name="Line 19"/>
          <p:cNvSpPr>
            <a:spLocks noChangeShapeType="1"/>
          </p:cNvSpPr>
          <p:nvPr/>
        </p:nvSpPr>
        <p:spPr bwMode="auto">
          <a:xfrm>
            <a:off x="7620000" y="4343400"/>
            <a:ext cx="0" cy="304800"/>
          </a:xfrm>
          <a:prstGeom prst="line">
            <a:avLst/>
          </a:prstGeom>
          <a:noFill/>
          <a:ln w="9525">
            <a:solidFill>
              <a:schemeClr val="tx1"/>
            </a:solidFill>
            <a:round/>
            <a:headEnd/>
            <a:tailEnd/>
          </a:ln>
        </p:spPr>
        <p:txBody>
          <a:bodyPr/>
          <a:lstStyle/>
          <a:p>
            <a:endParaRPr lang="ar-AE"/>
          </a:p>
        </p:txBody>
      </p:sp>
      <p:sp>
        <p:nvSpPr>
          <p:cNvPr id="96274" name="Line 20"/>
          <p:cNvSpPr>
            <a:spLocks noChangeShapeType="1"/>
          </p:cNvSpPr>
          <p:nvPr/>
        </p:nvSpPr>
        <p:spPr bwMode="auto">
          <a:xfrm>
            <a:off x="6934200" y="4343400"/>
            <a:ext cx="0" cy="304800"/>
          </a:xfrm>
          <a:prstGeom prst="line">
            <a:avLst/>
          </a:prstGeom>
          <a:noFill/>
          <a:ln w="9525">
            <a:solidFill>
              <a:schemeClr val="tx1"/>
            </a:solidFill>
            <a:round/>
            <a:headEnd/>
            <a:tailEnd/>
          </a:ln>
        </p:spPr>
        <p:txBody>
          <a:bodyPr/>
          <a:lstStyle/>
          <a:p>
            <a:endParaRPr lang="ar-AE"/>
          </a:p>
        </p:txBody>
      </p:sp>
      <p:sp>
        <p:nvSpPr>
          <p:cNvPr id="96275" name="Line 21"/>
          <p:cNvSpPr>
            <a:spLocks noChangeShapeType="1"/>
          </p:cNvSpPr>
          <p:nvPr/>
        </p:nvSpPr>
        <p:spPr bwMode="auto">
          <a:xfrm>
            <a:off x="6324600" y="4343400"/>
            <a:ext cx="0" cy="304800"/>
          </a:xfrm>
          <a:prstGeom prst="line">
            <a:avLst/>
          </a:prstGeom>
          <a:noFill/>
          <a:ln w="9525">
            <a:solidFill>
              <a:schemeClr val="tx1"/>
            </a:solidFill>
            <a:round/>
            <a:headEnd/>
            <a:tailEnd/>
          </a:ln>
        </p:spPr>
        <p:txBody>
          <a:bodyPr/>
          <a:lstStyle/>
          <a:p>
            <a:endParaRPr lang="ar-AE"/>
          </a:p>
        </p:txBody>
      </p:sp>
      <p:sp>
        <p:nvSpPr>
          <p:cNvPr id="96276" name="Line 22"/>
          <p:cNvSpPr>
            <a:spLocks noChangeShapeType="1"/>
          </p:cNvSpPr>
          <p:nvPr/>
        </p:nvSpPr>
        <p:spPr bwMode="auto">
          <a:xfrm>
            <a:off x="2209800" y="4572000"/>
            <a:ext cx="0" cy="304800"/>
          </a:xfrm>
          <a:prstGeom prst="line">
            <a:avLst/>
          </a:prstGeom>
          <a:noFill/>
          <a:ln w="9525">
            <a:solidFill>
              <a:schemeClr val="tx1"/>
            </a:solidFill>
            <a:round/>
            <a:headEnd/>
            <a:tailEnd/>
          </a:ln>
        </p:spPr>
        <p:txBody>
          <a:bodyPr/>
          <a:lstStyle/>
          <a:p>
            <a:endParaRPr lang="ar-AE"/>
          </a:p>
        </p:txBody>
      </p:sp>
      <p:sp>
        <p:nvSpPr>
          <p:cNvPr id="96277" name="Line 23"/>
          <p:cNvSpPr>
            <a:spLocks noChangeShapeType="1"/>
          </p:cNvSpPr>
          <p:nvPr/>
        </p:nvSpPr>
        <p:spPr bwMode="auto">
          <a:xfrm>
            <a:off x="1524000" y="4572000"/>
            <a:ext cx="0" cy="304800"/>
          </a:xfrm>
          <a:prstGeom prst="line">
            <a:avLst/>
          </a:prstGeom>
          <a:noFill/>
          <a:ln w="9525">
            <a:solidFill>
              <a:schemeClr val="tx1"/>
            </a:solidFill>
            <a:round/>
            <a:headEnd/>
            <a:tailEnd/>
          </a:ln>
        </p:spPr>
        <p:txBody>
          <a:bodyPr/>
          <a:lstStyle/>
          <a:p>
            <a:endParaRPr lang="ar-AE"/>
          </a:p>
        </p:txBody>
      </p:sp>
      <p:sp>
        <p:nvSpPr>
          <p:cNvPr id="96278" name="Line 24"/>
          <p:cNvSpPr>
            <a:spLocks noChangeShapeType="1"/>
          </p:cNvSpPr>
          <p:nvPr/>
        </p:nvSpPr>
        <p:spPr bwMode="auto">
          <a:xfrm>
            <a:off x="914400" y="4572000"/>
            <a:ext cx="0" cy="304800"/>
          </a:xfrm>
          <a:prstGeom prst="line">
            <a:avLst/>
          </a:prstGeom>
          <a:noFill/>
          <a:ln w="9525">
            <a:solidFill>
              <a:schemeClr val="tx1"/>
            </a:solidFill>
            <a:round/>
            <a:headEnd/>
            <a:tailEnd/>
          </a:ln>
        </p:spPr>
        <p:txBody>
          <a:bodyPr/>
          <a:lstStyle/>
          <a:p>
            <a:endParaRPr lang="ar-AE"/>
          </a:p>
        </p:txBody>
      </p:sp>
      <p:sp>
        <p:nvSpPr>
          <p:cNvPr id="96279" name="Line 25"/>
          <p:cNvSpPr>
            <a:spLocks noChangeShapeType="1"/>
          </p:cNvSpPr>
          <p:nvPr/>
        </p:nvSpPr>
        <p:spPr bwMode="auto">
          <a:xfrm>
            <a:off x="2209800" y="5334000"/>
            <a:ext cx="0" cy="304800"/>
          </a:xfrm>
          <a:prstGeom prst="line">
            <a:avLst/>
          </a:prstGeom>
          <a:noFill/>
          <a:ln w="9525">
            <a:solidFill>
              <a:schemeClr val="tx1"/>
            </a:solidFill>
            <a:round/>
            <a:headEnd/>
            <a:tailEnd/>
          </a:ln>
        </p:spPr>
        <p:txBody>
          <a:bodyPr/>
          <a:lstStyle/>
          <a:p>
            <a:endParaRPr lang="ar-AE"/>
          </a:p>
        </p:txBody>
      </p:sp>
      <p:sp>
        <p:nvSpPr>
          <p:cNvPr id="96280" name="Line 26"/>
          <p:cNvSpPr>
            <a:spLocks noChangeShapeType="1"/>
          </p:cNvSpPr>
          <p:nvPr/>
        </p:nvSpPr>
        <p:spPr bwMode="auto">
          <a:xfrm>
            <a:off x="1524000" y="5334000"/>
            <a:ext cx="0" cy="304800"/>
          </a:xfrm>
          <a:prstGeom prst="line">
            <a:avLst/>
          </a:prstGeom>
          <a:noFill/>
          <a:ln w="9525">
            <a:solidFill>
              <a:schemeClr val="tx1"/>
            </a:solidFill>
            <a:round/>
            <a:headEnd/>
            <a:tailEnd/>
          </a:ln>
        </p:spPr>
        <p:txBody>
          <a:bodyPr/>
          <a:lstStyle/>
          <a:p>
            <a:endParaRPr lang="ar-AE"/>
          </a:p>
        </p:txBody>
      </p:sp>
      <p:sp>
        <p:nvSpPr>
          <p:cNvPr id="96281" name="Line 27"/>
          <p:cNvSpPr>
            <a:spLocks noChangeShapeType="1"/>
          </p:cNvSpPr>
          <p:nvPr/>
        </p:nvSpPr>
        <p:spPr bwMode="auto">
          <a:xfrm>
            <a:off x="914400" y="5334000"/>
            <a:ext cx="0" cy="304800"/>
          </a:xfrm>
          <a:prstGeom prst="line">
            <a:avLst/>
          </a:prstGeom>
          <a:noFill/>
          <a:ln w="9525">
            <a:solidFill>
              <a:schemeClr val="tx1"/>
            </a:solidFill>
            <a:round/>
            <a:headEnd/>
            <a:tailEnd/>
          </a:ln>
        </p:spPr>
        <p:txBody>
          <a:bodyPr/>
          <a:lstStyle/>
          <a:p>
            <a:endParaRPr lang="ar-AE"/>
          </a:p>
        </p:txBody>
      </p:sp>
      <p:sp>
        <p:nvSpPr>
          <p:cNvPr id="96282" name="Rectangle 31"/>
          <p:cNvSpPr>
            <a:spLocks noChangeArrowheads="1"/>
          </p:cNvSpPr>
          <p:nvPr/>
        </p:nvSpPr>
        <p:spPr bwMode="auto">
          <a:xfrm>
            <a:off x="838200" y="762000"/>
            <a:ext cx="3962400" cy="2209800"/>
          </a:xfrm>
          <a:prstGeom prst="rect">
            <a:avLst/>
          </a:prstGeom>
          <a:noFill/>
          <a:ln w="9525">
            <a:noFill/>
            <a:miter lim="800000"/>
            <a:headEnd/>
            <a:tailEnd/>
          </a:ln>
        </p:spPr>
        <p:txBody>
          <a:bodyPr wrap="none" anchor="ctr"/>
          <a:lstStyle/>
          <a:p>
            <a:pPr algn="ctr"/>
            <a:endParaRPr lang="en-US">
              <a:solidFill>
                <a:srgbClr val="FFFFFF"/>
              </a:solidFill>
            </a:endParaRPr>
          </a:p>
        </p:txBody>
      </p:sp>
      <p:sp>
        <p:nvSpPr>
          <p:cNvPr id="96283" name="Rectangle 32"/>
          <p:cNvSpPr>
            <a:spLocks noChangeArrowheads="1"/>
          </p:cNvSpPr>
          <p:nvPr/>
        </p:nvSpPr>
        <p:spPr bwMode="auto">
          <a:xfrm>
            <a:off x="5181600" y="2895600"/>
            <a:ext cx="3505200" cy="2438400"/>
          </a:xfrm>
          <a:prstGeom prst="rect">
            <a:avLst/>
          </a:prstGeom>
          <a:noFill/>
          <a:ln w="9525">
            <a:solidFill>
              <a:schemeClr val="tx1"/>
            </a:solidFill>
            <a:miter lim="800000"/>
            <a:headEnd/>
            <a:tailEnd/>
          </a:ln>
        </p:spPr>
        <p:txBody>
          <a:bodyPr wrap="none" anchor="ctr"/>
          <a:lstStyle/>
          <a:p>
            <a:endParaRPr lang="en-US"/>
          </a:p>
        </p:txBody>
      </p:sp>
      <p:sp>
        <p:nvSpPr>
          <p:cNvPr id="96284" name="Rectangle 33"/>
          <p:cNvSpPr>
            <a:spLocks noChangeArrowheads="1"/>
          </p:cNvSpPr>
          <p:nvPr/>
        </p:nvSpPr>
        <p:spPr bwMode="auto">
          <a:xfrm>
            <a:off x="304800" y="381000"/>
            <a:ext cx="3657600" cy="2438400"/>
          </a:xfrm>
          <a:prstGeom prst="rect">
            <a:avLst/>
          </a:prstGeom>
          <a:noFill/>
          <a:ln w="9525">
            <a:solidFill>
              <a:schemeClr val="tx1"/>
            </a:solidFill>
            <a:miter lim="800000"/>
            <a:headEnd/>
            <a:tailEnd/>
          </a:ln>
        </p:spPr>
        <p:txBody>
          <a:bodyPr wrap="none" anchor="ctr"/>
          <a:lstStyle/>
          <a:p>
            <a:endParaRPr lang="en-US"/>
          </a:p>
        </p:txBody>
      </p:sp>
      <p:sp>
        <p:nvSpPr>
          <p:cNvPr id="96285" name="Rectangle 34"/>
          <p:cNvSpPr>
            <a:spLocks noChangeArrowheads="1"/>
          </p:cNvSpPr>
          <p:nvPr/>
        </p:nvSpPr>
        <p:spPr bwMode="auto">
          <a:xfrm>
            <a:off x="76200" y="4038600"/>
            <a:ext cx="3352800" cy="2438400"/>
          </a:xfrm>
          <a:prstGeom prst="rect">
            <a:avLst/>
          </a:prstGeom>
          <a:noFill/>
          <a:ln w="9525">
            <a:solidFill>
              <a:schemeClr val="tx1"/>
            </a:solidFill>
            <a:miter lim="800000"/>
            <a:headEnd/>
            <a:tailEnd/>
          </a:ln>
        </p:spPr>
        <p:txBody>
          <a:bodyPr wrap="none" anchor="ctr"/>
          <a:lstStyle/>
          <a:p>
            <a:endParaRPr lang="en-US"/>
          </a:p>
        </p:txBody>
      </p:sp>
      <p:sp>
        <p:nvSpPr>
          <p:cNvPr id="6180" name="Rectangle 36"/>
          <p:cNvSpPr>
            <a:spLocks noGrp="1" noChangeArrowheads="1"/>
          </p:cNvSpPr>
          <p:nvPr>
            <p:ph type="title" idx="4294967295"/>
          </p:nvPr>
        </p:nvSpPr>
        <p:spPr>
          <a:xfrm>
            <a:off x="2209800" y="228600"/>
            <a:ext cx="7772400" cy="1143000"/>
          </a:xfrm>
        </p:spPr>
        <p:txBody>
          <a:bodyPr/>
          <a:lstStyle/>
          <a:p>
            <a:pPr eaLnBrk="1" hangingPunct="1"/>
            <a:r>
              <a:rPr lang="ar-SA" smtClean="0"/>
              <a:t>مشتقات المركبات </a:t>
            </a:r>
            <a:br>
              <a:rPr lang="ar-SA" smtClean="0"/>
            </a:br>
            <a:r>
              <a:rPr lang="ar-SA" smtClean="0"/>
              <a:t>الهيدروكربونية</a:t>
            </a:r>
            <a:endParaRPr lang="en-US" smtClean="0"/>
          </a:p>
        </p:txBody>
      </p:sp>
      <p:sp>
        <p:nvSpPr>
          <p:cNvPr id="96287" name="Line 41"/>
          <p:cNvSpPr>
            <a:spLocks noChangeShapeType="1"/>
          </p:cNvSpPr>
          <p:nvPr/>
        </p:nvSpPr>
        <p:spPr bwMode="auto">
          <a:xfrm>
            <a:off x="1600200" y="2971800"/>
            <a:ext cx="0" cy="990600"/>
          </a:xfrm>
          <a:prstGeom prst="line">
            <a:avLst/>
          </a:prstGeom>
          <a:noFill/>
          <a:ln w="9525">
            <a:solidFill>
              <a:srgbClr val="FF3300"/>
            </a:solidFill>
            <a:round/>
            <a:headEnd/>
            <a:tailEnd type="triangle" w="med" len="med"/>
          </a:ln>
        </p:spPr>
        <p:txBody>
          <a:bodyPr/>
          <a:lstStyle/>
          <a:p>
            <a:endParaRPr lang="ar-AE"/>
          </a:p>
        </p:txBody>
      </p:sp>
      <p:sp>
        <p:nvSpPr>
          <p:cNvPr id="96288" name="Line 44"/>
          <p:cNvSpPr>
            <a:spLocks noChangeShapeType="1"/>
          </p:cNvSpPr>
          <p:nvPr/>
        </p:nvSpPr>
        <p:spPr bwMode="auto">
          <a:xfrm>
            <a:off x="4038600" y="2133600"/>
            <a:ext cx="2743200" cy="0"/>
          </a:xfrm>
          <a:prstGeom prst="line">
            <a:avLst/>
          </a:prstGeom>
          <a:noFill/>
          <a:ln w="9525">
            <a:solidFill>
              <a:srgbClr val="FF3300"/>
            </a:solidFill>
            <a:round/>
            <a:headEnd/>
            <a:tailEnd/>
          </a:ln>
        </p:spPr>
        <p:txBody>
          <a:bodyPr/>
          <a:lstStyle/>
          <a:p>
            <a:endParaRPr lang="ar-AE"/>
          </a:p>
        </p:txBody>
      </p:sp>
      <p:sp>
        <p:nvSpPr>
          <p:cNvPr id="96289" name="Line 46"/>
          <p:cNvSpPr>
            <a:spLocks noChangeShapeType="1"/>
          </p:cNvSpPr>
          <p:nvPr/>
        </p:nvSpPr>
        <p:spPr bwMode="auto">
          <a:xfrm>
            <a:off x="6781800" y="2133600"/>
            <a:ext cx="0" cy="609600"/>
          </a:xfrm>
          <a:prstGeom prst="line">
            <a:avLst/>
          </a:prstGeom>
          <a:noFill/>
          <a:ln w="9525">
            <a:solidFill>
              <a:srgbClr val="FF3300"/>
            </a:solidFill>
            <a:round/>
            <a:headEnd/>
            <a:tailEnd type="triangle" w="med" len="med"/>
          </a:ln>
        </p:spPr>
        <p:txBody>
          <a:bodyPr/>
          <a:lstStyle/>
          <a:p>
            <a:endParaRPr lang="ar-A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80"/>
                                        </p:tgtEl>
                                        <p:attrNameLst>
                                          <p:attrName>style.visibility</p:attrName>
                                        </p:attrNameLst>
                                      </p:cBhvr>
                                      <p:to>
                                        <p:strVal val="visible"/>
                                      </p:to>
                                    </p:set>
                                    <p:anim calcmode="lin" valueType="num">
                                      <p:cBhvr additive="base">
                                        <p:cTn id="7" dur="500" fill="hold"/>
                                        <p:tgtEl>
                                          <p:spTgt spid="6180"/>
                                        </p:tgtEl>
                                        <p:attrNameLst>
                                          <p:attrName>ppt_x</p:attrName>
                                        </p:attrNameLst>
                                      </p:cBhvr>
                                      <p:tavLst>
                                        <p:tav tm="0">
                                          <p:val>
                                            <p:strVal val="0-#ppt_w/2"/>
                                          </p:val>
                                        </p:tav>
                                        <p:tav tm="100000">
                                          <p:val>
                                            <p:strVal val="#ppt_x"/>
                                          </p:val>
                                        </p:tav>
                                      </p:tavLst>
                                    </p:anim>
                                    <p:anim calcmode="lin" valueType="num">
                                      <p:cBhvr additive="base">
                                        <p:cTn id="8" dur="500" fill="hold"/>
                                        <p:tgtEl>
                                          <p:spTgt spid="618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0-#ppt_w/2"/>
                                          </p:val>
                                        </p:tav>
                                        <p:tav tm="100000">
                                          <p:val>
                                            <p:strVal val="#ppt_x"/>
                                          </p:val>
                                        </p:tav>
                                      </p:tavLst>
                                    </p:anim>
                                    <p:anim calcmode="lin" valueType="num">
                                      <p:cBhvr additive="base">
                                        <p:cTn id="14" dur="500" fill="hold"/>
                                        <p:tgtEl>
                                          <p:spTgt spid="61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55"/>
                                        </p:tgtEl>
                                        <p:attrNameLst>
                                          <p:attrName>style.visibility</p:attrName>
                                        </p:attrNameLst>
                                      </p:cBhvr>
                                      <p:to>
                                        <p:strVal val="visible"/>
                                      </p:to>
                                    </p:set>
                                    <p:anim calcmode="lin" valueType="num">
                                      <p:cBhvr additive="base">
                                        <p:cTn id="19" dur="500" fill="hold"/>
                                        <p:tgtEl>
                                          <p:spTgt spid="6155"/>
                                        </p:tgtEl>
                                        <p:attrNameLst>
                                          <p:attrName>ppt_x</p:attrName>
                                        </p:attrNameLst>
                                      </p:cBhvr>
                                      <p:tavLst>
                                        <p:tav tm="0">
                                          <p:val>
                                            <p:strVal val="0-#ppt_w/2"/>
                                          </p:val>
                                        </p:tav>
                                        <p:tav tm="100000">
                                          <p:val>
                                            <p:strVal val="#ppt_x"/>
                                          </p:val>
                                        </p:tav>
                                      </p:tavLst>
                                    </p:anim>
                                    <p:anim calcmode="lin" valueType="num">
                                      <p:cBhvr additive="base">
                                        <p:cTn id="20" dur="500" fill="hold"/>
                                        <p:tgtEl>
                                          <p:spTgt spid="61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59"/>
                                        </p:tgtEl>
                                        <p:attrNameLst>
                                          <p:attrName>style.visibility</p:attrName>
                                        </p:attrNameLst>
                                      </p:cBhvr>
                                      <p:to>
                                        <p:strVal val="visible"/>
                                      </p:to>
                                    </p:set>
                                    <p:anim calcmode="lin" valueType="num">
                                      <p:cBhvr additive="base">
                                        <p:cTn id="25" dur="500" fill="hold"/>
                                        <p:tgtEl>
                                          <p:spTgt spid="6159"/>
                                        </p:tgtEl>
                                        <p:attrNameLst>
                                          <p:attrName>ppt_x</p:attrName>
                                        </p:attrNameLst>
                                      </p:cBhvr>
                                      <p:tavLst>
                                        <p:tav tm="0">
                                          <p:val>
                                            <p:strVal val="0-#ppt_w/2"/>
                                          </p:val>
                                        </p:tav>
                                        <p:tav tm="100000">
                                          <p:val>
                                            <p:strVal val="#ppt_x"/>
                                          </p:val>
                                        </p:tav>
                                      </p:tavLst>
                                    </p:anim>
                                    <p:anim calcmode="lin" valueType="num">
                                      <p:cBhvr additive="base">
                                        <p:cTn id="26" dur="500" fill="hold"/>
                                        <p:tgtEl>
                                          <p:spTgt spid="61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explod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56"/>
                                        </p:tgtEl>
                                        <p:attrNameLst>
                                          <p:attrName>style.visibility</p:attrName>
                                        </p:attrNameLst>
                                      </p:cBhvr>
                                      <p:to>
                                        <p:strVal val="visible"/>
                                      </p:to>
                                    </p:set>
                                    <p:anim calcmode="lin" valueType="num">
                                      <p:cBhvr additive="base">
                                        <p:cTn id="31" dur="500" fill="hold"/>
                                        <p:tgtEl>
                                          <p:spTgt spid="6156"/>
                                        </p:tgtEl>
                                        <p:attrNameLst>
                                          <p:attrName>ppt_x</p:attrName>
                                        </p:attrNameLst>
                                      </p:cBhvr>
                                      <p:tavLst>
                                        <p:tav tm="0">
                                          <p:val>
                                            <p:strVal val="0-#ppt_w/2"/>
                                          </p:val>
                                        </p:tav>
                                        <p:tav tm="100000">
                                          <p:val>
                                            <p:strVal val="#ppt_x"/>
                                          </p:val>
                                        </p:tav>
                                      </p:tavLst>
                                    </p:anim>
                                    <p:anim calcmode="lin" valueType="num">
                                      <p:cBhvr additive="base">
                                        <p:cTn id="32" dur="500" fill="hold"/>
                                        <p:tgtEl>
                                          <p:spTgt spid="61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typ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57"/>
                                        </p:tgtEl>
                                        <p:attrNameLst>
                                          <p:attrName>style.visibility</p:attrName>
                                        </p:attrNameLst>
                                      </p:cBhvr>
                                      <p:to>
                                        <p:strVal val="visible"/>
                                      </p:to>
                                    </p:set>
                                    <p:anim calcmode="lin" valueType="num">
                                      <p:cBhvr additive="base">
                                        <p:cTn id="37" dur="500" fill="hold"/>
                                        <p:tgtEl>
                                          <p:spTgt spid="6157"/>
                                        </p:tgtEl>
                                        <p:attrNameLst>
                                          <p:attrName>ppt_x</p:attrName>
                                        </p:attrNameLst>
                                      </p:cBhvr>
                                      <p:tavLst>
                                        <p:tav tm="0">
                                          <p:val>
                                            <p:strVal val="0-#ppt_w/2"/>
                                          </p:val>
                                        </p:tav>
                                        <p:tav tm="100000">
                                          <p:val>
                                            <p:strVal val="#ppt_x"/>
                                          </p:val>
                                        </p:tav>
                                      </p:tavLst>
                                    </p:anim>
                                    <p:anim calcmode="lin" valueType="num">
                                      <p:cBhvr additive="base">
                                        <p:cTn id="38" dur="500" fill="hold"/>
                                        <p:tgtEl>
                                          <p:spTgt spid="61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55" grpId="0" autoUpdateAnimBg="0"/>
      <p:bldP spid="6156" grpId="0" autoUpdateAnimBg="0"/>
      <p:bldP spid="6157" grpId="0" autoUpdateAnimBg="0"/>
      <p:bldP spid="6159" grpId="0" autoUpdateAnimBg="0"/>
      <p:bldP spid="6180"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3"/>
          <p:cNvSpPr>
            <a:spLocks noGrp="1"/>
          </p:cNvSpPr>
          <p:nvPr>
            <p:ph type="sldNum" sz="quarter" idx="12"/>
          </p:nvPr>
        </p:nvSpPr>
        <p:spPr>
          <a:noFill/>
        </p:spPr>
        <p:txBody>
          <a:bodyPr/>
          <a:lstStyle/>
          <a:p>
            <a:fld id="{DF7191FB-3AC0-44E7-A50F-E060553300A0}" type="slidenum">
              <a:rPr lang="ar-SA" smtClean="0"/>
              <a:pPr/>
              <a:t>106</a:t>
            </a:fld>
            <a:endParaRPr lang="en-US" smtClean="0"/>
          </a:p>
        </p:txBody>
      </p:sp>
      <p:sp>
        <p:nvSpPr>
          <p:cNvPr id="9218" name="Text Box 2"/>
          <p:cNvSpPr txBox="1">
            <a:spLocks noChangeArrowheads="1"/>
          </p:cNvSpPr>
          <p:nvPr/>
        </p:nvSpPr>
        <p:spPr bwMode="auto">
          <a:xfrm>
            <a:off x="2971800" y="457200"/>
            <a:ext cx="4114800" cy="1917700"/>
          </a:xfrm>
          <a:prstGeom prst="rect">
            <a:avLst/>
          </a:prstGeom>
          <a:noFill/>
          <a:ln w="9525">
            <a:noFill/>
            <a:miter lim="800000"/>
            <a:headEnd/>
            <a:tailEnd/>
          </a:ln>
        </p:spPr>
        <p:txBody>
          <a:bodyPr>
            <a:spAutoFit/>
          </a:bodyPr>
          <a:lstStyle/>
          <a:p>
            <a:pPr algn="l" rtl="0"/>
            <a:r>
              <a:rPr lang="en-US"/>
              <a:t>           H     H      H        </a:t>
            </a:r>
          </a:p>
          <a:p>
            <a:pPr algn="l" rtl="0"/>
            <a:endParaRPr lang="en-US"/>
          </a:p>
          <a:p>
            <a:pPr algn="l" rtl="0"/>
            <a:r>
              <a:rPr lang="en-US"/>
              <a:t>    H  - C  -  C  -   C -  H</a:t>
            </a:r>
          </a:p>
          <a:p>
            <a:pPr algn="l" rtl="0"/>
            <a:endParaRPr lang="en-US"/>
          </a:p>
          <a:p>
            <a:pPr algn="l" rtl="0"/>
            <a:r>
              <a:rPr lang="en-US"/>
              <a:t>           H     H      H </a:t>
            </a:r>
          </a:p>
        </p:txBody>
      </p:sp>
      <p:sp>
        <p:nvSpPr>
          <p:cNvPr id="97284" name="Line 3"/>
          <p:cNvSpPr>
            <a:spLocks noChangeShapeType="1"/>
          </p:cNvSpPr>
          <p:nvPr/>
        </p:nvSpPr>
        <p:spPr bwMode="auto">
          <a:xfrm>
            <a:off x="5334000" y="1600200"/>
            <a:ext cx="0" cy="304800"/>
          </a:xfrm>
          <a:prstGeom prst="line">
            <a:avLst/>
          </a:prstGeom>
          <a:noFill/>
          <a:ln w="9525">
            <a:solidFill>
              <a:schemeClr val="tx1"/>
            </a:solidFill>
            <a:round/>
            <a:headEnd/>
            <a:tailEnd/>
          </a:ln>
        </p:spPr>
        <p:txBody>
          <a:bodyPr/>
          <a:lstStyle/>
          <a:p>
            <a:endParaRPr lang="ar-AE"/>
          </a:p>
        </p:txBody>
      </p:sp>
      <p:sp>
        <p:nvSpPr>
          <p:cNvPr id="97285" name="Line 4"/>
          <p:cNvSpPr>
            <a:spLocks noChangeShapeType="1"/>
          </p:cNvSpPr>
          <p:nvPr/>
        </p:nvSpPr>
        <p:spPr bwMode="auto">
          <a:xfrm>
            <a:off x="5334000" y="914400"/>
            <a:ext cx="0" cy="304800"/>
          </a:xfrm>
          <a:prstGeom prst="line">
            <a:avLst/>
          </a:prstGeom>
          <a:noFill/>
          <a:ln w="9525">
            <a:solidFill>
              <a:schemeClr val="tx1"/>
            </a:solidFill>
            <a:round/>
            <a:headEnd/>
            <a:tailEnd/>
          </a:ln>
        </p:spPr>
        <p:txBody>
          <a:bodyPr/>
          <a:lstStyle/>
          <a:p>
            <a:endParaRPr lang="ar-AE"/>
          </a:p>
        </p:txBody>
      </p:sp>
      <p:sp>
        <p:nvSpPr>
          <p:cNvPr id="97286" name="Line 5"/>
          <p:cNvSpPr>
            <a:spLocks noChangeShapeType="1"/>
          </p:cNvSpPr>
          <p:nvPr/>
        </p:nvSpPr>
        <p:spPr bwMode="auto">
          <a:xfrm>
            <a:off x="4648200" y="1600200"/>
            <a:ext cx="0" cy="304800"/>
          </a:xfrm>
          <a:prstGeom prst="line">
            <a:avLst/>
          </a:prstGeom>
          <a:noFill/>
          <a:ln w="9525">
            <a:solidFill>
              <a:schemeClr val="tx1"/>
            </a:solidFill>
            <a:round/>
            <a:headEnd/>
            <a:tailEnd/>
          </a:ln>
        </p:spPr>
        <p:txBody>
          <a:bodyPr/>
          <a:lstStyle/>
          <a:p>
            <a:endParaRPr lang="ar-AE"/>
          </a:p>
        </p:txBody>
      </p:sp>
      <p:sp>
        <p:nvSpPr>
          <p:cNvPr id="97287" name="Line 6"/>
          <p:cNvSpPr>
            <a:spLocks noChangeShapeType="1"/>
          </p:cNvSpPr>
          <p:nvPr/>
        </p:nvSpPr>
        <p:spPr bwMode="auto">
          <a:xfrm>
            <a:off x="4648200" y="914400"/>
            <a:ext cx="0" cy="304800"/>
          </a:xfrm>
          <a:prstGeom prst="line">
            <a:avLst/>
          </a:prstGeom>
          <a:noFill/>
          <a:ln w="9525">
            <a:solidFill>
              <a:schemeClr val="tx1"/>
            </a:solidFill>
            <a:round/>
            <a:headEnd/>
            <a:tailEnd/>
          </a:ln>
        </p:spPr>
        <p:txBody>
          <a:bodyPr/>
          <a:lstStyle/>
          <a:p>
            <a:endParaRPr lang="ar-AE"/>
          </a:p>
        </p:txBody>
      </p:sp>
      <p:sp>
        <p:nvSpPr>
          <p:cNvPr id="97288" name="Line 7"/>
          <p:cNvSpPr>
            <a:spLocks noChangeShapeType="1"/>
          </p:cNvSpPr>
          <p:nvPr/>
        </p:nvSpPr>
        <p:spPr bwMode="auto">
          <a:xfrm>
            <a:off x="4038600" y="1600200"/>
            <a:ext cx="0" cy="304800"/>
          </a:xfrm>
          <a:prstGeom prst="line">
            <a:avLst/>
          </a:prstGeom>
          <a:noFill/>
          <a:ln w="9525">
            <a:solidFill>
              <a:schemeClr val="tx1"/>
            </a:solidFill>
            <a:round/>
            <a:headEnd/>
            <a:tailEnd/>
          </a:ln>
        </p:spPr>
        <p:txBody>
          <a:bodyPr/>
          <a:lstStyle/>
          <a:p>
            <a:endParaRPr lang="ar-AE"/>
          </a:p>
        </p:txBody>
      </p:sp>
      <p:sp>
        <p:nvSpPr>
          <p:cNvPr id="97289" name="Line 8"/>
          <p:cNvSpPr>
            <a:spLocks noChangeShapeType="1"/>
          </p:cNvSpPr>
          <p:nvPr/>
        </p:nvSpPr>
        <p:spPr bwMode="auto">
          <a:xfrm>
            <a:off x="4038600" y="914400"/>
            <a:ext cx="0" cy="304800"/>
          </a:xfrm>
          <a:prstGeom prst="line">
            <a:avLst/>
          </a:prstGeom>
          <a:noFill/>
          <a:ln w="9525">
            <a:solidFill>
              <a:schemeClr val="tx1"/>
            </a:solidFill>
            <a:round/>
            <a:headEnd/>
            <a:tailEnd/>
          </a:ln>
        </p:spPr>
        <p:txBody>
          <a:bodyPr/>
          <a:lstStyle/>
          <a:p>
            <a:endParaRPr lang="ar-AE"/>
          </a:p>
        </p:txBody>
      </p:sp>
      <p:sp>
        <p:nvSpPr>
          <p:cNvPr id="9225" name="Text Box 9"/>
          <p:cNvSpPr txBox="1">
            <a:spLocks noChangeArrowheads="1"/>
          </p:cNvSpPr>
          <p:nvPr/>
        </p:nvSpPr>
        <p:spPr bwMode="auto">
          <a:xfrm>
            <a:off x="5257800" y="3200400"/>
            <a:ext cx="4114800" cy="1917700"/>
          </a:xfrm>
          <a:prstGeom prst="rect">
            <a:avLst/>
          </a:prstGeom>
          <a:noFill/>
          <a:ln w="9525">
            <a:noFill/>
            <a:miter lim="800000"/>
            <a:headEnd/>
            <a:tailEnd/>
          </a:ln>
        </p:spPr>
        <p:txBody>
          <a:bodyPr>
            <a:spAutoFit/>
          </a:bodyPr>
          <a:lstStyle/>
          <a:p>
            <a:pPr algn="l" rtl="0"/>
            <a:r>
              <a:rPr lang="en-US"/>
              <a:t>           H     H      H          </a:t>
            </a:r>
            <a:endParaRPr lang="en-US">
              <a:solidFill>
                <a:srgbClr val="FF3300"/>
              </a:solidFill>
            </a:endParaRPr>
          </a:p>
          <a:p>
            <a:pPr algn="l" rtl="0"/>
            <a:endParaRPr lang="en-US"/>
          </a:p>
          <a:p>
            <a:pPr algn="l" rtl="0"/>
            <a:r>
              <a:rPr lang="en-US"/>
              <a:t>    H  - C  -  C  -   C -  </a:t>
            </a:r>
          </a:p>
          <a:p>
            <a:pPr algn="l" rtl="0"/>
            <a:endParaRPr lang="en-US"/>
          </a:p>
          <a:p>
            <a:pPr algn="l" rtl="0"/>
            <a:r>
              <a:rPr lang="en-US"/>
              <a:t>           H     H      H      </a:t>
            </a:r>
          </a:p>
        </p:txBody>
      </p:sp>
      <p:sp>
        <p:nvSpPr>
          <p:cNvPr id="9226" name="Text Box 10"/>
          <p:cNvSpPr txBox="1">
            <a:spLocks noChangeArrowheads="1"/>
          </p:cNvSpPr>
          <p:nvPr/>
        </p:nvSpPr>
        <p:spPr bwMode="auto">
          <a:xfrm>
            <a:off x="-152400" y="4178300"/>
            <a:ext cx="4114800" cy="1917700"/>
          </a:xfrm>
          <a:prstGeom prst="rect">
            <a:avLst/>
          </a:prstGeom>
          <a:noFill/>
          <a:ln w="9525">
            <a:noFill/>
            <a:miter lim="800000"/>
            <a:headEnd/>
            <a:tailEnd/>
          </a:ln>
        </p:spPr>
        <p:txBody>
          <a:bodyPr>
            <a:spAutoFit/>
          </a:bodyPr>
          <a:lstStyle/>
          <a:p>
            <a:pPr algn="l" rtl="0"/>
            <a:r>
              <a:rPr lang="en-US"/>
              <a:t>           H             H        </a:t>
            </a:r>
          </a:p>
          <a:p>
            <a:pPr algn="l" rtl="0"/>
            <a:endParaRPr lang="en-US"/>
          </a:p>
          <a:p>
            <a:pPr algn="l" rtl="0"/>
            <a:r>
              <a:rPr lang="en-US"/>
              <a:t>    H  - C  -  </a:t>
            </a:r>
            <a:r>
              <a:rPr lang="en-US">
                <a:solidFill>
                  <a:srgbClr val="FF3300"/>
                </a:solidFill>
              </a:rPr>
              <a:t>  </a:t>
            </a:r>
            <a:r>
              <a:rPr lang="en-US"/>
              <a:t>  -   C -  H</a:t>
            </a:r>
          </a:p>
          <a:p>
            <a:pPr algn="l" rtl="0"/>
            <a:endParaRPr lang="en-US"/>
          </a:p>
          <a:p>
            <a:pPr algn="l" rtl="0"/>
            <a:r>
              <a:rPr lang="en-US"/>
              <a:t>           H             H </a:t>
            </a:r>
          </a:p>
        </p:txBody>
      </p:sp>
      <p:sp>
        <p:nvSpPr>
          <p:cNvPr id="9227" name="Text Box 11"/>
          <p:cNvSpPr txBox="1">
            <a:spLocks noChangeArrowheads="1"/>
          </p:cNvSpPr>
          <p:nvPr/>
        </p:nvSpPr>
        <p:spPr bwMode="auto">
          <a:xfrm>
            <a:off x="1295400" y="4191000"/>
            <a:ext cx="914400" cy="1735138"/>
          </a:xfrm>
          <a:prstGeom prst="rect">
            <a:avLst/>
          </a:prstGeom>
          <a:noFill/>
          <a:ln w="9525">
            <a:noFill/>
            <a:miter lim="800000"/>
            <a:headEnd/>
            <a:tailEnd/>
          </a:ln>
        </p:spPr>
        <p:txBody>
          <a:bodyPr>
            <a:spAutoFit/>
          </a:bodyPr>
          <a:lstStyle/>
          <a:p>
            <a:pPr algn="l" rtl="0"/>
            <a:r>
              <a:rPr lang="en-US">
                <a:solidFill>
                  <a:srgbClr val="FF3300"/>
                </a:solidFill>
              </a:rPr>
              <a:t>O</a:t>
            </a:r>
          </a:p>
          <a:p>
            <a:pPr algn="l" rtl="0"/>
            <a:endParaRPr lang="en-US">
              <a:solidFill>
                <a:srgbClr val="FF3300"/>
              </a:solidFill>
            </a:endParaRPr>
          </a:p>
          <a:p>
            <a:pPr algn="l" rtl="0"/>
            <a:r>
              <a:rPr lang="en-US">
                <a:solidFill>
                  <a:srgbClr val="FF3300"/>
                </a:solidFill>
              </a:rPr>
              <a:t>C</a:t>
            </a:r>
            <a:endParaRPr lang="en-US" baseline="-25000">
              <a:solidFill>
                <a:srgbClr val="FF3300"/>
              </a:solidFill>
            </a:endParaRPr>
          </a:p>
          <a:p>
            <a:pPr>
              <a:spcBef>
                <a:spcPct val="50000"/>
              </a:spcBef>
            </a:pPr>
            <a:endParaRPr lang="en-US"/>
          </a:p>
        </p:txBody>
      </p:sp>
      <p:sp>
        <p:nvSpPr>
          <p:cNvPr id="9229" name="Text Box 13"/>
          <p:cNvSpPr txBox="1">
            <a:spLocks noChangeArrowheads="1"/>
          </p:cNvSpPr>
          <p:nvPr/>
        </p:nvSpPr>
        <p:spPr bwMode="auto">
          <a:xfrm>
            <a:off x="8077200" y="2743200"/>
            <a:ext cx="457200" cy="2647950"/>
          </a:xfrm>
          <a:prstGeom prst="rect">
            <a:avLst/>
          </a:prstGeom>
          <a:noFill/>
          <a:ln w="9525">
            <a:noFill/>
            <a:miter lim="800000"/>
            <a:headEnd/>
            <a:tailEnd/>
          </a:ln>
        </p:spPr>
        <p:txBody>
          <a:bodyPr>
            <a:spAutoFit/>
          </a:bodyPr>
          <a:lstStyle/>
          <a:p>
            <a:pPr algn="l" rtl="0">
              <a:spcBef>
                <a:spcPct val="50000"/>
              </a:spcBef>
            </a:pPr>
            <a:r>
              <a:rPr lang="en-US">
                <a:solidFill>
                  <a:srgbClr val="FF3300"/>
                </a:solidFill>
              </a:rPr>
              <a:t>          O</a:t>
            </a:r>
          </a:p>
          <a:p>
            <a:pPr algn="l" rtl="0">
              <a:spcBef>
                <a:spcPct val="50000"/>
              </a:spcBef>
            </a:pPr>
            <a:r>
              <a:rPr lang="en-US">
                <a:solidFill>
                  <a:srgbClr val="FF3300"/>
                </a:solidFill>
              </a:rPr>
              <a:t>   C</a:t>
            </a:r>
          </a:p>
          <a:p>
            <a:pPr algn="l" rtl="0">
              <a:spcBef>
                <a:spcPct val="50000"/>
              </a:spcBef>
            </a:pPr>
            <a:r>
              <a:rPr lang="en-US">
                <a:solidFill>
                  <a:srgbClr val="FF3300"/>
                </a:solidFill>
              </a:rPr>
              <a:t>         H</a:t>
            </a:r>
          </a:p>
        </p:txBody>
      </p:sp>
      <p:sp>
        <p:nvSpPr>
          <p:cNvPr id="97294" name="Line 14"/>
          <p:cNvSpPr>
            <a:spLocks noChangeShapeType="1"/>
          </p:cNvSpPr>
          <p:nvPr/>
        </p:nvSpPr>
        <p:spPr bwMode="auto">
          <a:xfrm>
            <a:off x="8305800" y="3657600"/>
            <a:ext cx="0" cy="304800"/>
          </a:xfrm>
          <a:prstGeom prst="line">
            <a:avLst/>
          </a:prstGeom>
          <a:noFill/>
          <a:ln w="9525">
            <a:solidFill>
              <a:schemeClr val="tx1"/>
            </a:solidFill>
            <a:round/>
            <a:headEnd/>
            <a:tailEnd/>
          </a:ln>
        </p:spPr>
        <p:txBody>
          <a:bodyPr/>
          <a:lstStyle/>
          <a:p>
            <a:endParaRPr lang="ar-AE"/>
          </a:p>
        </p:txBody>
      </p:sp>
      <p:sp>
        <p:nvSpPr>
          <p:cNvPr id="97295" name="Line 15"/>
          <p:cNvSpPr>
            <a:spLocks noChangeShapeType="1"/>
          </p:cNvSpPr>
          <p:nvPr/>
        </p:nvSpPr>
        <p:spPr bwMode="auto">
          <a:xfrm>
            <a:off x="8229600" y="3657600"/>
            <a:ext cx="0" cy="304800"/>
          </a:xfrm>
          <a:prstGeom prst="line">
            <a:avLst/>
          </a:prstGeom>
          <a:noFill/>
          <a:ln w="9525">
            <a:solidFill>
              <a:schemeClr val="tx1"/>
            </a:solidFill>
            <a:round/>
            <a:headEnd/>
            <a:tailEnd/>
          </a:ln>
        </p:spPr>
        <p:txBody>
          <a:bodyPr/>
          <a:lstStyle/>
          <a:p>
            <a:endParaRPr lang="ar-AE"/>
          </a:p>
        </p:txBody>
      </p:sp>
      <p:sp>
        <p:nvSpPr>
          <p:cNvPr id="97296" name="Line 16"/>
          <p:cNvSpPr>
            <a:spLocks noChangeShapeType="1"/>
          </p:cNvSpPr>
          <p:nvPr/>
        </p:nvSpPr>
        <p:spPr bwMode="auto">
          <a:xfrm>
            <a:off x="8229600" y="4495800"/>
            <a:ext cx="0" cy="304800"/>
          </a:xfrm>
          <a:prstGeom prst="line">
            <a:avLst/>
          </a:prstGeom>
          <a:noFill/>
          <a:ln w="9525">
            <a:solidFill>
              <a:schemeClr val="tx1"/>
            </a:solidFill>
            <a:round/>
            <a:headEnd/>
            <a:tailEnd/>
          </a:ln>
        </p:spPr>
        <p:txBody>
          <a:bodyPr/>
          <a:lstStyle/>
          <a:p>
            <a:endParaRPr lang="ar-AE"/>
          </a:p>
        </p:txBody>
      </p:sp>
      <p:sp>
        <p:nvSpPr>
          <p:cNvPr id="97297" name="Line 17"/>
          <p:cNvSpPr>
            <a:spLocks noChangeShapeType="1"/>
          </p:cNvSpPr>
          <p:nvPr/>
        </p:nvSpPr>
        <p:spPr bwMode="auto">
          <a:xfrm>
            <a:off x="7620000" y="3657600"/>
            <a:ext cx="0" cy="304800"/>
          </a:xfrm>
          <a:prstGeom prst="line">
            <a:avLst/>
          </a:prstGeom>
          <a:noFill/>
          <a:ln w="9525">
            <a:solidFill>
              <a:schemeClr val="tx1"/>
            </a:solidFill>
            <a:round/>
            <a:headEnd/>
            <a:tailEnd/>
          </a:ln>
        </p:spPr>
        <p:txBody>
          <a:bodyPr/>
          <a:lstStyle/>
          <a:p>
            <a:endParaRPr lang="ar-AE"/>
          </a:p>
        </p:txBody>
      </p:sp>
      <p:sp>
        <p:nvSpPr>
          <p:cNvPr id="97298" name="Line 18"/>
          <p:cNvSpPr>
            <a:spLocks noChangeShapeType="1"/>
          </p:cNvSpPr>
          <p:nvPr/>
        </p:nvSpPr>
        <p:spPr bwMode="auto">
          <a:xfrm>
            <a:off x="6858000" y="3657600"/>
            <a:ext cx="0" cy="304800"/>
          </a:xfrm>
          <a:prstGeom prst="line">
            <a:avLst/>
          </a:prstGeom>
          <a:noFill/>
          <a:ln w="9525">
            <a:solidFill>
              <a:schemeClr val="tx1"/>
            </a:solidFill>
            <a:round/>
            <a:headEnd/>
            <a:tailEnd/>
          </a:ln>
        </p:spPr>
        <p:txBody>
          <a:bodyPr/>
          <a:lstStyle/>
          <a:p>
            <a:endParaRPr lang="ar-AE"/>
          </a:p>
        </p:txBody>
      </p:sp>
      <p:sp>
        <p:nvSpPr>
          <p:cNvPr id="97299" name="Line 19"/>
          <p:cNvSpPr>
            <a:spLocks noChangeShapeType="1"/>
          </p:cNvSpPr>
          <p:nvPr/>
        </p:nvSpPr>
        <p:spPr bwMode="auto">
          <a:xfrm>
            <a:off x="6324600" y="3657600"/>
            <a:ext cx="0" cy="304800"/>
          </a:xfrm>
          <a:prstGeom prst="line">
            <a:avLst/>
          </a:prstGeom>
          <a:noFill/>
          <a:ln w="9525">
            <a:solidFill>
              <a:schemeClr val="tx1"/>
            </a:solidFill>
            <a:round/>
            <a:headEnd/>
            <a:tailEnd/>
          </a:ln>
        </p:spPr>
        <p:txBody>
          <a:bodyPr/>
          <a:lstStyle/>
          <a:p>
            <a:endParaRPr lang="ar-AE"/>
          </a:p>
        </p:txBody>
      </p:sp>
      <p:sp>
        <p:nvSpPr>
          <p:cNvPr id="97300" name="Line 20"/>
          <p:cNvSpPr>
            <a:spLocks noChangeShapeType="1"/>
          </p:cNvSpPr>
          <p:nvPr/>
        </p:nvSpPr>
        <p:spPr bwMode="auto">
          <a:xfrm>
            <a:off x="6324600" y="4343400"/>
            <a:ext cx="0" cy="304800"/>
          </a:xfrm>
          <a:prstGeom prst="line">
            <a:avLst/>
          </a:prstGeom>
          <a:noFill/>
          <a:ln w="9525">
            <a:solidFill>
              <a:schemeClr val="tx1"/>
            </a:solidFill>
            <a:round/>
            <a:headEnd/>
            <a:tailEnd/>
          </a:ln>
        </p:spPr>
        <p:txBody>
          <a:bodyPr/>
          <a:lstStyle/>
          <a:p>
            <a:endParaRPr lang="ar-AE"/>
          </a:p>
        </p:txBody>
      </p:sp>
      <p:sp>
        <p:nvSpPr>
          <p:cNvPr id="97301" name="Line 21"/>
          <p:cNvSpPr>
            <a:spLocks noChangeShapeType="1"/>
          </p:cNvSpPr>
          <p:nvPr/>
        </p:nvSpPr>
        <p:spPr bwMode="auto">
          <a:xfrm>
            <a:off x="6934200" y="4343400"/>
            <a:ext cx="0" cy="304800"/>
          </a:xfrm>
          <a:prstGeom prst="line">
            <a:avLst/>
          </a:prstGeom>
          <a:noFill/>
          <a:ln w="9525">
            <a:solidFill>
              <a:schemeClr val="tx1"/>
            </a:solidFill>
            <a:round/>
            <a:headEnd/>
            <a:tailEnd/>
          </a:ln>
        </p:spPr>
        <p:txBody>
          <a:bodyPr/>
          <a:lstStyle/>
          <a:p>
            <a:endParaRPr lang="ar-AE"/>
          </a:p>
        </p:txBody>
      </p:sp>
      <p:sp>
        <p:nvSpPr>
          <p:cNvPr id="97302" name="Line 22"/>
          <p:cNvSpPr>
            <a:spLocks noChangeShapeType="1"/>
          </p:cNvSpPr>
          <p:nvPr/>
        </p:nvSpPr>
        <p:spPr bwMode="auto">
          <a:xfrm>
            <a:off x="7620000" y="4343400"/>
            <a:ext cx="0" cy="304800"/>
          </a:xfrm>
          <a:prstGeom prst="line">
            <a:avLst/>
          </a:prstGeom>
          <a:noFill/>
          <a:ln w="9525">
            <a:solidFill>
              <a:schemeClr val="tx1"/>
            </a:solidFill>
            <a:round/>
            <a:headEnd/>
            <a:tailEnd/>
          </a:ln>
        </p:spPr>
        <p:txBody>
          <a:bodyPr/>
          <a:lstStyle/>
          <a:p>
            <a:endParaRPr lang="ar-AE"/>
          </a:p>
        </p:txBody>
      </p:sp>
      <p:sp>
        <p:nvSpPr>
          <p:cNvPr id="97303" name="Line 23"/>
          <p:cNvSpPr>
            <a:spLocks noChangeShapeType="1"/>
          </p:cNvSpPr>
          <p:nvPr/>
        </p:nvSpPr>
        <p:spPr bwMode="auto">
          <a:xfrm>
            <a:off x="2133600" y="4572000"/>
            <a:ext cx="0" cy="304800"/>
          </a:xfrm>
          <a:prstGeom prst="line">
            <a:avLst/>
          </a:prstGeom>
          <a:noFill/>
          <a:ln w="9525">
            <a:solidFill>
              <a:schemeClr val="tx1"/>
            </a:solidFill>
            <a:round/>
            <a:headEnd/>
            <a:tailEnd/>
          </a:ln>
        </p:spPr>
        <p:txBody>
          <a:bodyPr/>
          <a:lstStyle/>
          <a:p>
            <a:endParaRPr lang="ar-AE"/>
          </a:p>
        </p:txBody>
      </p:sp>
      <p:sp>
        <p:nvSpPr>
          <p:cNvPr id="97304" name="Line 24"/>
          <p:cNvSpPr>
            <a:spLocks noChangeShapeType="1"/>
          </p:cNvSpPr>
          <p:nvPr/>
        </p:nvSpPr>
        <p:spPr bwMode="auto">
          <a:xfrm>
            <a:off x="1447800" y="4572000"/>
            <a:ext cx="0" cy="304800"/>
          </a:xfrm>
          <a:prstGeom prst="line">
            <a:avLst/>
          </a:prstGeom>
          <a:noFill/>
          <a:ln w="9525">
            <a:solidFill>
              <a:schemeClr val="tx1"/>
            </a:solidFill>
            <a:round/>
            <a:headEnd/>
            <a:tailEnd/>
          </a:ln>
        </p:spPr>
        <p:txBody>
          <a:bodyPr/>
          <a:lstStyle/>
          <a:p>
            <a:endParaRPr lang="ar-AE"/>
          </a:p>
        </p:txBody>
      </p:sp>
      <p:sp>
        <p:nvSpPr>
          <p:cNvPr id="97305" name="Line 25"/>
          <p:cNvSpPr>
            <a:spLocks noChangeShapeType="1"/>
          </p:cNvSpPr>
          <p:nvPr/>
        </p:nvSpPr>
        <p:spPr bwMode="auto">
          <a:xfrm>
            <a:off x="914400" y="4572000"/>
            <a:ext cx="0" cy="304800"/>
          </a:xfrm>
          <a:prstGeom prst="line">
            <a:avLst/>
          </a:prstGeom>
          <a:noFill/>
          <a:ln w="9525">
            <a:solidFill>
              <a:schemeClr val="tx1"/>
            </a:solidFill>
            <a:round/>
            <a:headEnd/>
            <a:tailEnd/>
          </a:ln>
        </p:spPr>
        <p:txBody>
          <a:bodyPr/>
          <a:lstStyle/>
          <a:p>
            <a:endParaRPr lang="ar-AE"/>
          </a:p>
        </p:txBody>
      </p:sp>
      <p:sp>
        <p:nvSpPr>
          <p:cNvPr id="97306" name="Line 26"/>
          <p:cNvSpPr>
            <a:spLocks noChangeShapeType="1"/>
          </p:cNvSpPr>
          <p:nvPr/>
        </p:nvSpPr>
        <p:spPr bwMode="auto">
          <a:xfrm>
            <a:off x="914400" y="5257800"/>
            <a:ext cx="0" cy="304800"/>
          </a:xfrm>
          <a:prstGeom prst="line">
            <a:avLst/>
          </a:prstGeom>
          <a:noFill/>
          <a:ln w="9525">
            <a:solidFill>
              <a:schemeClr val="tx1"/>
            </a:solidFill>
            <a:round/>
            <a:headEnd/>
            <a:tailEnd/>
          </a:ln>
        </p:spPr>
        <p:txBody>
          <a:bodyPr/>
          <a:lstStyle/>
          <a:p>
            <a:endParaRPr lang="ar-AE"/>
          </a:p>
        </p:txBody>
      </p:sp>
      <p:sp>
        <p:nvSpPr>
          <p:cNvPr id="97307" name="Line 27"/>
          <p:cNvSpPr>
            <a:spLocks noChangeShapeType="1"/>
          </p:cNvSpPr>
          <p:nvPr/>
        </p:nvSpPr>
        <p:spPr bwMode="auto">
          <a:xfrm>
            <a:off x="2133600" y="5334000"/>
            <a:ext cx="0" cy="304800"/>
          </a:xfrm>
          <a:prstGeom prst="line">
            <a:avLst/>
          </a:prstGeom>
          <a:noFill/>
          <a:ln w="9525">
            <a:solidFill>
              <a:schemeClr val="tx1"/>
            </a:solidFill>
            <a:round/>
            <a:headEnd/>
            <a:tailEnd/>
          </a:ln>
        </p:spPr>
        <p:txBody>
          <a:bodyPr/>
          <a:lstStyle/>
          <a:p>
            <a:endParaRPr lang="ar-AE"/>
          </a:p>
        </p:txBody>
      </p:sp>
      <p:sp>
        <p:nvSpPr>
          <p:cNvPr id="97308" name="Rectangle 30"/>
          <p:cNvSpPr>
            <a:spLocks noChangeArrowheads="1"/>
          </p:cNvSpPr>
          <p:nvPr/>
        </p:nvSpPr>
        <p:spPr bwMode="auto">
          <a:xfrm>
            <a:off x="5410200" y="2971800"/>
            <a:ext cx="3505200" cy="2438400"/>
          </a:xfrm>
          <a:prstGeom prst="rect">
            <a:avLst/>
          </a:prstGeom>
          <a:noFill/>
          <a:ln w="9525">
            <a:solidFill>
              <a:schemeClr val="tx1"/>
            </a:solidFill>
            <a:miter lim="800000"/>
            <a:headEnd/>
            <a:tailEnd/>
          </a:ln>
        </p:spPr>
        <p:txBody>
          <a:bodyPr wrap="none" anchor="ctr"/>
          <a:lstStyle/>
          <a:p>
            <a:endParaRPr lang="en-US"/>
          </a:p>
        </p:txBody>
      </p:sp>
      <p:sp>
        <p:nvSpPr>
          <p:cNvPr id="97309" name="Rectangle 31"/>
          <p:cNvSpPr>
            <a:spLocks noChangeArrowheads="1"/>
          </p:cNvSpPr>
          <p:nvPr/>
        </p:nvSpPr>
        <p:spPr bwMode="auto">
          <a:xfrm>
            <a:off x="2895600" y="228600"/>
            <a:ext cx="3352800" cy="2438400"/>
          </a:xfrm>
          <a:prstGeom prst="rect">
            <a:avLst/>
          </a:prstGeom>
          <a:noFill/>
          <a:ln w="9525">
            <a:solidFill>
              <a:schemeClr val="tx1"/>
            </a:solidFill>
            <a:miter lim="800000"/>
            <a:headEnd/>
            <a:tailEnd/>
          </a:ln>
        </p:spPr>
        <p:txBody>
          <a:bodyPr wrap="none" anchor="ctr"/>
          <a:lstStyle/>
          <a:p>
            <a:endParaRPr lang="en-US"/>
          </a:p>
        </p:txBody>
      </p:sp>
      <p:sp>
        <p:nvSpPr>
          <p:cNvPr id="97310" name="Rectangle 32"/>
          <p:cNvSpPr>
            <a:spLocks noChangeArrowheads="1"/>
          </p:cNvSpPr>
          <p:nvPr/>
        </p:nvSpPr>
        <p:spPr bwMode="auto">
          <a:xfrm>
            <a:off x="76200" y="3962400"/>
            <a:ext cx="3200400" cy="2438400"/>
          </a:xfrm>
          <a:prstGeom prst="rect">
            <a:avLst/>
          </a:prstGeom>
          <a:noFill/>
          <a:ln w="9525">
            <a:solidFill>
              <a:schemeClr val="tx1"/>
            </a:solidFill>
            <a:miter lim="800000"/>
            <a:headEnd/>
            <a:tailEnd/>
          </a:ln>
        </p:spPr>
        <p:txBody>
          <a:bodyPr wrap="none" anchor="ctr"/>
          <a:lstStyle/>
          <a:p>
            <a:endParaRPr lang="en-US"/>
          </a:p>
        </p:txBody>
      </p:sp>
      <p:sp>
        <p:nvSpPr>
          <p:cNvPr id="97311" name="Line 34"/>
          <p:cNvSpPr>
            <a:spLocks noChangeShapeType="1"/>
          </p:cNvSpPr>
          <p:nvPr/>
        </p:nvSpPr>
        <p:spPr bwMode="auto">
          <a:xfrm>
            <a:off x="1524000" y="4572000"/>
            <a:ext cx="0" cy="304800"/>
          </a:xfrm>
          <a:prstGeom prst="line">
            <a:avLst/>
          </a:prstGeom>
          <a:noFill/>
          <a:ln w="9525">
            <a:solidFill>
              <a:schemeClr val="tx1"/>
            </a:solidFill>
            <a:round/>
            <a:headEnd/>
            <a:tailEnd/>
          </a:ln>
        </p:spPr>
        <p:txBody>
          <a:bodyPr/>
          <a:lstStyle/>
          <a:p>
            <a:endParaRPr lang="ar-AE"/>
          </a:p>
        </p:txBody>
      </p:sp>
      <p:sp>
        <p:nvSpPr>
          <p:cNvPr id="97312" name="Line 35"/>
          <p:cNvSpPr>
            <a:spLocks noChangeShapeType="1"/>
          </p:cNvSpPr>
          <p:nvPr/>
        </p:nvSpPr>
        <p:spPr bwMode="auto">
          <a:xfrm>
            <a:off x="6400800" y="1447800"/>
            <a:ext cx="1600200" cy="0"/>
          </a:xfrm>
          <a:prstGeom prst="line">
            <a:avLst/>
          </a:prstGeom>
          <a:noFill/>
          <a:ln w="9525">
            <a:solidFill>
              <a:srgbClr val="FF3300"/>
            </a:solidFill>
            <a:round/>
            <a:headEnd/>
            <a:tailEnd/>
          </a:ln>
        </p:spPr>
        <p:txBody>
          <a:bodyPr/>
          <a:lstStyle/>
          <a:p>
            <a:endParaRPr lang="ar-AE"/>
          </a:p>
        </p:txBody>
      </p:sp>
      <p:sp>
        <p:nvSpPr>
          <p:cNvPr id="97313" name="Line 36"/>
          <p:cNvSpPr>
            <a:spLocks noChangeShapeType="1"/>
          </p:cNvSpPr>
          <p:nvPr/>
        </p:nvSpPr>
        <p:spPr bwMode="auto">
          <a:xfrm>
            <a:off x="8001000" y="1447800"/>
            <a:ext cx="0" cy="1143000"/>
          </a:xfrm>
          <a:prstGeom prst="line">
            <a:avLst/>
          </a:prstGeom>
          <a:noFill/>
          <a:ln w="9525">
            <a:solidFill>
              <a:srgbClr val="FF3300"/>
            </a:solidFill>
            <a:round/>
            <a:headEnd/>
            <a:tailEnd type="triangle" w="med" len="med"/>
          </a:ln>
        </p:spPr>
        <p:txBody>
          <a:bodyPr/>
          <a:lstStyle/>
          <a:p>
            <a:endParaRPr lang="ar-AE"/>
          </a:p>
        </p:txBody>
      </p:sp>
      <p:sp>
        <p:nvSpPr>
          <p:cNvPr id="97314" name="Line 37"/>
          <p:cNvSpPr>
            <a:spLocks noChangeShapeType="1"/>
          </p:cNvSpPr>
          <p:nvPr/>
        </p:nvSpPr>
        <p:spPr bwMode="auto">
          <a:xfrm flipH="1">
            <a:off x="1371600" y="1600200"/>
            <a:ext cx="1219200" cy="0"/>
          </a:xfrm>
          <a:prstGeom prst="line">
            <a:avLst/>
          </a:prstGeom>
          <a:noFill/>
          <a:ln w="9525">
            <a:solidFill>
              <a:srgbClr val="FF3300"/>
            </a:solidFill>
            <a:round/>
            <a:headEnd/>
            <a:tailEnd/>
          </a:ln>
        </p:spPr>
        <p:txBody>
          <a:bodyPr/>
          <a:lstStyle/>
          <a:p>
            <a:endParaRPr lang="ar-AE"/>
          </a:p>
        </p:txBody>
      </p:sp>
      <p:sp>
        <p:nvSpPr>
          <p:cNvPr id="97315" name="Line 38"/>
          <p:cNvSpPr>
            <a:spLocks noChangeShapeType="1"/>
          </p:cNvSpPr>
          <p:nvPr/>
        </p:nvSpPr>
        <p:spPr bwMode="auto">
          <a:xfrm>
            <a:off x="1371600" y="1600200"/>
            <a:ext cx="0" cy="1981200"/>
          </a:xfrm>
          <a:prstGeom prst="line">
            <a:avLst/>
          </a:prstGeom>
          <a:noFill/>
          <a:ln w="9525">
            <a:solidFill>
              <a:srgbClr val="FF3300"/>
            </a:solidFill>
            <a:round/>
            <a:headEnd/>
            <a:tailEnd type="triangle" w="med" len="med"/>
          </a:ln>
        </p:spPr>
        <p:txBody>
          <a:bodyPr/>
          <a:lstStyle/>
          <a:p>
            <a:endParaRPr lang="ar-A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las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25"/>
                                        </p:tgtEl>
                                        <p:attrNameLst>
                                          <p:attrName>style.visibility</p:attrName>
                                        </p:attrNameLst>
                                      </p:cBhvr>
                                      <p:to>
                                        <p:strVal val="visible"/>
                                      </p:to>
                                    </p:set>
                                    <p:anim calcmode="lin" valueType="num">
                                      <p:cBhvr additive="base">
                                        <p:cTn id="13" dur="500" fill="hold"/>
                                        <p:tgtEl>
                                          <p:spTgt spid="9225"/>
                                        </p:tgtEl>
                                        <p:attrNameLst>
                                          <p:attrName>ppt_x</p:attrName>
                                        </p:attrNameLst>
                                      </p:cBhvr>
                                      <p:tavLst>
                                        <p:tav tm="0">
                                          <p:val>
                                            <p:strVal val="0-#ppt_w/2"/>
                                          </p:val>
                                        </p:tav>
                                        <p:tav tm="100000">
                                          <p:val>
                                            <p:strVal val="#ppt_x"/>
                                          </p:val>
                                        </p:tav>
                                      </p:tavLst>
                                    </p:anim>
                                    <p:anim calcmode="lin" valueType="num">
                                      <p:cBhvr additive="base">
                                        <p:cTn id="14" dur="500" fill="hold"/>
                                        <p:tgtEl>
                                          <p:spTgt spid="92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glas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29"/>
                                        </p:tgtEl>
                                        <p:attrNameLst>
                                          <p:attrName>style.visibility</p:attrName>
                                        </p:attrNameLst>
                                      </p:cBhvr>
                                      <p:to>
                                        <p:strVal val="visible"/>
                                      </p:to>
                                    </p:set>
                                    <p:anim calcmode="lin" valueType="num">
                                      <p:cBhvr additive="base">
                                        <p:cTn id="19" dur="500" fill="hold"/>
                                        <p:tgtEl>
                                          <p:spTgt spid="9229"/>
                                        </p:tgtEl>
                                        <p:attrNameLst>
                                          <p:attrName>ppt_x</p:attrName>
                                        </p:attrNameLst>
                                      </p:cBhvr>
                                      <p:tavLst>
                                        <p:tav tm="0">
                                          <p:val>
                                            <p:strVal val="0-#ppt_w/2"/>
                                          </p:val>
                                        </p:tav>
                                        <p:tav tm="100000">
                                          <p:val>
                                            <p:strVal val="#ppt_x"/>
                                          </p:val>
                                        </p:tav>
                                      </p:tavLst>
                                    </p:anim>
                                    <p:anim calcmode="lin" valueType="num">
                                      <p:cBhvr additive="base">
                                        <p:cTn id="20" dur="500" fill="hold"/>
                                        <p:tgtEl>
                                          <p:spTgt spid="92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explod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26"/>
                                        </p:tgtEl>
                                        <p:attrNameLst>
                                          <p:attrName>style.visibility</p:attrName>
                                        </p:attrNameLst>
                                      </p:cBhvr>
                                      <p:to>
                                        <p:strVal val="visible"/>
                                      </p:to>
                                    </p:set>
                                    <p:anim calcmode="lin" valueType="num">
                                      <p:cBhvr additive="base">
                                        <p:cTn id="25" dur="500" fill="hold"/>
                                        <p:tgtEl>
                                          <p:spTgt spid="9226"/>
                                        </p:tgtEl>
                                        <p:attrNameLst>
                                          <p:attrName>ppt_x</p:attrName>
                                        </p:attrNameLst>
                                      </p:cBhvr>
                                      <p:tavLst>
                                        <p:tav tm="0">
                                          <p:val>
                                            <p:strVal val="0-#ppt_w/2"/>
                                          </p:val>
                                        </p:tav>
                                        <p:tav tm="100000">
                                          <p:val>
                                            <p:strVal val="#ppt_x"/>
                                          </p:val>
                                        </p:tav>
                                      </p:tavLst>
                                    </p:anim>
                                    <p:anim calcmode="lin" valueType="num">
                                      <p:cBhvr additive="base">
                                        <p:cTn id="26" dur="500" fill="hold"/>
                                        <p:tgtEl>
                                          <p:spTgt spid="92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glas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27"/>
                                        </p:tgtEl>
                                        <p:attrNameLst>
                                          <p:attrName>style.visibility</p:attrName>
                                        </p:attrNameLst>
                                      </p:cBhvr>
                                      <p:to>
                                        <p:strVal val="visible"/>
                                      </p:to>
                                    </p:set>
                                    <p:anim calcmode="lin" valueType="num">
                                      <p:cBhvr additive="base">
                                        <p:cTn id="31" dur="500" fill="hold"/>
                                        <p:tgtEl>
                                          <p:spTgt spid="9227"/>
                                        </p:tgtEl>
                                        <p:attrNameLst>
                                          <p:attrName>ppt_x</p:attrName>
                                        </p:attrNameLst>
                                      </p:cBhvr>
                                      <p:tavLst>
                                        <p:tav tm="0">
                                          <p:val>
                                            <p:strVal val="0-#ppt_w/2"/>
                                          </p:val>
                                        </p:tav>
                                        <p:tav tm="100000">
                                          <p:val>
                                            <p:strVal val="#ppt_x"/>
                                          </p:val>
                                        </p:tav>
                                      </p:tavLst>
                                    </p:anim>
                                    <p:anim calcmode="lin" valueType="num">
                                      <p:cBhvr additive="base">
                                        <p:cTn id="32" dur="500" fill="hold"/>
                                        <p:tgtEl>
                                          <p:spTgt spid="92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25" grpId="0" autoUpdateAnimBg="0"/>
      <p:bldP spid="9226" grpId="0" autoUpdateAnimBg="0"/>
      <p:bldP spid="9227" grpId="0" autoUpdateAnimBg="0"/>
      <p:bldP spid="9229" grpId="0"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2"/>
          </p:nvPr>
        </p:nvSpPr>
        <p:spPr>
          <a:noFill/>
        </p:spPr>
        <p:txBody>
          <a:bodyPr/>
          <a:lstStyle/>
          <a:p>
            <a:fld id="{792A4E8C-40CE-4FB8-ABAC-254865DCB414}" type="slidenum">
              <a:rPr lang="ar-SA" smtClean="0"/>
              <a:pPr/>
              <a:t>107</a:t>
            </a:fld>
            <a:endParaRPr lang="en-US" smtClean="0"/>
          </a:p>
        </p:txBody>
      </p:sp>
      <p:sp>
        <p:nvSpPr>
          <p:cNvPr id="10242" name="Text Box 2"/>
          <p:cNvSpPr txBox="1">
            <a:spLocks noChangeArrowheads="1"/>
          </p:cNvSpPr>
          <p:nvPr/>
        </p:nvSpPr>
        <p:spPr bwMode="auto">
          <a:xfrm>
            <a:off x="2971800" y="457200"/>
            <a:ext cx="4114800" cy="1917700"/>
          </a:xfrm>
          <a:prstGeom prst="rect">
            <a:avLst/>
          </a:prstGeom>
          <a:noFill/>
          <a:ln w="9525">
            <a:noFill/>
            <a:miter lim="800000"/>
            <a:headEnd/>
            <a:tailEnd/>
          </a:ln>
        </p:spPr>
        <p:txBody>
          <a:bodyPr>
            <a:spAutoFit/>
          </a:bodyPr>
          <a:lstStyle/>
          <a:p>
            <a:pPr algn="l" rtl="0"/>
            <a:r>
              <a:rPr lang="en-US"/>
              <a:t>           H     H      H        </a:t>
            </a:r>
          </a:p>
          <a:p>
            <a:pPr algn="l" rtl="0"/>
            <a:endParaRPr lang="en-US"/>
          </a:p>
          <a:p>
            <a:pPr algn="l" rtl="0"/>
            <a:r>
              <a:rPr lang="en-US"/>
              <a:t>    H  - C  -  C  -   C -  </a:t>
            </a:r>
            <a:r>
              <a:rPr lang="en-US">
                <a:solidFill>
                  <a:srgbClr val="FF3300"/>
                </a:solidFill>
              </a:rPr>
              <a:t>H</a:t>
            </a:r>
          </a:p>
          <a:p>
            <a:pPr algn="l" rtl="0"/>
            <a:endParaRPr lang="en-US"/>
          </a:p>
          <a:p>
            <a:pPr algn="l" rtl="0"/>
            <a:r>
              <a:rPr lang="en-US"/>
              <a:t>           H     H      H </a:t>
            </a:r>
          </a:p>
        </p:txBody>
      </p:sp>
      <p:sp>
        <p:nvSpPr>
          <p:cNvPr id="98308" name="Line 3"/>
          <p:cNvSpPr>
            <a:spLocks noChangeShapeType="1"/>
          </p:cNvSpPr>
          <p:nvPr/>
        </p:nvSpPr>
        <p:spPr bwMode="auto">
          <a:xfrm>
            <a:off x="5334000" y="1600200"/>
            <a:ext cx="0" cy="304800"/>
          </a:xfrm>
          <a:prstGeom prst="line">
            <a:avLst/>
          </a:prstGeom>
          <a:noFill/>
          <a:ln w="9525">
            <a:solidFill>
              <a:schemeClr val="tx1"/>
            </a:solidFill>
            <a:round/>
            <a:headEnd/>
            <a:tailEnd/>
          </a:ln>
        </p:spPr>
        <p:txBody>
          <a:bodyPr/>
          <a:lstStyle/>
          <a:p>
            <a:endParaRPr lang="ar-AE"/>
          </a:p>
        </p:txBody>
      </p:sp>
      <p:sp>
        <p:nvSpPr>
          <p:cNvPr id="98309" name="Line 4"/>
          <p:cNvSpPr>
            <a:spLocks noChangeShapeType="1"/>
          </p:cNvSpPr>
          <p:nvPr/>
        </p:nvSpPr>
        <p:spPr bwMode="auto">
          <a:xfrm>
            <a:off x="5334000" y="914400"/>
            <a:ext cx="0" cy="304800"/>
          </a:xfrm>
          <a:prstGeom prst="line">
            <a:avLst/>
          </a:prstGeom>
          <a:noFill/>
          <a:ln w="9525">
            <a:solidFill>
              <a:schemeClr val="tx1"/>
            </a:solidFill>
            <a:round/>
            <a:headEnd/>
            <a:tailEnd/>
          </a:ln>
        </p:spPr>
        <p:txBody>
          <a:bodyPr/>
          <a:lstStyle/>
          <a:p>
            <a:endParaRPr lang="ar-AE"/>
          </a:p>
        </p:txBody>
      </p:sp>
      <p:sp>
        <p:nvSpPr>
          <p:cNvPr id="98310" name="Line 5"/>
          <p:cNvSpPr>
            <a:spLocks noChangeShapeType="1"/>
          </p:cNvSpPr>
          <p:nvPr/>
        </p:nvSpPr>
        <p:spPr bwMode="auto">
          <a:xfrm>
            <a:off x="4648200" y="1600200"/>
            <a:ext cx="0" cy="304800"/>
          </a:xfrm>
          <a:prstGeom prst="line">
            <a:avLst/>
          </a:prstGeom>
          <a:noFill/>
          <a:ln w="9525">
            <a:solidFill>
              <a:schemeClr val="tx1"/>
            </a:solidFill>
            <a:round/>
            <a:headEnd/>
            <a:tailEnd/>
          </a:ln>
        </p:spPr>
        <p:txBody>
          <a:bodyPr/>
          <a:lstStyle/>
          <a:p>
            <a:endParaRPr lang="ar-AE"/>
          </a:p>
        </p:txBody>
      </p:sp>
      <p:sp>
        <p:nvSpPr>
          <p:cNvPr id="98311" name="Line 6"/>
          <p:cNvSpPr>
            <a:spLocks noChangeShapeType="1"/>
          </p:cNvSpPr>
          <p:nvPr/>
        </p:nvSpPr>
        <p:spPr bwMode="auto">
          <a:xfrm>
            <a:off x="4648200" y="914400"/>
            <a:ext cx="0" cy="304800"/>
          </a:xfrm>
          <a:prstGeom prst="line">
            <a:avLst/>
          </a:prstGeom>
          <a:noFill/>
          <a:ln w="9525">
            <a:solidFill>
              <a:schemeClr val="tx1"/>
            </a:solidFill>
            <a:round/>
            <a:headEnd/>
            <a:tailEnd/>
          </a:ln>
        </p:spPr>
        <p:txBody>
          <a:bodyPr/>
          <a:lstStyle/>
          <a:p>
            <a:endParaRPr lang="ar-AE"/>
          </a:p>
        </p:txBody>
      </p:sp>
      <p:sp>
        <p:nvSpPr>
          <p:cNvPr id="98312" name="Line 7"/>
          <p:cNvSpPr>
            <a:spLocks noChangeShapeType="1"/>
          </p:cNvSpPr>
          <p:nvPr/>
        </p:nvSpPr>
        <p:spPr bwMode="auto">
          <a:xfrm>
            <a:off x="4038600" y="1600200"/>
            <a:ext cx="0" cy="304800"/>
          </a:xfrm>
          <a:prstGeom prst="line">
            <a:avLst/>
          </a:prstGeom>
          <a:noFill/>
          <a:ln w="9525">
            <a:solidFill>
              <a:schemeClr val="tx1"/>
            </a:solidFill>
            <a:round/>
            <a:headEnd/>
            <a:tailEnd/>
          </a:ln>
        </p:spPr>
        <p:txBody>
          <a:bodyPr/>
          <a:lstStyle/>
          <a:p>
            <a:endParaRPr lang="ar-AE"/>
          </a:p>
        </p:txBody>
      </p:sp>
      <p:sp>
        <p:nvSpPr>
          <p:cNvPr id="98313" name="Line 8"/>
          <p:cNvSpPr>
            <a:spLocks noChangeShapeType="1"/>
          </p:cNvSpPr>
          <p:nvPr/>
        </p:nvSpPr>
        <p:spPr bwMode="auto">
          <a:xfrm>
            <a:off x="4038600" y="914400"/>
            <a:ext cx="0" cy="304800"/>
          </a:xfrm>
          <a:prstGeom prst="line">
            <a:avLst/>
          </a:prstGeom>
          <a:noFill/>
          <a:ln w="9525">
            <a:solidFill>
              <a:schemeClr val="tx1"/>
            </a:solidFill>
            <a:round/>
            <a:headEnd/>
            <a:tailEnd/>
          </a:ln>
        </p:spPr>
        <p:txBody>
          <a:bodyPr/>
          <a:lstStyle/>
          <a:p>
            <a:endParaRPr lang="ar-AE"/>
          </a:p>
        </p:txBody>
      </p:sp>
      <p:sp>
        <p:nvSpPr>
          <p:cNvPr id="10249" name="Text Box 9"/>
          <p:cNvSpPr txBox="1">
            <a:spLocks noChangeArrowheads="1"/>
          </p:cNvSpPr>
          <p:nvPr/>
        </p:nvSpPr>
        <p:spPr bwMode="auto">
          <a:xfrm>
            <a:off x="5257800" y="3200400"/>
            <a:ext cx="4114800" cy="1917700"/>
          </a:xfrm>
          <a:prstGeom prst="rect">
            <a:avLst/>
          </a:prstGeom>
          <a:noFill/>
          <a:ln w="9525">
            <a:noFill/>
            <a:miter lim="800000"/>
            <a:headEnd/>
            <a:tailEnd/>
          </a:ln>
        </p:spPr>
        <p:txBody>
          <a:bodyPr>
            <a:spAutoFit/>
          </a:bodyPr>
          <a:lstStyle/>
          <a:p>
            <a:pPr algn="l" rtl="0"/>
            <a:r>
              <a:rPr lang="en-US"/>
              <a:t>           H     H      H        </a:t>
            </a:r>
          </a:p>
          <a:p>
            <a:pPr algn="l" rtl="0"/>
            <a:endParaRPr lang="en-US"/>
          </a:p>
          <a:p>
            <a:pPr algn="l" rtl="0"/>
            <a:r>
              <a:rPr lang="en-US"/>
              <a:t>    H  - C  -  C  -   C -  </a:t>
            </a:r>
          </a:p>
          <a:p>
            <a:pPr algn="l" rtl="0"/>
            <a:endParaRPr lang="en-US"/>
          </a:p>
          <a:p>
            <a:pPr algn="l" rtl="0"/>
            <a:r>
              <a:rPr lang="en-US"/>
              <a:t>           H     H      H </a:t>
            </a:r>
          </a:p>
        </p:txBody>
      </p:sp>
      <p:sp>
        <p:nvSpPr>
          <p:cNvPr id="10250" name="Text Box 10"/>
          <p:cNvSpPr txBox="1">
            <a:spLocks noChangeArrowheads="1"/>
          </p:cNvSpPr>
          <p:nvPr/>
        </p:nvSpPr>
        <p:spPr bwMode="auto">
          <a:xfrm>
            <a:off x="-152400" y="4178300"/>
            <a:ext cx="4114800" cy="1917700"/>
          </a:xfrm>
          <a:prstGeom prst="rect">
            <a:avLst/>
          </a:prstGeom>
          <a:noFill/>
          <a:ln w="9525">
            <a:noFill/>
            <a:miter lim="800000"/>
            <a:headEnd/>
            <a:tailEnd/>
          </a:ln>
        </p:spPr>
        <p:txBody>
          <a:bodyPr>
            <a:spAutoFit/>
          </a:bodyPr>
          <a:lstStyle/>
          <a:p>
            <a:pPr algn="l" rtl="0"/>
            <a:r>
              <a:rPr lang="en-US"/>
              <a:t>           H     H      H        </a:t>
            </a:r>
          </a:p>
          <a:p>
            <a:pPr algn="l" rtl="0"/>
            <a:endParaRPr lang="en-US"/>
          </a:p>
          <a:p>
            <a:pPr algn="l" rtl="0"/>
            <a:r>
              <a:rPr lang="en-US"/>
              <a:t>    H  - C  -  C  -   C -</a:t>
            </a:r>
          </a:p>
          <a:p>
            <a:pPr algn="l" rtl="0"/>
            <a:endParaRPr lang="en-US"/>
          </a:p>
          <a:p>
            <a:pPr algn="l" rtl="0"/>
            <a:r>
              <a:rPr lang="en-US"/>
              <a:t>           H     H      H </a:t>
            </a:r>
          </a:p>
        </p:txBody>
      </p:sp>
      <p:sp>
        <p:nvSpPr>
          <p:cNvPr id="10251" name="Text Box 11"/>
          <p:cNvSpPr txBox="1">
            <a:spLocks noChangeArrowheads="1"/>
          </p:cNvSpPr>
          <p:nvPr/>
        </p:nvSpPr>
        <p:spPr bwMode="auto">
          <a:xfrm>
            <a:off x="2514600" y="4938713"/>
            <a:ext cx="914400" cy="1004887"/>
          </a:xfrm>
          <a:prstGeom prst="rect">
            <a:avLst/>
          </a:prstGeom>
          <a:noFill/>
          <a:ln w="9525">
            <a:noFill/>
            <a:miter lim="800000"/>
            <a:headEnd/>
            <a:tailEnd/>
          </a:ln>
        </p:spPr>
        <p:txBody>
          <a:bodyPr>
            <a:spAutoFit/>
          </a:bodyPr>
          <a:lstStyle/>
          <a:p>
            <a:pPr algn="l" rtl="0"/>
            <a:r>
              <a:rPr lang="en-US">
                <a:solidFill>
                  <a:srgbClr val="FF3300"/>
                </a:solidFill>
              </a:rPr>
              <a:t>NH</a:t>
            </a:r>
            <a:r>
              <a:rPr lang="en-US" baseline="-25000">
                <a:solidFill>
                  <a:srgbClr val="FF3300"/>
                </a:solidFill>
              </a:rPr>
              <a:t>2</a:t>
            </a:r>
          </a:p>
          <a:p>
            <a:pPr>
              <a:spcBef>
                <a:spcPct val="50000"/>
              </a:spcBef>
            </a:pPr>
            <a:endParaRPr lang="en-US"/>
          </a:p>
        </p:txBody>
      </p:sp>
      <p:sp>
        <p:nvSpPr>
          <p:cNvPr id="10252" name="Text Box 12"/>
          <p:cNvSpPr txBox="1">
            <a:spLocks noChangeArrowheads="1"/>
          </p:cNvSpPr>
          <p:nvPr/>
        </p:nvSpPr>
        <p:spPr bwMode="auto">
          <a:xfrm>
            <a:off x="7924800" y="3948113"/>
            <a:ext cx="1066800" cy="1004887"/>
          </a:xfrm>
          <a:prstGeom prst="rect">
            <a:avLst/>
          </a:prstGeom>
          <a:noFill/>
          <a:ln w="9525">
            <a:noFill/>
            <a:miter lim="800000"/>
            <a:headEnd/>
            <a:tailEnd/>
          </a:ln>
        </p:spPr>
        <p:txBody>
          <a:bodyPr>
            <a:spAutoFit/>
          </a:bodyPr>
          <a:lstStyle/>
          <a:p>
            <a:pPr algn="l" rtl="0"/>
            <a:r>
              <a:rPr lang="en-US">
                <a:solidFill>
                  <a:srgbClr val="FF3300"/>
                </a:solidFill>
              </a:rPr>
              <a:t>COOH</a:t>
            </a:r>
            <a:endParaRPr lang="en-US" baseline="-25000">
              <a:solidFill>
                <a:srgbClr val="FF3300"/>
              </a:solidFill>
            </a:endParaRPr>
          </a:p>
          <a:p>
            <a:pPr>
              <a:spcBef>
                <a:spcPct val="50000"/>
              </a:spcBef>
            </a:pPr>
            <a:endParaRPr lang="en-US"/>
          </a:p>
        </p:txBody>
      </p:sp>
      <p:sp>
        <p:nvSpPr>
          <p:cNvPr id="98318" name="Line 13"/>
          <p:cNvSpPr>
            <a:spLocks noChangeShapeType="1"/>
          </p:cNvSpPr>
          <p:nvPr/>
        </p:nvSpPr>
        <p:spPr bwMode="auto">
          <a:xfrm>
            <a:off x="7620000" y="3657600"/>
            <a:ext cx="0" cy="304800"/>
          </a:xfrm>
          <a:prstGeom prst="line">
            <a:avLst/>
          </a:prstGeom>
          <a:noFill/>
          <a:ln w="9525">
            <a:solidFill>
              <a:schemeClr val="tx1"/>
            </a:solidFill>
            <a:round/>
            <a:headEnd/>
            <a:tailEnd/>
          </a:ln>
        </p:spPr>
        <p:txBody>
          <a:bodyPr/>
          <a:lstStyle/>
          <a:p>
            <a:endParaRPr lang="ar-AE"/>
          </a:p>
        </p:txBody>
      </p:sp>
      <p:sp>
        <p:nvSpPr>
          <p:cNvPr id="98319" name="Line 14"/>
          <p:cNvSpPr>
            <a:spLocks noChangeShapeType="1"/>
          </p:cNvSpPr>
          <p:nvPr/>
        </p:nvSpPr>
        <p:spPr bwMode="auto">
          <a:xfrm>
            <a:off x="6934200" y="3657600"/>
            <a:ext cx="0" cy="304800"/>
          </a:xfrm>
          <a:prstGeom prst="line">
            <a:avLst/>
          </a:prstGeom>
          <a:noFill/>
          <a:ln w="9525">
            <a:solidFill>
              <a:schemeClr val="tx1"/>
            </a:solidFill>
            <a:round/>
            <a:headEnd/>
            <a:tailEnd/>
          </a:ln>
        </p:spPr>
        <p:txBody>
          <a:bodyPr/>
          <a:lstStyle/>
          <a:p>
            <a:endParaRPr lang="ar-AE"/>
          </a:p>
        </p:txBody>
      </p:sp>
      <p:sp>
        <p:nvSpPr>
          <p:cNvPr id="98320" name="Line 15"/>
          <p:cNvSpPr>
            <a:spLocks noChangeShapeType="1"/>
          </p:cNvSpPr>
          <p:nvPr/>
        </p:nvSpPr>
        <p:spPr bwMode="auto">
          <a:xfrm>
            <a:off x="6324600" y="3657600"/>
            <a:ext cx="0" cy="304800"/>
          </a:xfrm>
          <a:prstGeom prst="line">
            <a:avLst/>
          </a:prstGeom>
          <a:noFill/>
          <a:ln w="9525">
            <a:solidFill>
              <a:schemeClr val="tx1"/>
            </a:solidFill>
            <a:round/>
            <a:headEnd/>
            <a:tailEnd/>
          </a:ln>
        </p:spPr>
        <p:txBody>
          <a:bodyPr/>
          <a:lstStyle/>
          <a:p>
            <a:endParaRPr lang="ar-AE"/>
          </a:p>
        </p:txBody>
      </p:sp>
      <p:sp>
        <p:nvSpPr>
          <p:cNvPr id="98321" name="Line 16"/>
          <p:cNvSpPr>
            <a:spLocks noChangeShapeType="1"/>
          </p:cNvSpPr>
          <p:nvPr/>
        </p:nvSpPr>
        <p:spPr bwMode="auto">
          <a:xfrm>
            <a:off x="7620000" y="4343400"/>
            <a:ext cx="0" cy="304800"/>
          </a:xfrm>
          <a:prstGeom prst="line">
            <a:avLst/>
          </a:prstGeom>
          <a:noFill/>
          <a:ln w="9525">
            <a:solidFill>
              <a:schemeClr val="tx1"/>
            </a:solidFill>
            <a:round/>
            <a:headEnd/>
            <a:tailEnd/>
          </a:ln>
        </p:spPr>
        <p:txBody>
          <a:bodyPr/>
          <a:lstStyle/>
          <a:p>
            <a:endParaRPr lang="ar-AE"/>
          </a:p>
        </p:txBody>
      </p:sp>
      <p:sp>
        <p:nvSpPr>
          <p:cNvPr id="98322" name="Line 17"/>
          <p:cNvSpPr>
            <a:spLocks noChangeShapeType="1"/>
          </p:cNvSpPr>
          <p:nvPr/>
        </p:nvSpPr>
        <p:spPr bwMode="auto">
          <a:xfrm>
            <a:off x="6934200" y="4343400"/>
            <a:ext cx="0" cy="304800"/>
          </a:xfrm>
          <a:prstGeom prst="line">
            <a:avLst/>
          </a:prstGeom>
          <a:noFill/>
          <a:ln w="9525">
            <a:solidFill>
              <a:schemeClr val="tx1"/>
            </a:solidFill>
            <a:round/>
            <a:headEnd/>
            <a:tailEnd/>
          </a:ln>
        </p:spPr>
        <p:txBody>
          <a:bodyPr/>
          <a:lstStyle/>
          <a:p>
            <a:endParaRPr lang="ar-AE"/>
          </a:p>
        </p:txBody>
      </p:sp>
      <p:sp>
        <p:nvSpPr>
          <p:cNvPr id="98323" name="Line 18"/>
          <p:cNvSpPr>
            <a:spLocks noChangeShapeType="1"/>
          </p:cNvSpPr>
          <p:nvPr/>
        </p:nvSpPr>
        <p:spPr bwMode="auto">
          <a:xfrm>
            <a:off x="6324600" y="4343400"/>
            <a:ext cx="0" cy="304800"/>
          </a:xfrm>
          <a:prstGeom prst="line">
            <a:avLst/>
          </a:prstGeom>
          <a:noFill/>
          <a:ln w="9525">
            <a:solidFill>
              <a:schemeClr val="tx1"/>
            </a:solidFill>
            <a:round/>
            <a:headEnd/>
            <a:tailEnd/>
          </a:ln>
        </p:spPr>
        <p:txBody>
          <a:bodyPr/>
          <a:lstStyle/>
          <a:p>
            <a:endParaRPr lang="ar-AE"/>
          </a:p>
        </p:txBody>
      </p:sp>
      <p:sp>
        <p:nvSpPr>
          <p:cNvPr id="98324" name="Line 19"/>
          <p:cNvSpPr>
            <a:spLocks noChangeShapeType="1"/>
          </p:cNvSpPr>
          <p:nvPr/>
        </p:nvSpPr>
        <p:spPr bwMode="auto">
          <a:xfrm>
            <a:off x="914400" y="4572000"/>
            <a:ext cx="0" cy="304800"/>
          </a:xfrm>
          <a:prstGeom prst="line">
            <a:avLst/>
          </a:prstGeom>
          <a:noFill/>
          <a:ln w="9525">
            <a:solidFill>
              <a:schemeClr val="tx1"/>
            </a:solidFill>
            <a:round/>
            <a:headEnd/>
            <a:tailEnd/>
          </a:ln>
        </p:spPr>
        <p:txBody>
          <a:bodyPr/>
          <a:lstStyle/>
          <a:p>
            <a:endParaRPr lang="ar-AE"/>
          </a:p>
        </p:txBody>
      </p:sp>
      <p:sp>
        <p:nvSpPr>
          <p:cNvPr id="98325" name="Line 20"/>
          <p:cNvSpPr>
            <a:spLocks noChangeShapeType="1"/>
          </p:cNvSpPr>
          <p:nvPr/>
        </p:nvSpPr>
        <p:spPr bwMode="auto">
          <a:xfrm>
            <a:off x="914400" y="5334000"/>
            <a:ext cx="0" cy="304800"/>
          </a:xfrm>
          <a:prstGeom prst="line">
            <a:avLst/>
          </a:prstGeom>
          <a:noFill/>
          <a:ln w="9525">
            <a:solidFill>
              <a:schemeClr val="tx1"/>
            </a:solidFill>
            <a:round/>
            <a:headEnd/>
            <a:tailEnd/>
          </a:ln>
        </p:spPr>
        <p:txBody>
          <a:bodyPr/>
          <a:lstStyle/>
          <a:p>
            <a:endParaRPr lang="ar-AE"/>
          </a:p>
        </p:txBody>
      </p:sp>
      <p:sp>
        <p:nvSpPr>
          <p:cNvPr id="98326" name="Line 21"/>
          <p:cNvSpPr>
            <a:spLocks noChangeShapeType="1"/>
          </p:cNvSpPr>
          <p:nvPr/>
        </p:nvSpPr>
        <p:spPr bwMode="auto">
          <a:xfrm>
            <a:off x="1524000" y="4572000"/>
            <a:ext cx="0" cy="304800"/>
          </a:xfrm>
          <a:prstGeom prst="line">
            <a:avLst/>
          </a:prstGeom>
          <a:noFill/>
          <a:ln w="9525">
            <a:solidFill>
              <a:schemeClr val="tx1"/>
            </a:solidFill>
            <a:round/>
            <a:headEnd/>
            <a:tailEnd/>
          </a:ln>
        </p:spPr>
        <p:txBody>
          <a:bodyPr/>
          <a:lstStyle/>
          <a:p>
            <a:endParaRPr lang="ar-AE"/>
          </a:p>
        </p:txBody>
      </p:sp>
      <p:sp>
        <p:nvSpPr>
          <p:cNvPr id="98327" name="Line 22"/>
          <p:cNvSpPr>
            <a:spLocks noChangeShapeType="1"/>
          </p:cNvSpPr>
          <p:nvPr/>
        </p:nvSpPr>
        <p:spPr bwMode="auto">
          <a:xfrm>
            <a:off x="1524000" y="5334000"/>
            <a:ext cx="0" cy="304800"/>
          </a:xfrm>
          <a:prstGeom prst="line">
            <a:avLst/>
          </a:prstGeom>
          <a:noFill/>
          <a:ln w="9525">
            <a:solidFill>
              <a:schemeClr val="tx1"/>
            </a:solidFill>
            <a:round/>
            <a:headEnd/>
            <a:tailEnd/>
          </a:ln>
        </p:spPr>
        <p:txBody>
          <a:bodyPr/>
          <a:lstStyle/>
          <a:p>
            <a:endParaRPr lang="ar-AE"/>
          </a:p>
        </p:txBody>
      </p:sp>
      <p:sp>
        <p:nvSpPr>
          <p:cNvPr id="98328" name="Line 23"/>
          <p:cNvSpPr>
            <a:spLocks noChangeShapeType="1"/>
          </p:cNvSpPr>
          <p:nvPr/>
        </p:nvSpPr>
        <p:spPr bwMode="auto">
          <a:xfrm>
            <a:off x="2209800" y="4572000"/>
            <a:ext cx="0" cy="304800"/>
          </a:xfrm>
          <a:prstGeom prst="line">
            <a:avLst/>
          </a:prstGeom>
          <a:noFill/>
          <a:ln w="9525">
            <a:solidFill>
              <a:schemeClr val="tx1"/>
            </a:solidFill>
            <a:round/>
            <a:headEnd/>
            <a:tailEnd/>
          </a:ln>
        </p:spPr>
        <p:txBody>
          <a:bodyPr/>
          <a:lstStyle/>
          <a:p>
            <a:endParaRPr lang="ar-AE"/>
          </a:p>
        </p:txBody>
      </p:sp>
      <p:sp>
        <p:nvSpPr>
          <p:cNvPr id="98329" name="Line 24"/>
          <p:cNvSpPr>
            <a:spLocks noChangeShapeType="1"/>
          </p:cNvSpPr>
          <p:nvPr/>
        </p:nvSpPr>
        <p:spPr bwMode="auto">
          <a:xfrm>
            <a:off x="2209800" y="5334000"/>
            <a:ext cx="0" cy="304800"/>
          </a:xfrm>
          <a:prstGeom prst="line">
            <a:avLst/>
          </a:prstGeom>
          <a:noFill/>
          <a:ln w="9525">
            <a:solidFill>
              <a:schemeClr val="tx1"/>
            </a:solidFill>
            <a:round/>
            <a:headEnd/>
            <a:tailEnd/>
          </a:ln>
        </p:spPr>
        <p:txBody>
          <a:bodyPr/>
          <a:lstStyle/>
          <a:p>
            <a:endParaRPr lang="ar-AE"/>
          </a:p>
        </p:txBody>
      </p:sp>
      <p:sp>
        <p:nvSpPr>
          <p:cNvPr id="98330" name="Rectangle 27"/>
          <p:cNvSpPr>
            <a:spLocks noChangeArrowheads="1"/>
          </p:cNvSpPr>
          <p:nvPr/>
        </p:nvSpPr>
        <p:spPr bwMode="auto">
          <a:xfrm>
            <a:off x="5562600" y="2895600"/>
            <a:ext cx="3429000" cy="2438400"/>
          </a:xfrm>
          <a:prstGeom prst="rect">
            <a:avLst/>
          </a:prstGeom>
          <a:noFill/>
          <a:ln w="9525">
            <a:solidFill>
              <a:schemeClr val="tx1"/>
            </a:solidFill>
            <a:miter lim="800000"/>
            <a:headEnd/>
            <a:tailEnd/>
          </a:ln>
        </p:spPr>
        <p:txBody>
          <a:bodyPr wrap="none" anchor="ctr"/>
          <a:lstStyle/>
          <a:p>
            <a:endParaRPr lang="en-US"/>
          </a:p>
        </p:txBody>
      </p:sp>
      <p:sp>
        <p:nvSpPr>
          <p:cNvPr id="98331" name="Rectangle 28"/>
          <p:cNvSpPr>
            <a:spLocks noChangeArrowheads="1"/>
          </p:cNvSpPr>
          <p:nvPr/>
        </p:nvSpPr>
        <p:spPr bwMode="auto">
          <a:xfrm>
            <a:off x="2971800" y="152400"/>
            <a:ext cx="3429000" cy="2438400"/>
          </a:xfrm>
          <a:prstGeom prst="rect">
            <a:avLst/>
          </a:prstGeom>
          <a:noFill/>
          <a:ln w="9525">
            <a:solidFill>
              <a:schemeClr val="tx1"/>
            </a:solidFill>
            <a:miter lim="800000"/>
            <a:headEnd/>
            <a:tailEnd/>
          </a:ln>
        </p:spPr>
        <p:txBody>
          <a:bodyPr wrap="none" anchor="ctr"/>
          <a:lstStyle/>
          <a:p>
            <a:endParaRPr lang="en-US"/>
          </a:p>
        </p:txBody>
      </p:sp>
      <p:sp>
        <p:nvSpPr>
          <p:cNvPr id="98332" name="Rectangle 29"/>
          <p:cNvSpPr>
            <a:spLocks noChangeArrowheads="1"/>
          </p:cNvSpPr>
          <p:nvPr/>
        </p:nvSpPr>
        <p:spPr bwMode="auto">
          <a:xfrm>
            <a:off x="76200" y="3962400"/>
            <a:ext cx="3352800" cy="2438400"/>
          </a:xfrm>
          <a:prstGeom prst="rect">
            <a:avLst/>
          </a:prstGeom>
          <a:noFill/>
          <a:ln w="9525">
            <a:solidFill>
              <a:schemeClr val="tx1"/>
            </a:solidFill>
            <a:miter lim="800000"/>
            <a:headEnd/>
            <a:tailEnd/>
          </a:ln>
        </p:spPr>
        <p:txBody>
          <a:bodyPr wrap="none" anchor="ctr"/>
          <a:lstStyle/>
          <a:p>
            <a:endParaRPr lang="en-US"/>
          </a:p>
        </p:txBody>
      </p:sp>
      <p:sp>
        <p:nvSpPr>
          <p:cNvPr id="98333" name="Line 30"/>
          <p:cNvSpPr>
            <a:spLocks noChangeShapeType="1"/>
          </p:cNvSpPr>
          <p:nvPr/>
        </p:nvSpPr>
        <p:spPr bwMode="auto">
          <a:xfrm>
            <a:off x="6553200" y="1219200"/>
            <a:ext cx="1524000" cy="0"/>
          </a:xfrm>
          <a:prstGeom prst="line">
            <a:avLst/>
          </a:prstGeom>
          <a:noFill/>
          <a:ln w="9525">
            <a:solidFill>
              <a:srgbClr val="FF3300"/>
            </a:solidFill>
            <a:round/>
            <a:headEnd/>
            <a:tailEnd/>
          </a:ln>
        </p:spPr>
        <p:txBody>
          <a:bodyPr/>
          <a:lstStyle/>
          <a:p>
            <a:endParaRPr lang="ar-AE"/>
          </a:p>
        </p:txBody>
      </p:sp>
      <p:sp>
        <p:nvSpPr>
          <p:cNvPr id="98334" name="Line 31"/>
          <p:cNvSpPr>
            <a:spLocks noChangeShapeType="1"/>
          </p:cNvSpPr>
          <p:nvPr/>
        </p:nvSpPr>
        <p:spPr bwMode="auto">
          <a:xfrm>
            <a:off x="8077200" y="1219200"/>
            <a:ext cx="0" cy="1447800"/>
          </a:xfrm>
          <a:prstGeom prst="line">
            <a:avLst/>
          </a:prstGeom>
          <a:noFill/>
          <a:ln w="9525">
            <a:solidFill>
              <a:srgbClr val="FF3300"/>
            </a:solidFill>
            <a:round/>
            <a:headEnd/>
            <a:tailEnd type="triangle" w="med" len="med"/>
          </a:ln>
        </p:spPr>
        <p:txBody>
          <a:bodyPr/>
          <a:lstStyle/>
          <a:p>
            <a:endParaRPr lang="ar-AE"/>
          </a:p>
        </p:txBody>
      </p:sp>
      <p:sp>
        <p:nvSpPr>
          <p:cNvPr id="98335" name="Line 32"/>
          <p:cNvSpPr>
            <a:spLocks noChangeShapeType="1"/>
          </p:cNvSpPr>
          <p:nvPr/>
        </p:nvSpPr>
        <p:spPr bwMode="auto">
          <a:xfrm flipH="1">
            <a:off x="1371600" y="1524000"/>
            <a:ext cx="1447800" cy="0"/>
          </a:xfrm>
          <a:prstGeom prst="line">
            <a:avLst/>
          </a:prstGeom>
          <a:noFill/>
          <a:ln w="9525">
            <a:solidFill>
              <a:srgbClr val="FF3300"/>
            </a:solidFill>
            <a:round/>
            <a:headEnd/>
            <a:tailEnd/>
          </a:ln>
        </p:spPr>
        <p:txBody>
          <a:bodyPr/>
          <a:lstStyle/>
          <a:p>
            <a:endParaRPr lang="ar-AE"/>
          </a:p>
        </p:txBody>
      </p:sp>
      <p:sp>
        <p:nvSpPr>
          <p:cNvPr id="98336" name="Line 33"/>
          <p:cNvSpPr>
            <a:spLocks noChangeShapeType="1"/>
          </p:cNvSpPr>
          <p:nvPr/>
        </p:nvSpPr>
        <p:spPr bwMode="auto">
          <a:xfrm>
            <a:off x="1371600" y="1524000"/>
            <a:ext cx="0" cy="2057400"/>
          </a:xfrm>
          <a:prstGeom prst="line">
            <a:avLst/>
          </a:prstGeom>
          <a:noFill/>
          <a:ln w="9525">
            <a:solidFill>
              <a:srgbClr val="FF3300"/>
            </a:solidFill>
            <a:round/>
            <a:headEnd/>
            <a:tailEnd type="triangle" w="med" len="med"/>
          </a:ln>
        </p:spPr>
        <p:txBody>
          <a:bodyPr/>
          <a:lstStyle/>
          <a:p>
            <a:endParaRPr lang="ar-A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9"/>
                                        </p:tgtEl>
                                        <p:attrNameLst>
                                          <p:attrName>style.visibility</p:attrName>
                                        </p:attrNameLst>
                                      </p:cBhvr>
                                      <p:to>
                                        <p:strVal val="visible"/>
                                      </p:to>
                                    </p:set>
                                    <p:anim calcmode="lin" valueType="num">
                                      <p:cBhvr additive="base">
                                        <p:cTn id="13" dur="500" fill="hold"/>
                                        <p:tgtEl>
                                          <p:spTgt spid="10249"/>
                                        </p:tgtEl>
                                        <p:attrNameLst>
                                          <p:attrName>ppt_x</p:attrName>
                                        </p:attrNameLst>
                                      </p:cBhvr>
                                      <p:tavLst>
                                        <p:tav tm="0">
                                          <p:val>
                                            <p:strVal val="0-#ppt_w/2"/>
                                          </p:val>
                                        </p:tav>
                                        <p:tav tm="100000">
                                          <p:val>
                                            <p:strVal val="#ppt_x"/>
                                          </p:val>
                                        </p:tav>
                                      </p:tavLst>
                                    </p:anim>
                                    <p:anim calcmode="lin" valueType="num">
                                      <p:cBhvr additive="base">
                                        <p:cTn id="14" dur="500" fill="hold"/>
                                        <p:tgtEl>
                                          <p:spTgt spid="102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52"/>
                                        </p:tgtEl>
                                        <p:attrNameLst>
                                          <p:attrName>style.visibility</p:attrName>
                                        </p:attrNameLst>
                                      </p:cBhvr>
                                      <p:to>
                                        <p:strVal val="visible"/>
                                      </p:to>
                                    </p:set>
                                    <p:anim calcmode="lin" valueType="num">
                                      <p:cBhvr additive="base">
                                        <p:cTn id="19" dur="500" fill="hold"/>
                                        <p:tgtEl>
                                          <p:spTgt spid="10252"/>
                                        </p:tgtEl>
                                        <p:attrNameLst>
                                          <p:attrName>ppt_x</p:attrName>
                                        </p:attrNameLst>
                                      </p:cBhvr>
                                      <p:tavLst>
                                        <p:tav tm="0">
                                          <p:val>
                                            <p:strVal val="0-#ppt_w/2"/>
                                          </p:val>
                                        </p:tav>
                                        <p:tav tm="100000">
                                          <p:val>
                                            <p:strVal val="#ppt_x"/>
                                          </p:val>
                                        </p:tav>
                                      </p:tavLst>
                                    </p:anim>
                                    <p:anim calcmode="lin" valueType="num">
                                      <p:cBhvr additive="base">
                                        <p:cTn id="20" dur="500" fill="hold"/>
                                        <p:tgtEl>
                                          <p:spTgt spid="10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50"/>
                                        </p:tgtEl>
                                        <p:attrNameLst>
                                          <p:attrName>style.visibility</p:attrName>
                                        </p:attrNameLst>
                                      </p:cBhvr>
                                      <p:to>
                                        <p:strVal val="visible"/>
                                      </p:to>
                                    </p:set>
                                    <p:anim calcmode="lin" valueType="num">
                                      <p:cBhvr additive="base">
                                        <p:cTn id="25" dur="500" fill="hold"/>
                                        <p:tgtEl>
                                          <p:spTgt spid="10250"/>
                                        </p:tgtEl>
                                        <p:attrNameLst>
                                          <p:attrName>ppt_x</p:attrName>
                                        </p:attrNameLst>
                                      </p:cBhvr>
                                      <p:tavLst>
                                        <p:tav tm="0">
                                          <p:val>
                                            <p:strVal val="0-#ppt_w/2"/>
                                          </p:val>
                                        </p:tav>
                                        <p:tav tm="100000">
                                          <p:val>
                                            <p:strVal val="#ppt_x"/>
                                          </p:val>
                                        </p:tav>
                                      </p:tavLst>
                                    </p:anim>
                                    <p:anim calcmode="lin" valueType="num">
                                      <p:cBhvr additive="base">
                                        <p:cTn id="26" dur="500" fill="hold"/>
                                        <p:tgtEl>
                                          <p:spTgt spid="102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51"/>
                                        </p:tgtEl>
                                        <p:attrNameLst>
                                          <p:attrName>style.visibility</p:attrName>
                                        </p:attrNameLst>
                                      </p:cBhvr>
                                      <p:to>
                                        <p:strVal val="visible"/>
                                      </p:to>
                                    </p:set>
                                    <p:anim calcmode="lin" valueType="num">
                                      <p:cBhvr additive="base">
                                        <p:cTn id="31" dur="500" fill="hold"/>
                                        <p:tgtEl>
                                          <p:spTgt spid="10251"/>
                                        </p:tgtEl>
                                        <p:attrNameLst>
                                          <p:attrName>ppt_x</p:attrName>
                                        </p:attrNameLst>
                                      </p:cBhvr>
                                      <p:tavLst>
                                        <p:tav tm="0">
                                          <p:val>
                                            <p:strVal val="0-#ppt_w/2"/>
                                          </p:val>
                                        </p:tav>
                                        <p:tav tm="100000">
                                          <p:val>
                                            <p:strVal val="#ppt_x"/>
                                          </p:val>
                                        </p:tav>
                                      </p:tavLst>
                                    </p:anim>
                                    <p:anim calcmode="lin" valueType="num">
                                      <p:cBhvr additive="base">
                                        <p:cTn id="32" dur="500" fill="hold"/>
                                        <p:tgtEl>
                                          <p:spTgt spid="1025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9" grpId="0" autoUpdateAnimBg="0"/>
      <p:bldP spid="10250" grpId="0" autoUpdateAnimBg="0"/>
      <p:bldP spid="10251" grpId="0" autoUpdateAnimBg="0"/>
      <p:bldP spid="10252" grpId="0"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2"/>
          </p:nvPr>
        </p:nvSpPr>
        <p:spPr>
          <a:noFill/>
        </p:spPr>
        <p:txBody>
          <a:bodyPr/>
          <a:lstStyle/>
          <a:p>
            <a:fld id="{F176ED7F-ECDB-419A-A324-109CC5D4E028}" type="slidenum">
              <a:rPr lang="ar-SA" smtClean="0"/>
              <a:pPr/>
              <a:t>108</a:t>
            </a:fld>
            <a:endParaRPr lang="en-US" smtClean="0"/>
          </a:p>
        </p:txBody>
      </p:sp>
      <p:sp>
        <p:nvSpPr>
          <p:cNvPr id="7170" name="Rectangle 2"/>
          <p:cNvSpPr>
            <a:spLocks noGrp="1" noChangeArrowheads="1"/>
          </p:cNvSpPr>
          <p:nvPr>
            <p:ph type="title" idx="4294967295"/>
          </p:nvPr>
        </p:nvSpPr>
        <p:spPr>
          <a:xfrm>
            <a:off x="304800" y="609600"/>
            <a:ext cx="8458200" cy="1143000"/>
          </a:xfrm>
        </p:spPr>
        <p:txBody>
          <a:bodyPr/>
          <a:lstStyle/>
          <a:p>
            <a:pPr eaLnBrk="1" hangingPunct="1"/>
            <a:r>
              <a:rPr lang="ar-SA" smtClean="0"/>
              <a:t>المجموعات الوظيفية والمشتقات التي تمثلها</a:t>
            </a:r>
            <a:endParaRPr lang="en-US" smtClean="0"/>
          </a:p>
        </p:txBody>
      </p:sp>
      <p:graphicFrame>
        <p:nvGraphicFramePr>
          <p:cNvPr id="7211" name="Group 43"/>
          <p:cNvGraphicFramePr>
            <a:graphicFrameLocks noGrp="1"/>
          </p:cNvGraphicFramePr>
          <p:nvPr/>
        </p:nvGraphicFramePr>
        <p:xfrm>
          <a:off x="762000" y="1955800"/>
          <a:ext cx="7620000" cy="4064001"/>
        </p:xfrm>
        <a:graphic>
          <a:graphicData uri="http://schemas.openxmlformats.org/drawingml/2006/table">
            <a:tbl>
              <a:tblPr rtl="1"/>
              <a:tblGrid>
                <a:gridCol w="1955800"/>
                <a:gridCol w="2997200"/>
                <a:gridCol w="2667000"/>
              </a:tblGrid>
              <a:tr h="13541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93" name="Text Box 25"/>
          <p:cNvSpPr txBox="1">
            <a:spLocks noChangeArrowheads="1"/>
          </p:cNvSpPr>
          <p:nvPr/>
        </p:nvSpPr>
        <p:spPr bwMode="auto">
          <a:xfrm>
            <a:off x="6553200" y="3305175"/>
            <a:ext cx="1600200" cy="1190625"/>
          </a:xfrm>
          <a:prstGeom prst="rect">
            <a:avLst/>
          </a:prstGeom>
          <a:noFill/>
          <a:ln w="9525">
            <a:noFill/>
            <a:miter lim="800000"/>
            <a:headEnd/>
            <a:tailEnd/>
          </a:ln>
        </p:spPr>
        <p:txBody>
          <a:bodyPr>
            <a:spAutoFit/>
          </a:bodyPr>
          <a:lstStyle/>
          <a:p>
            <a:pPr>
              <a:spcBef>
                <a:spcPct val="50000"/>
              </a:spcBef>
            </a:pPr>
            <a:r>
              <a:rPr lang="ar-SA" sz="3600"/>
              <a:t>هاليد الألكيل</a:t>
            </a:r>
            <a:endParaRPr lang="en-US" sz="3600"/>
          </a:p>
        </p:txBody>
      </p:sp>
      <p:sp>
        <p:nvSpPr>
          <p:cNvPr id="7195" name="Text Box 27"/>
          <p:cNvSpPr txBox="1">
            <a:spLocks noChangeArrowheads="1"/>
          </p:cNvSpPr>
          <p:nvPr/>
        </p:nvSpPr>
        <p:spPr bwMode="auto">
          <a:xfrm>
            <a:off x="3581400" y="3702050"/>
            <a:ext cx="2438400" cy="641350"/>
          </a:xfrm>
          <a:prstGeom prst="rect">
            <a:avLst/>
          </a:prstGeom>
          <a:noFill/>
          <a:ln w="9525">
            <a:noFill/>
            <a:miter lim="800000"/>
            <a:headEnd/>
            <a:tailEnd/>
          </a:ln>
        </p:spPr>
        <p:txBody>
          <a:bodyPr>
            <a:spAutoFit/>
          </a:bodyPr>
          <a:lstStyle/>
          <a:p>
            <a:pPr>
              <a:spcBef>
                <a:spcPct val="50000"/>
              </a:spcBef>
            </a:pPr>
            <a:r>
              <a:rPr lang="en-US" sz="3600">
                <a:solidFill>
                  <a:srgbClr val="FF3300"/>
                </a:solidFill>
              </a:rPr>
              <a:t>-X</a:t>
            </a:r>
            <a:r>
              <a:rPr lang="ar-SA" sz="3600"/>
              <a:t>   هالوجين</a:t>
            </a:r>
            <a:endParaRPr lang="en-US" sz="3600"/>
          </a:p>
        </p:txBody>
      </p:sp>
      <p:sp>
        <p:nvSpPr>
          <p:cNvPr id="99352" name="Text Box 28"/>
          <p:cNvSpPr txBox="1">
            <a:spLocks noChangeArrowheads="1"/>
          </p:cNvSpPr>
          <p:nvPr/>
        </p:nvSpPr>
        <p:spPr bwMode="auto">
          <a:xfrm>
            <a:off x="5867400" y="2254250"/>
            <a:ext cx="2438400" cy="641350"/>
          </a:xfrm>
          <a:prstGeom prst="rect">
            <a:avLst/>
          </a:prstGeom>
          <a:noFill/>
          <a:ln w="9525">
            <a:noFill/>
            <a:miter lim="800000"/>
            <a:headEnd/>
            <a:tailEnd/>
          </a:ln>
        </p:spPr>
        <p:txBody>
          <a:bodyPr>
            <a:spAutoFit/>
          </a:bodyPr>
          <a:lstStyle/>
          <a:p>
            <a:pPr>
              <a:spcBef>
                <a:spcPct val="50000"/>
              </a:spcBef>
            </a:pPr>
            <a:endParaRPr lang="en-US" sz="3600"/>
          </a:p>
        </p:txBody>
      </p:sp>
      <p:sp>
        <p:nvSpPr>
          <p:cNvPr id="7197" name="Text Box 29"/>
          <p:cNvSpPr txBox="1">
            <a:spLocks noChangeArrowheads="1"/>
          </p:cNvSpPr>
          <p:nvPr/>
        </p:nvSpPr>
        <p:spPr bwMode="auto">
          <a:xfrm>
            <a:off x="6096000" y="2254250"/>
            <a:ext cx="2438400" cy="641350"/>
          </a:xfrm>
          <a:prstGeom prst="rect">
            <a:avLst/>
          </a:prstGeom>
          <a:noFill/>
          <a:ln w="9525">
            <a:noFill/>
            <a:miter lim="800000"/>
            <a:headEnd/>
            <a:tailEnd/>
          </a:ln>
        </p:spPr>
        <p:txBody>
          <a:bodyPr>
            <a:spAutoFit/>
          </a:bodyPr>
          <a:lstStyle/>
          <a:p>
            <a:pPr>
              <a:spcBef>
                <a:spcPct val="50000"/>
              </a:spcBef>
            </a:pPr>
            <a:r>
              <a:rPr lang="ar-SA" sz="3600"/>
              <a:t> نوع المركب</a:t>
            </a:r>
            <a:endParaRPr lang="en-US" sz="3600"/>
          </a:p>
        </p:txBody>
      </p:sp>
      <p:sp>
        <p:nvSpPr>
          <p:cNvPr id="7198" name="Text Box 30"/>
          <p:cNvSpPr txBox="1">
            <a:spLocks noChangeArrowheads="1"/>
          </p:cNvSpPr>
          <p:nvPr/>
        </p:nvSpPr>
        <p:spPr bwMode="auto">
          <a:xfrm>
            <a:off x="3276600" y="2254250"/>
            <a:ext cx="3048000" cy="641350"/>
          </a:xfrm>
          <a:prstGeom prst="rect">
            <a:avLst/>
          </a:prstGeom>
          <a:noFill/>
          <a:ln w="9525">
            <a:noFill/>
            <a:miter lim="800000"/>
            <a:headEnd/>
            <a:tailEnd/>
          </a:ln>
        </p:spPr>
        <p:txBody>
          <a:bodyPr>
            <a:spAutoFit/>
          </a:bodyPr>
          <a:lstStyle/>
          <a:p>
            <a:pPr>
              <a:spcBef>
                <a:spcPct val="50000"/>
              </a:spcBef>
            </a:pPr>
            <a:r>
              <a:rPr lang="ar-SA" sz="3600"/>
              <a:t>المجموعة الوظيفية</a:t>
            </a:r>
            <a:endParaRPr lang="en-US" sz="3600"/>
          </a:p>
        </p:txBody>
      </p:sp>
      <p:sp>
        <p:nvSpPr>
          <p:cNvPr id="7199" name="Text Box 31"/>
          <p:cNvSpPr txBox="1">
            <a:spLocks noChangeArrowheads="1"/>
          </p:cNvSpPr>
          <p:nvPr/>
        </p:nvSpPr>
        <p:spPr bwMode="auto">
          <a:xfrm>
            <a:off x="685800" y="2209800"/>
            <a:ext cx="2438400" cy="641350"/>
          </a:xfrm>
          <a:prstGeom prst="rect">
            <a:avLst/>
          </a:prstGeom>
          <a:noFill/>
          <a:ln w="9525">
            <a:noFill/>
            <a:miter lim="800000"/>
            <a:headEnd/>
            <a:tailEnd/>
          </a:ln>
        </p:spPr>
        <p:txBody>
          <a:bodyPr>
            <a:spAutoFit/>
          </a:bodyPr>
          <a:lstStyle/>
          <a:p>
            <a:pPr>
              <a:spcBef>
                <a:spcPct val="50000"/>
              </a:spcBef>
            </a:pPr>
            <a:r>
              <a:rPr lang="ar-SA" sz="3600"/>
              <a:t>    مثال</a:t>
            </a:r>
            <a:endParaRPr lang="en-US" sz="3600"/>
          </a:p>
        </p:txBody>
      </p:sp>
      <p:sp>
        <p:nvSpPr>
          <p:cNvPr id="7200" name="Text Box 32"/>
          <p:cNvSpPr txBox="1">
            <a:spLocks noChangeArrowheads="1"/>
          </p:cNvSpPr>
          <p:nvPr/>
        </p:nvSpPr>
        <p:spPr bwMode="auto">
          <a:xfrm>
            <a:off x="1447800" y="3505200"/>
            <a:ext cx="1981200" cy="641350"/>
          </a:xfrm>
          <a:prstGeom prst="rect">
            <a:avLst/>
          </a:prstGeom>
          <a:noFill/>
          <a:ln w="9525">
            <a:noFill/>
            <a:miter lim="800000"/>
            <a:headEnd/>
            <a:tailEnd/>
          </a:ln>
        </p:spPr>
        <p:txBody>
          <a:bodyPr>
            <a:spAutoFit/>
          </a:bodyPr>
          <a:lstStyle/>
          <a:p>
            <a:pPr>
              <a:spcBef>
                <a:spcPct val="50000"/>
              </a:spcBef>
            </a:pPr>
            <a:r>
              <a:rPr lang="en-US" sz="3600"/>
              <a:t>R-</a:t>
            </a:r>
            <a:r>
              <a:rPr lang="en-US" sz="3600">
                <a:solidFill>
                  <a:srgbClr val="FF3300"/>
                </a:solidFill>
              </a:rPr>
              <a:t>X</a:t>
            </a:r>
            <a:r>
              <a:rPr lang="en-US" sz="3600"/>
              <a:t>      </a:t>
            </a:r>
          </a:p>
        </p:txBody>
      </p:sp>
      <p:sp>
        <p:nvSpPr>
          <p:cNvPr id="7201" name="Text Box 33"/>
          <p:cNvSpPr txBox="1">
            <a:spLocks noChangeArrowheads="1"/>
          </p:cNvSpPr>
          <p:nvPr/>
        </p:nvSpPr>
        <p:spPr bwMode="auto">
          <a:xfrm>
            <a:off x="6553200" y="4953000"/>
            <a:ext cx="1524000" cy="641350"/>
          </a:xfrm>
          <a:prstGeom prst="rect">
            <a:avLst/>
          </a:prstGeom>
          <a:noFill/>
          <a:ln w="9525">
            <a:noFill/>
            <a:miter lim="800000"/>
            <a:headEnd/>
            <a:tailEnd/>
          </a:ln>
        </p:spPr>
        <p:txBody>
          <a:bodyPr>
            <a:spAutoFit/>
          </a:bodyPr>
          <a:lstStyle/>
          <a:p>
            <a:pPr>
              <a:spcBef>
                <a:spcPct val="50000"/>
              </a:spcBef>
            </a:pPr>
            <a:r>
              <a:rPr lang="ar-SA" sz="3600"/>
              <a:t>كحول</a:t>
            </a:r>
            <a:endParaRPr lang="en-US" sz="3600"/>
          </a:p>
        </p:txBody>
      </p:sp>
      <p:sp>
        <p:nvSpPr>
          <p:cNvPr id="7202" name="Text Box 34"/>
          <p:cNvSpPr txBox="1">
            <a:spLocks noChangeArrowheads="1"/>
          </p:cNvSpPr>
          <p:nvPr/>
        </p:nvSpPr>
        <p:spPr bwMode="auto">
          <a:xfrm>
            <a:off x="3505200" y="4953000"/>
            <a:ext cx="2895600" cy="641350"/>
          </a:xfrm>
          <a:prstGeom prst="rect">
            <a:avLst/>
          </a:prstGeom>
          <a:noFill/>
          <a:ln w="9525">
            <a:noFill/>
            <a:miter lim="800000"/>
            <a:headEnd/>
            <a:tailEnd/>
          </a:ln>
        </p:spPr>
        <p:txBody>
          <a:bodyPr>
            <a:spAutoFit/>
          </a:bodyPr>
          <a:lstStyle/>
          <a:p>
            <a:pPr>
              <a:spcBef>
                <a:spcPct val="50000"/>
              </a:spcBef>
            </a:pPr>
            <a:r>
              <a:rPr lang="en-US" sz="3600">
                <a:solidFill>
                  <a:srgbClr val="FF3300"/>
                </a:solidFill>
              </a:rPr>
              <a:t>-OH</a:t>
            </a:r>
            <a:r>
              <a:rPr lang="ar-SA" sz="3600"/>
              <a:t> هيدروكسيل    </a:t>
            </a:r>
            <a:endParaRPr lang="en-US" sz="3600"/>
          </a:p>
        </p:txBody>
      </p:sp>
      <p:sp>
        <p:nvSpPr>
          <p:cNvPr id="7203" name="Text Box 35"/>
          <p:cNvSpPr txBox="1">
            <a:spLocks noChangeArrowheads="1"/>
          </p:cNvSpPr>
          <p:nvPr/>
        </p:nvSpPr>
        <p:spPr bwMode="auto">
          <a:xfrm>
            <a:off x="1066800" y="4953000"/>
            <a:ext cx="1828800" cy="641350"/>
          </a:xfrm>
          <a:prstGeom prst="rect">
            <a:avLst/>
          </a:prstGeom>
          <a:noFill/>
          <a:ln w="9525">
            <a:noFill/>
            <a:miter lim="800000"/>
            <a:headEnd/>
            <a:tailEnd/>
          </a:ln>
        </p:spPr>
        <p:txBody>
          <a:bodyPr>
            <a:spAutoFit/>
          </a:bodyPr>
          <a:lstStyle/>
          <a:p>
            <a:pPr>
              <a:spcBef>
                <a:spcPct val="50000"/>
              </a:spcBef>
            </a:pPr>
            <a:r>
              <a:rPr lang="en-US" sz="3600"/>
              <a:t>R- </a:t>
            </a:r>
            <a:r>
              <a:rPr lang="en-US" sz="3600">
                <a:solidFill>
                  <a:srgbClr val="FF3300"/>
                </a:solidFill>
              </a:rPr>
              <a:t>OH</a:t>
            </a:r>
          </a:p>
        </p:txBody>
      </p:sp>
      <p:sp>
        <p:nvSpPr>
          <p:cNvPr id="7206" name="Text Box 38"/>
          <p:cNvSpPr txBox="1">
            <a:spLocks noChangeArrowheads="1"/>
          </p:cNvSpPr>
          <p:nvPr/>
        </p:nvSpPr>
        <p:spPr bwMode="auto">
          <a:xfrm>
            <a:off x="2209800" y="4876800"/>
            <a:ext cx="609600" cy="579438"/>
          </a:xfrm>
          <a:prstGeom prst="rect">
            <a:avLst/>
          </a:prstGeom>
          <a:noFill/>
          <a:ln w="9525">
            <a:noFill/>
            <a:miter lim="800000"/>
            <a:headEnd/>
            <a:tailEnd/>
          </a:ln>
        </p:spPr>
        <p:txBody>
          <a:bodyPr>
            <a:spAutoFit/>
          </a:bodyPr>
          <a:lstStyle/>
          <a:p>
            <a:pPr>
              <a:spcBef>
                <a:spcPct val="50000"/>
              </a:spcBef>
            </a:pP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211"/>
                                        </p:tgtEl>
                                        <p:attrNameLst>
                                          <p:attrName>style.visibility</p:attrName>
                                        </p:attrNameLst>
                                      </p:cBhvr>
                                      <p:to>
                                        <p:strVal val="visible"/>
                                      </p:to>
                                    </p:set>
                                    <p:anim calcmode="lin" valueType="num">
                                      <p:cBhvr>
                                        <p:cTn id="13" dur="500" fill="hold"/>
                                        <p:tgtEl>
                                          <p:spTgt spid="7211"/>
                                        </p:tgtEl>
                                        <p:attrNameLst>
                                          <p:attrName>ppt_w</p:attrName>
                                        </p:attrNameLst>
                                      </p:cBhvr>
                                      <p:tavLst>
                                        <p:tav tm="0">
                                          <p:val>
                                            <p:fltVal val="0"/>
                                          </p:val>
                                        </p:tav>
                                        <p:tav tm="100000">
                                          <p:val>
                                            <p:strVal val="#ppt_w"/>
                                          </p:val>
                                        </p:tav>
                                      </p:tavLst>
                                    </p:anim>
                                    <p:anim calcmode="lin" valueType="num">
                                      <p:cBhvr>
                                        <p:cTn id="14" dur="500" fill="hold"/>
                                        <p:tgtEl>
                                          <p:spTgt spid="721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97"/>
                                        </p:tgtEl>
                                        <p:attrNameLst>
                                          <p:attrName>style.visibility</p:attrName>
                                        </p:attrNameLst>
                                      </p:cBhvr>
                                      <p:to>
                                        <p:strVal val="visible"/>
                                      </p:to>
                                    </p:set>
                                    <p:anim calcmode="lin" valueType="num">
                                      <p:cBhvr additive="base">
                                        <p:cTn id="19" dur="500" fill="hold"/>
                                        <p:tgtEl>
                                          <p:spTgt spid="7197"/>
                                        </p:tgtEl>
                                        <p:attrNameLst>
                                          <p:attrName>ppt_x</p:attrName>
                                        </p:attrNameLst>
                                      </p:cBhvr>
                                      <p:tavLst>
                                        <p:tav tm="0">
                                          <p:val>
                                            <p:strVal val="0-#ppt_w/2"/>
                                          </p:val>
                                        </p:tav>
                                        <p:tav tm="100000">
                                          <p:val>
                                            <p:strVal val="#ppt_x"/>
                                          </p:val>
                                        </p:tav>
                                      </p:tavLst>
                                    </p:anim>
                                    <p:anim calcmode="lin" valueType="num">
                                      <p:cBhvr additive="base">
                                        <p:cTn id="20" dur="500" fill="hold"/>
                                        <p:tgtEl>
                                          <p:spTgt spid="71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98"/>
                                        </p:tgtEl>
                                        <p:attrNameLst>
                                          <p:attrName>style.visibility</p:attrName>
                                        </p:attrNameLst>
                                      </p:cBhvr>
                                      <p:to>
                                        <p:strVal val="visible"/>
                                      </p:to>
                                    </p:set>
                                    <p:anim calcmode="lin" valueType="num">
                                      <p:cBhvr additive="base">
                                        <p:cTn id="25" dur="500" fill="hold"/>
                                        <p:tgtEl>
                                          <p:spTgt spid="7198"/>
                                        </p:tgtEl>
                                        <p:attrNameLst>
                                          <p:attrName>ppt_x</p:attrName>
                                        </p:attrNameLst>
                                      </p:cBhvr>
                                      <p:tavLst>
                                        <p:tav tm="0">
                                          <p:val>
                                            <p:strVal val="0-#ppt_w/2"/>
                                          </p:val>
                                        </p:tav>
                                        <p:tav tm="100000">
                                          <p:val>
                                            <p:strVal val="#ppt_x"/>
                                          </p:val>
                                        </p:tav>
                                      </p:tavLst>
                                    </p:anim>
                                    <p:anim calcmode="lin" valueType="num">
                                      <p:cBhvr additive="base">
                                        <p:cTn id="26" dur="500" fill="hold"/>
                                        <p:tgtEl>
                                          <p:spTgt spid="71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laser.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99"/>
                                        </p:tgtEl>
                                        <p:attrNameLst>
                                          <p:attrName>style.visibility</p:attrName>
                                        </p:attrNameLst>
                                      </p:cBhvr>
                                      <p:to>
                                        <p:strVal val="visible"/>
                                      </p:to>
                                    </p:set>
                                    <p:anim calcmode="lin" valueType="num">
                                      <p:cBhvr additive="base">
                                        <p:cTn id="31" dur="500" fill="hold"/>
                                        <p:tgtEl>
                                          <p:spTgt spid="7199"/>
                                        </p:tgtEl>
                                        <p:attrNameLst>
                                          <p:attrName>ppt_x</p:attrName>
                                        </p:attrNameLst>
                                      </p:cBhvr>
                                      <p:tavLst>
                                        <p:tav tm="0">
                                          <p:val>
                                            <p:strVal val="0-#ppt_w/2"/>
                                          </p:val>
                                        </p:tav>
                                        <p:tav tm="100000">
                                          <p:val>
                                            <p:strVal val="#ppt_x"/>
                                          </p:val>
                                        </p:tav>
                                      </p:tavLst>
                                    </p:anim>
                                    <p:anim calcmode="lin" valueType="num">
                                      <p:cBhvr additive="base">
                                        <p:cTn id="32" dur="500" fill="hold"/>
                                        <p:tgtEl>
                                          <p:spTgt spid="71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laser.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93"/>
                                        </p:tgtEl>
                                        <p:attrNameLst>
                                          <p:attrName>style.visibility</p:attrName>
                                        </p:attrNameLst>
                                      </p:cBhvr>
                                      <p:to>
                                        <p:strVal val="visible"/>
                                      </p:to>
                                    </p:set>
                                    <p:anim calcmode="lin" valueType="num">
                                      <p:cBhvr additive="base">
                                        <p:cTn id="37" dur="500" fill="hold"/>
                                        <p:tgtEl>
                                          <p:spTgt spid="7193"/>
                                        </p:tgtEl>
                                        <p:attrNameLst>
                                          <p:attrName>ppt_x</p:attrName>
                                        </p:attrNameLst>
                                      </p:cBhvr>
                                      <p:tavLst>
                                        <p:tav tm="0">
                                          <p:val>
                                            <p:strVal val="0-#ppt_w/2"/>
                                          </p:val>
                                        </p:tav>
                                        <p:tav tm="100000">
                                          <p:val>
                                            <p:strVal val="#ppt_x"/>
                                          </p:val>
                                        </p:tav>
                                      </p:tavLst>
                                    </p:anim>
                                    <p:anim calcmode="lin" valueType="num">
                                      <p:cBhvr additive="base">
                                        <p:cTn id="38" dur="500" fill="hold"/>
                                        <p:tgtEl>
                                          <p:spTgt spid="71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laser.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95"/>
                                        </p:tgtEl>
                                        <p:attrNameLst>
                                          <p:attrName>style.visibility</p:attrName>
                                        </p:attrNameLst>
                                      </p:cBhvr>
                                      <p:to>
                                        <p:strVal val="visible"/>
                                      </p:to>
                                    </p:set>
                                    <p:anim calcmode="lin" valueType="num">
                                      <p:cBhvr additive="base">
                                        <p:cTn id="43" dur="500" fill="hold"/>
                                        <p:tgtEl>
                                          <p:spTgt spid="7195"/>
                                        </p:tgtEl>
                                        <p:attrNameLst>
                                          <p:attrName>ppt_x</p:attrName>
                                        </p:attrNameLst>
                                      </p:cBhvr>
                                      <p:tavLst>
                                        <p:tav tm="0">
                                          <p:val>
                                            <p:strVal val="0-#ppt_w/2"/>
                                          </p:val>
                                        </p:tav>
                                        <p:tav tm="100000">
                                          <p:val>
                                            <p:strVal val="#ppt_x"/>
                                          </p:val>
                                        </p:tav>
                                      </p:tavLst>
                                    </p:anim>
                                    <p:anim calcmode="lin" valueType="num">
                                      <p:cBhvr additive="base">
                                        <p:cTn id="44" dur="500" fill="hold"/>
                                        <p:tgtEl>
                                          <p:spTgt spid="71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laser.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200"/>
                                        </p:tgtEl>
                                        <p:attrNameLst>
                                          <p:attrName>style.visibility</p:attrName>
                                        </p:attrNameLst>
                                      </p:cBhvr>
                                      <p:to>
                                        <p:strVal val="visible"/>
                                      </p:to>
                                    </p:set>
                                    <p:anim calcmode="lin" valueType="num">
                                      <p:cBhvr additive="base">
                                        <p:cTn id="49" dur="500" fill="hold"/>
                                        <p:tgtEl>
                                          <p:spTgt spid="7200"/>
                                        </p:tgtEl>
                                        <p:attrNameLst>
                                          <p:attrName>ppt_x</p:attrName>
                                        </p:attrNameLst>
                                      </p:cBhvr>
                                      <p:tavLst>
                                        <p:tav tm="0">
                                          <p:val>
                                            <p:strVal val="0-#ppt_w/2"/>
                                          </p:val>
                                        </p:tav>
                                        <p:tav tm="100000">
                                          <p:val>
                                            <p:strVal val="#ppt_x"/>
                                          </p:val>
                                        </p:tav>
                                      </p:tavLst>
                                    </p:anim>
                                    <p:anim calcmode="lin" valueType="num">
                                      <p:cBhvr additive="base">
                                        <p:cTn id="50" dur="500" fill="hold"/>
                                        <p:tgtEl>
                                          <p:spTgt spid="72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laser.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201"/>
                                        </p:tgtEl>
                                        <p:attrNameLst>
                                          <p:attrName>style.visibility</p:attrName>
                                        </p:attrNameLst>
                                      </p:cBhvr>
                                      <p:to>
                                        <p:strVal val="visible"/>
                                      </p:to>
                                    </p:set>
                                    <p:anim calcmode="lin" valueType="num">
                                      <p:cBhvr additive="base">
                                        <p:cTn id="55" dur="500" fill="hold"/>
                                        <p:tgtEl>
                                          <p:spTgt spid="7201"/>
                                        </p:tgtEl>
                                        <p:attrNameLst>
                                          <p:attrName>ppt_x</p:attrName>
                                        </p:attrNameLst>
                                      </p:cBhvr>
                                      <p:tavLst>
                                        <p:tav tm="0">
                                          <p:val>
                                            <p:strVal val="0-#ppt_w/2"/>
                                          </p:val>
                                        </p:tav>
                                        <p:tav tm="100000">
                                          <p:val>
                                            <p:strVal val="#ppt_x"/>
                                          </p:val>
                                        </p:tav>
                                      </p:tavLst>
                                    </p:anim>
                                    <p:anim calcmode="lin" valueType="num">
                                      <p:cBhvr additive="base">
                                        <p:cTn id="56" dur="500" fill="hold"/>
                                        <p:tgtEl>
                                          <p:spTgt spid="72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laser.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202"/>
                                        </p:tgtEl>
                                        <p:attrNameLst>
                                          <p:attrName>style.visibility</p:attrName>
                                        </p:attrNameLst>
                                      </p:cBhvr>
                                      <p:to>
                                        <p:strVal val="visible"/>
                                      </p:to>
                                    </p:set>
                                    <p:anim calcmode="lin" valueType="num">
                                      <p:cBhvr additive="base">
                                        <p:cTn id="61" dur="500" fill="hold"/>
                                        <p:tgtEl>
                                          <p:spTgt spid="7202"/>
                                        </p:tgtEl>
                                        <p:attrNameLst>
                                          <p:attrName>ppt_x</p:attrName>
                                        </p:attrNameLst>
                                      </p:cBhvr>
                                      <p:tavLst>
                                        <p:tav tm="0">
                                          <p:val>
                                            <p:strVal val="0-#ppt_w/2"/>
                                          </p:val>
                                        </p:tav>
                                        <p:tav tm="100000">
                                          <p:val>
                                            <p:strVal val="#ppt_x"/>
                                          </p:val>
                                        </p:tav>
                                      </p:tavLst>
                                    </p:anim>
                                    <p:anim calcmode="lin" valueType="num">
                                      <p:cBhvr additive="base">
                                        <p:cTn id="62" dur="500" fill="hold"/>
                                        <p:tgtEl>
                                          <p:spTgt spid="72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laser.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7203"/>
                                        </p:tgtEl>
                                        <p:attrNameLst>
                                          <p:attrName>style.visibility</p:attrName>
                                        </p:attrNameLst>
                                      </p:cBhvr>
                                      <p:to>
                                        <p:strVal val="visible"/>
                                      </p:to>
                                    </p:set>
                                    <p:anim calcmode="lin" valueType="num">
                                      <p:cBhvr additive="base">
                                        <p:cTn id="67" dur="500" fill="hold"/>
                                        <p:tgtEl>
                                          <p:spTgt spid="7203"/>
                                        </p:tgtEl>
                                        <p:attrNameLst>
                                          <p:attrName>ppt_x</p:attrName>
                                        </p:attrNameLst>
                                      </p:cBhvr>
                                      <p:tavLst>
                                        <p:tav tm="0">
                                          <p:val>
                                            <p:strVal val="0-#ppt_w/2"/>
                                          </p:val>
                                        </p:tav>
                                        <p:tav tm="100000">
                                          <p:val>
                                            <p:strVal val="#ppt_x"/>
                                          </p:val>
                                        </p:tav>
                                      </p:tavLst>
                                    </p:anim>
                                    <p:anim calcmode="lin" valueType="num">
                                      <p:cBhvr additive="base">
                                        <p:cTn id="68" dur="500" fill="hold"/>
                                        <p:tgtEl>
                                          <p:spTgt spid="72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laser.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nodePh="1">
                                  <p:stCondLst>
                                    <p:cond delay="0"/>
                                  </p:stCondLst>
                                  <p:endCondLst>
                                    <p:cond evt="begin" delay="0">
                                      <p:tn val="71"/>
                                    </p:cond>
                                  </p:endCondLst>
                                  <p:childTnLst>
                                    <p:set>
                                      <p:cBhvr>
                                        <p:cTn id="72" dur="1" fill="hold">
                                          <p:stCondLst>
                                            <p:cond delay="0"/>
                                          </p:stCondLst>
                                        </p:cTn>
                                        <p:tgtEl>
                                          <p:spTgt spid="7206"/>
                                        </p:tgtEl>
                                        <p:attrNameLst>
                                          <p:attrName>style.visibility</p:attrName>
                                        </p:attrNameLst>
                                      </p:cBhvr>
                                      <p:to>
                                        <p:strVal val="visible"/>
                                      </p:to>
                                    </p:set>
                                    <p:anim calcmode="lin" valueType="num">
                                      <p:cBhvr additive="base">
                                        <p:cTn id="73" dur="500" fill="hold"/>
                                        <p:tgtEl>
                                          <p:spTgt spid="7206"/>
                                        </p:tgtEl>
                                        <p:attrNameLst>
                                          <p:attrName>ppt_x</p:attrName>
                                        </p:attrNameLst>
                                      </p:cBhvr>
                                      <p:tavLst>
                                        <p:tav tm="0">
                                          <p:val>
                                            <p:strVal val="0-#ppt_w/2"/>
                                          </p:val>
                                        </p:tav>
                                        <p:tav tm="100000">
                                          <p:val>
                                            <p:strVal val="#ppt_x"/>
                                          </p:val>
                                        </p:tav>
                                      </p:tavLst>
                                    </p:anim>
                                    <p:anim calcmode="lin" valueType="num">
                                      <p:cBhvr additive="base">
                                        <p:cTn id="74" dur="500" fill="hold"/>
                                        <p:tgtEl>
                                          <p:spTgt spid="72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93" grpId="0" autoUpdateAnimBg="0"/>
      <p:bldP spid="7195" grpId="0" autoUpdateAnimBg="0"/>
      <p:bldP spid="7197" grpId="0" autoUpdateAnimBg="0"/>
      <p:bldP spid="7198" grpId="0" autoUpdateAnimBg="0"/>
      <p:bldP spid="7199" grpId="0" autoUpdateAnimBg="0"/>
      <p:bldP spid="7200" grpId="0" autoUpdateAnimBg="0"/>
      <p:bldP spid="7201" grpId="0" autoUpdateAnimBg="0"/>
      <p:bldP spid="7202" grpId="0" autoUpdateAnimBg="0"/>
      <p:bldP spid="7203" grpId="0" autoUpdateAnimBg="0"/>
      <p:bldP spid="7206" grpId="0"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2"/>
          </p:nvPr>
        </p:nvSpPr>
        <p:spPr>
          <a:noFill/>
        </p:spPr>
        <p:txBody>
          <a:bodyPr/>
          <a:lstStyle/>
          <a:p>
            <a:fld id="{9E58F298-6516-4906-A6A4-248AD88308A1}" type="slidenum">
              <a:rPr lang="ar-SA" smtClean="0"/>
              <a:pPr/>
              <a:t>109</a:t>
            </a:fld>
            <a:endParaRPr lang="en-US" smtClean="0"/>
          </a:p>
        </p:txBody>
      </p:sp>
      <p:sp>
        <p:nvSpPr>
          <p:cNvPr id="100355" name="Rectangle 4"/>
          <p:cNvSpPr>
            <a:spLocks noChangeArrowheads="1"/>
          </p:cNvSpPr>
          <p:nvPr/>
        </p:nvSpPr>
        <p:spPr bwMode="auto">
          <a:xfrm>
            <a:off x="6426200" y="3065463"/>
            <a:ext cx="2032000" cy="3106737"/>
          </a:xfrm>
          <a:prstGeom prst="rect">
            <a:avLst/>
          </a:prstGeom>
          <a:noFill/>
          <a:ln w="9525">
            <a:noFill/>
            <a:miter lim="800000"/>
            <a:headEnd/>
            <a:tailEnd/>
          </a:ln>
        </p:spPr>
        <p:txBody>
          <a:bodyPr/>
          <a:lstStyle/>
          <a:p>
            <a:pPr>
              <a:spcBef>
                <a:spcPct val="20000"/>
              </a:spcBef>
            </a:pPr>
            <a:endParaRPr lang="en-US" sz="2800"/>
          </a:p>
        </p:txBody>
      </p:sp>
      <p:sp>
        <p:nvSpPr>
          <p:cNvPr id="100356" name="Rectangle 7"/>
          <p:cNvSpPr>
            <a:spLocks noChangeArrowheads="1"/>
          </p:cNvSpPr>
          <p:nvPr/>
        </p:nvSpPr>
        <p:spPr bwMode="auto">
          <a:xfrm>
            <a:off x="6426200" y="1693863"/>
            <a:ext cx="2032000" cy="1371600"/>
          </a:xfrm>
          <a:prstGeom prst="rect">
            <a:avLst/>
          </a:prstGeom>
          <a:noFill/>
          <a:ln w="9525">
            <a:noFill/>
            <a:miter lim="800000"/>
            <a:headEnd/>
            <a:tailEnd/>
          </a:ln>
        </p:spPr>
        <p:txBody>
          <a:bodyPr/>
          <a:lstStyle/>
          <a:p>
            <a:pPr>
              <a:spcBef>
                <a:spcPct val="20000"/>
              </a:spcBef>
            </a:pPr>
            <a:endParaRPr lang="en-US" sz="2800"/>
          </a:p>
        </p:txBody>
      </p:sp>
      <p:sp>
        <p:nvSpPr>
          <p:cNvPr id="100357" name="Rectangle 9"/>
          <p:cNvSpPr>
            <a:spLocks noChangeArrowheads="1"/>
          </p:cNvSpPr>
          <p:nvPr/>
        </p:nvSpPr>
        <p:spPr bwMode="auto">
          <a:xfrm>
            <a:off x="762000" y="1693863"/>
            <a:ext cx="2667000" cy="1371600"/>
          </a:xfrm>
          <a:prstGeom prst="rect">
            <a:avLst/>
          </a:prstGeom>
          <a:noFill/>
          <a:ln w="9525">
            <a:noFill/>
            <a:miter lim="800000"/>
            <a:headEnd/>
            <a:tailEnd/>
          </a:ln>
        </p:spPr>
        <p:txBody>
          <a:bodyPr/>
          <a:lstStyle/>
          <a:p>
            <a:pPr>
              <a:spcBef>
                <a:spcPct val="20000"/>
              </a:spcBef>
            </a:pPr>
            <a:endParaRPr lang="en-US" sz="2800"/>
          </a:p>
        </p:txBody>
      </p:sp>
      <p:sp>
        <p:nvSpPr>
          <p:cNvPr id="100358" name="Rectangle 10"/>
          <p:cNvSpPr>
            <a:spLocks noChangeArrowheads="1"/>
          </p:cNvSpPr>
          <p:nvPr/>
        </p:nvSpPr>
        <p:spPr bwMode="auto">
          <a:xfrm>
            <a:off x="6426200" y="398463"/>
            <a:ext cx="2032000" cy="1295400"/>
          </a:xfrm>
          <a:prstGeom prst="rect">
            <a:avLst/>
          </a:prstGeom>
          <a:noFill/>
          <a:ln w="9525">
            <a:noFill/>
            <a:miter lim="800000"/>
            <a:headEnd/>
            <a:tailEnd/>
          </a:ln>
        </p:spPr>
        <p:txBody>
          <a:bodyPr/>
          <a:lstStyle/>
          <a:p>
            <a:pPr>
              <a:spcBef>
                <a:spcPct val="20000"/>
              </a:spcBef>
            </a:pPr>
            <a:endParaRPr lang="en-US" sz="2800"/>
          </a:p>
        </p:txBody>
      </p:sp>
      <p:sp>
        <p:nvSpPr>
          <p:cNvPr id="100359" name="Rectangle 11"/>
          <p:cNvSpPr>
            <a:spLocks noChangeArrowheads="1"/>
          </p:cNvSpPr>
          <p:nvPr/>
        </p:nvSpPr>
        <p:spPr bwMode="auto">
          <a:xfrm>
            <a:off x="3429000" y="398463"/>
            <a:ext cx="2997200" cy="1295400"/>
          </a:xfrm>
          <a:prstGeom prst="rect">
            <a:avLst/>
          </a:prstGeom>
          <a:noFill/>
          <a:ln w="9525">
            <a:noFill/>
            <a:miter lim="800000"/>
            <a:headEnd/>
            <a:tailEnd/>
          </a:ln>
        </p:spPr>
        <p:txBody>
          <a:bodyPr/>
          <a:lstStyle/>
          <a:p>
            <a:pPr>
              <a:spcBef>
                <a:spcPct val="20000"/>
              </a:spcBef>
            </a:pPr>
            <a:endParaRPr lang="en-US" sz="2800"/>
          </a:p>
        </p:txBody>
      </p:sp>
      <p:sp>
        <p:nvSpPr>
          <p:cNvPr id="100360" name="Rectangle 12"/>
          <p:cNvSpPr>
            <a:spLocks noChangeArrowheads="1"/>
          </p:cNvSpPr>
          <p:nvPr/>
        </p:nvSpPr>
        <p:spPr bwMode="auto">
          <a:xfrm>
            <a:off x="762000" y="398463"/>
            <a:ext cx="2667000" cy="1295400"/>
          </a:xfrm>
          <a:prstGeom prst="rect">
            <a:avLst/>
          </a:prstGeom>
          <a:noFill/>
          <a:ln w="9525">
            <a:noFill/>
            <a:miter lim="800000"/>
            <a:headEnd/>
            <a:tailEnd/>
          </a:ln>
        </p:spPr>
        <p:txBody>
          <a:bodyPr/>
          <a:lstStyle/>
          <a:p>
            <a:pPr>
              <a:spcBef>
                <a:spcPct val="20000"/>
              </a:spcBef>
            </a:pPr>
            <a:endParaRPr lang="en-US" sz="2800"/>
          </a:p>
        </p:txBody>
      </p:sp>
      <p:sp>
        <p:nvSpPr>
          <p:cNvPr id="100361" name="Line 13"/>
          <p:cNvSpPr>
            <a:spLocks noChangeShapeType="1"/>
          </p:cNvSpPr>
          <p:nvPr/>
        </p:nvSpPr>
        <p:spPr bwMode="auto">
          <a:xfrm>
            <a:off x="762000" y="398463"/>
            <a:ext cx="7696200" cy="0"/>
          </a:xfrm>
          <a:prstGeom prst="line">
            <a:avLst/>
          </a:prstGeom>
          <a:noFill/>
          <a:ln w="28575" cap="sq">
            <a:solidFill>
              <a:schemeClr val="tx1"/>
            </a:solidFill>
            <a:round/>
            <a:headEnd/>
            <a:tailEnd/>
          </a:ln>
        </p:spPr>
        <p:txBody>
          <a:bodyPr/>
          <a:lstStyle/>
          <a:p>
            <a:endParaRPr lang="ar-AE"/>
          </a:p>
        </p:txBody>
      </p:sp>
      <p:sp>
        <p:nvSpPr>
          <p:cNvPr id="100362" name="Line 14"/>
          <p:cNvSpPr>
            <a:spLocks noChangeShapeType="1"/>
          </p:cNvSpPr>
          <p:nvPr/>
        </p:nvSpPr>
        <p:spPr bwMode="auto">
          <a:xfrm>
            <a:off x="762000" y="1693863"/>
            <a:ext cx="7696200" cy="0"/>
          </a:xfrm>
          <a:prstGeom prst="line">
            <a:avLst/>
          </a:prstGeom>
          <a:noFill/>
          <a:ln w="12700">
            <a:solidFill>
              <a:schemeClr val="tx1"/>
            </a:solidFill>
            <a:round/>
            <a:headEnd/>
            <a:tailEnd/>
          </a:ln>
        </p:spPr>
        <p:txBody>
          <a:bodyPr/>
          <a:lstStyle/>
          <a:p>
            <a:endParaRPr lang="ar-AE"/>
          </a:p>
        </p:txBody>
      </p:sp>
      <p:sp>
        <p:nvSpPr>
          <p:cNvPr id="100363" name="Line 15"/>
          <p:cNvSpPr>
            <a:spLocks noChangeShapeType="1"/>
          </p:cNvSpPr>
          <p:nvPr/>
        </p:nvSpPr>
        <p:spPr bwMode="auto">
          <a:xfrm>
            <a:off x="762000" y="3065463"/>
            <a:ext cx="7696200" cy="0"/>
          </a:xfrm>
          <a:prstGeom prst="line">
            <a:avLst/>
          </a:prstGeom>
          <a:noFill/>
          <a:ln w="12700">
            <a:solidFill>
              <a:schemeClr val="tx1"/>
            </a:solidFill>
            <a:round/>
            <a:headEnd/>
            <a:tailEnd/>
          </a:ln>
        </p:spPr>
        <p:txBody>
          <a:bodyPr/>
          <a:lstStyle/>
          <a:p>
            <a:endParaRPr lang="ar-AE"/>
          </a:p>
        </p:txBody>
      </p:sp>
      <p:sp>
        <p:nvSpPr>
          <p:cNvPr id="100364" name="Line 16"/>
          <p:cNvSpPr>
            <a:spLocks noChangeShapeType="1"/>
          </p:cNvSpPr>
          <p:nvPr/>
        </p:nvSpPr>
        <p:spPr bwMode="auto">
          <a:xfrm>
            <a:off x="762000" y="6172200"/>
            <a:ext cx="7696200" cy="0"/>
          </a:xfrm>
          <a:prstGeom prst="line">
            <a:avLst/>
          </a:prstGeom>
          <a:noFill/>
          <a:ln w="28575" cap="sq">
            <a:solidFill>
              <a:schemeClr val="tx1"/>
            </a:solidFill>
            <a:round/>
            <a:headEnd/>
            <a:tailEnd/>
          </a:ln>
        </p:spPr>
        <p:txBody>
          <a:bodyPr/>
          <a:lstStyle/>
          <a:p>
            <a:endParaRPr lang="ar-AE"/>
          </a:p>
        </p:txBody>
      </p:sp>
      <p:sp>
        <p:nvSpPr>
          <p:cNvPr id="100365" name="Line 17"/>
          <p:cNvSpPr>
            <a:spLocks noChangeShapeType="1"/>
          </p:cNvSpPr>
          <p:nvPr/>
        </p:nvSpPr>
        <p:spPr bwMode="auto">
          <a:xfrm>
            <a:off x="762000" y="398463"/>
            <a:ext cx="0" cy="5773737"/>
          </a:xfrm>
          <a:prstGeom prst="line">
            <a:avLst/>
          </a:prstGeom>
          <a:noFill/>
          <a:ln w="28575" cap="sq">
            <a:solidFill>
              <a:schemeClr val="tx1"/>
            </a:solidFill>
            <a:round/>
            <a:headEnd/>
            <a:tailEnd/>
          </a:ln>
        </p:spPr>
        <p:txBody>
          <a:bodyPr/>
          <a:lstStyle/>
          <a:p>
            <a:endParaRPr lang="ar-AE"/>
          </a:p>
        </p:txBody>
      </p:sp>
      <p:sp>
        <p:nvSpPr>
          <p:cNvPr id="100366" name="Line 18"/>
          <p:cNvSpPr>
            <a:spLocks noChangeShapeType="1"/>
          </p:cNvSpPr>
          <p:nvPr/>
        </p:nvSpPr>
        <p:spPr bwMode="auto">
          <a:xfrm>
            <a:off x="3203575" y="398463"/>
            <a:ext cx="0" cy="5773737"/>
          </a:xfrm>
          <a:prstGeom prst="line">
            <a:avLst/>
          </a:prstGeom>
          <a:noFill/>
          <a:ln w="12700">
            <a:solidFill>
              <a:schemeClr val="tx1"/>
            </a:solidFill>
            <a:round/>
            <a:headEnd/>
            <a:tailEnd/>
          </a:ln>
        </p:spPr>
        <p:txBody>
          <a:bodyPr/>
          <a:lstStyle/>
          <a:p>
            <a:endParaRPr lang="ar-AE"/>
          </a:p>
        </p:txBody>
      </p:sp>
      <p:sp>
        <p:nvSpPr>
          <p:cNvPr id="100367" name="Line 19"/>
          <p:cNvSpPr>
            <a:spLocks noChangeShapeType="1"/>
          </p:cNvSpPr>
          <p:nvPr/>
        </p:nvSpPr>
        <p:spPr bwMode="auto">
          <a:xfrm>
            <a:off x="6426200" y="398463"/>
            <a:ext cx="0" cy="5773737"/>
          </a:xfrm>
          <a:prstGeom prst="line">
            <a:avLst/>
          </a:prstGeom>
          <a:noFill/>
          <a:ln w="12700">
            <a:solidFill>
              <a:schemeClr val="tx1"/>
            </a:solidFill>
            <a:round/>
            <a:headEnd/>
            <a:tailEnd/>
          </a:ln>
        </p:spPr>
        <p:txBody>
          <a:bodyPr/>
          <a:lstStyle/>
          <a:p>
            <a:endParaRPr lang="ar-AE"/>
          </a:p>
        </p:txBody>
      </p:sp>
      <p:sp>
        <p:nvSpPr>
          <p:cNvPr id="100368" name="Line 20"/>
          <p:cNvSpPr>
            <a:spLocks noChangeShapeType="1"/>
          </p:cNvSpPr>
          <p:nvPr/>
        </p:nvSpPr>
        <p:spPr bwMode="auto">
          <a:xfrm>
            <a:off x="8458200" y="398463"/>
            <a:ext cx="0" cy="5773737"/>
          </a:xfrm>
          <a:prstGeom prst="line">
            <a:avLst/>
          </a:prstGeom>
          <a:noFill/>
          <a:ln w="28575" cap="sq">
            <a:solidFill>
              <a:schemeClr val="tx1"/>
            </a:solidFill>
            <a:round/>
            <a:headEnd/>
            <a:tailEnd/>
          </a:ln>
        </p:spPr>
        <p:txBody>
          <a:bodyPr/>
          <a:lstStyle/>
          <a:p>
            <a:endParaRPr lang="ar-AE"/>
          </a:p>
        </p:txBody>
      </p:sp>
      <p:sp>
        <p:nvSpPr>
          <p:cNvPr id="12309" name="Text Box 21"/>
          <p:cNvSpPr txBox="1">
            <a:spLocks noChangeArrowheads="1"/>
          </p:cNvSpPr>
          <p:nvPr/>
        </p:nvSpPr>
        <p:spPr bwMode="auto">
          <a:xfrm>
            <a:off x="6553200" y="1828800"/>
            <a:ext cx="1600200" cy="641350"/>
          </a:xfrm>
          <a:prstGeom prst="rect">
            <a:avLst/>
          </a:prstGeom>
          <a:noFill/>
          <a:ln w="9525">
            <a:noFill/>
            <a:miter lim="800000"/>
            <a:headEnd/>
            <a:tailEnd/>
          </a:ln>
        </p:spPr>
        <p:txBody>
          <a:bodyPr>
            <a:spAutoFit/>
          </a:bodyPr>
          <a:lstStyle/>
          <a:p>
            <a:pPr>
              <a:spcBef>
                <a:spcPct val="50000"/>
              </a:spcBef>
            </a:pPr>
            <a:r>
              <a:rPr lang="ar-SA" sz="3600"/>
              <a:t>ألدهـيد</a:t>
            </a:r>
            <a:endParaRPr lang="en-US" sz="3600"/>
          </a:p>
        </p:txBody>
      </p:sp>
      <p:sp>
        <p:nvSpPr>
          <p:cNvPr id="12310" name="Text Box 22"/>
          <p:cNvSpPr txBox="1">
            <a:spLocks noChangeArrowheads="1"/>
          </p:cNvSpPr>
          <p:nvPr/>
        </p:nvSpPr>
        <p:spPr bwMode="auto">
          <a:xfrm>
            <a:off x="3505200" y="3473450"/>
            <a:ext cx="1600200" cy="641350"/>
          </a:xfrm>
          <a:prstGeom prst="rect">
            <a:avLst/>
          </a:prstGeom>
          <a:noFill/>
          <a:ln w="9525">
            <a:noFill/>
            <a:miter lim="800000"/>
            <a:headEnd/>
            <a:tailEnd/>
          </a:ln>
        </p:spPr>
        <p:txBody>
          <a:bodyPr>
            <a:spAutoFit/>
          </a:bodyPr>
          <a:lstStyle/>
          <a:p>
            <a:pPr>
              <a:spcBef>
                <a:spcPct val="50000"/>
              </a:spcBef>
            </a:pPr>
            <a:r>
              <a:rPr lang="ar-SA" sz="3600"/>
              <a:t> كربونيل</a:t>
            </a:r>
            <a:r>
              <a:rPr lang="en-US" sz="3600"/>
              <a:t> </a:t>
            </a:r>
          </a:p>
        </p:txBody>
      </p:sp>
      <p:sp>
        <p:nvSpPr>
          <p:cNvPr id="100371" name="Text Box 23"/>
          <p:cNvSpPr txBox="1">
            <a:spLocks noChangeArrowheads="1"/>
          </p:cNvSpPr>
          <p:nvPr/>
        </p:nvSpPr>
        <p:spPr bwMode="auto">
          <a:xfrm>
            <a:off x="5867400" y="2254250"/>
            <a:ext cx="2438400" cy="641350"/>
          </a:xfrm>
          <a:prstGeom prst="rect">
            <a:avLst/>
          </a:prstGeom>
          <a:noFill/>
          <a:ln w="9525">
            <a:noFill/>
            <a:miter lim="800000"/>
            <a:headEnd/>
            <a:tailEnd/>
          </a:ln>
        </p:spPr>
        <p:txBody>
          <a:bodyPr>
            <a:spAutoFit/>
          </a:bodyPr>
          <a:lstStyle/>
          <a:p>
            <a:pPr>
              <a:spcBef>
                <a:spcPct val="50000"/>
              </a:spcBef>
            </a:pPr>
            <a:endParaRPr lang="en-US" sz="3600"/>
          </a:p>
        </p:txBody>
      </p:sp>
      <p:sp>
        <p:nvSpPr>
          <p:cNvPr id="12312" name="Text Box 24"/>
          <p:cNvSpPr txBox="1">
            <a:spLocks noChangeArrowheads="1"/>
          </p:cNvSpPr>
          <p:nvPr/>
        </p:nvSpPr>
        <p:spPr bwMode="auto">
          <a:xfrm>
            <a:off x="6096000" y="990600"/>
            <a:ext cx="2438400" cy="641350"/>
          </a:xfrm>
          <a:prstGeom prst="rect">
            <a:avLst/>
          </a:prstGeom>
          <a:noFill/>
          <a:ln w="9525">
            <a:noFill/>
            <a:miter lim="800000"/>
            <a:headEnd/>
            <a:tailEnd/>
          </a:ln>
        </p:spPr>
        <p:txBody>
          <a:bodyPr>
            <a:spAutoFit/>
          </a:bodyPr>
          <a:lstStyle/>
          <a:p>
            <a:pPr>
              <a:spcBef>
                <a:spcPct val="50000"/>
              </a:spcBef>
            </a:pPr>
            <a:r>
              <a:rPr lang="ar-SA" sz="3600"/>
              <a:t> نوع المركب</a:t>
            </a:r>
            <a:endParaRPr lang="en-US" sz="3600"/>
          </a:p>
        </p:txBody>
      </p:sp>
      <p:sp>
        <p:nvSpPr>
          <p:cNvPr id="12313" name="Text Box 25"/>
          <p:cNvSpPr txBox="1">
            <a:spLocks noChangeArrowheads="1"/>
          </p:cNvSpPr>
          <p:nvPr/>
        </p:nvSpPr>
        <p:spPr bwMode="auto">
          <a:xfrm>
            <a:off x="3276600" y="1066800"/>
            <a:ext cx="3048000" cy="641350"/>
          </a:xfrm>
          <a:prstGeom prst="rect">
            <a:avLst/>
          </a:prstGeom>
          <a:noFill/>
          <a:ln w="9525">
            <a:noFill/>
            <a:miter lim="800000"/>
            <a:headEnd/>
            <a:tailEnd/>
          </a:ln>
        </p:spPr>
        <p:txBody>
          <a:bodyPr>
            <a:spAutoFit/>
          </a:bodyPr>
          <a:lstStyle/>
          <a:p>
            <a:pPr>
              <a:spcBef>
                <a:spcPct val="50000"/>
              </a:spcBef>
            </a:pPr>
            <a:r>
              <a:rPr lang="ar-SA" sz="3600"/>
              <a:t>المجموعة الوظيفية</a:t>
            </a:r>
            <a:endParaRPr lang="en-US" sz="3600"/>
          </a:p>
        </p:txBody>
      </p:sp>
      <p:sp>
        <p:nvSpPr>
          <p:cNvPr id="12314" name="Text Box 26"/>
          <p:cNvSpPr txBox="1">
            <a:spLocks noChangeArrowheads="1"/>
          </p:cNvSpPr>
          <p:nvPr/>
        </p:nvSpPr>
        <p:spPr bwMode="auto">
          <a:xfrm>
            <a:off x="914400" y="1066800"/>
            <a:ext cx="2438400" cy="641350"/>
          </a:xfrm>
          <a:prstGeom prst="rect">
            <a:avLst/>
          </a:prstGeom>
          <a:noFill/>
          <a:ln w="9525">
            <a:noFill/>
            <a:miter lim="800000"/>
            <a:headEnd/>
            <a:tailEnd/>
          </a:ln>
        </p:spPr>
        <p:txBody>
          <a:bodyPr>
            <a:spAutoFit/>
          </a:bodyPr>
          <a:lstStyle/>
          <a:p>
            <a:pPr>
              <a:spcBef>
                <a:spcPct val="50000"/>
              </a:spcBef>
            </a:pPr>
            <a:r>
              <a:rPr lang="ar-SA" sz="3600"/>
              <a:t>    مثال</a:t>
            </a:r>
            <a:endParaRPr lang="en-US" sz="3600"/>
          </a:p>
        </p:txBody>
      </p:sp>
      <p:sp>
        <p:nvSpPr>
          <p:cNvPr id="12315" name="Text Box 27"/>
          <p:cNvSpPr txBox="1">
            <a:spLocks noChangeArrowheads="1"/>
          </p:cNvSpPr>
          <p:nvPr/>
        </p:nvSpPr>
        <p:spPr bwMode="auto">
          <a:xfrm>
            <a:off x="684213" y="3644900"/>
            <a:ext cx="1296987" cy="641350"/>
          </a:xfrm>
          <a:prstGeom prst="rect">
            <a:avLst/>
          </a:prstGeom>
          <a:noFill/>
          <a:ln w="9525">
            <a:noFill/>
            <a:miter lim="800000"/>
            <a:headEnd/>
            <a:tailEnd/>
          </a:ln>
        </p:spPr>
        <p:txBody>
          <a:bodyPr>
            <a:spAutoFit/>
          </a:bodyPr>
          <a:lstStyle/>
          <a:p>
            <a:pPr>
              <a:spcBef>
                <a:spcPct val="50000"/>
              </a:spcBef>
            </a:pPr>
            <a:r>
              <a:rPr lang="en-US" sz="3600" b="1">
                <a:solidFill>
                  <a:schemeClr val="accent2"/>
                </a:solidFill>
              </a:rPr>
              <a:t>R</a:t>
            </a:r>
            <a:r>
              <a:rPr lang="en-US" sz="3600" b="1"/>
              <a:t>- </a:t>
            </a:r>
          </a:p>
        </p:txBody>
      </p:sp>
      <p:sp>
        <p:nvSpPr>
          <p:cNvPr id="12316" name="Text Box 28"/>
          <p:cNvSpPr txBox="1">
            <a:spLocks noChangeArrowheads="1"/>
          </p:cNvSpPr>
          <p:nvPr/>
        </p:nvSpPr>
        <p:spPr bwMode="auto">
          <a:xfrm>
            <a:off x="6553200" y="3352800"/>
            <a:ext cx="1524000" cy="641350"/>
          </a:xfrm>
          <a:prstGeom prst="rect">
            <a:avLst/>
          </a:prstGeom>
          <a:noFill/>
          <a:ln w="9525">
            <a:noFill/>
            <a:miter lim="800000"/>
            <a:headEnd/>
            <a:tailEnd/>
          </a:ln>
        </p:spPr>
        <p:txBody>
          <a:bodyPr>
            <a:spAutoFit/>
          </a:bodyPr>
          <a:lstStyle/>
          <a:p>
            <a:pPr>
              <a:spcBef>
                <a:spcPct val="50000"/>
              </a:spcBef>
            </a:pPr>
            <a:r>
              <a:rPr lang="ar-SA" sz="3600"/>
              <a:t>كيتون</a:t>
            </a:r>
            <a:endParaRPr lang="en-US" sz="3600"/>
          </a:p>
        </p:txBody>
      </p:sp>
      <p:sp>
        <p:nvSpPr>
          <p:cNvPr id="12333" name="Text Box 45"/>
          <p:cNvSpPr txBox="1">
            <a:spLocks noChangeArrowheads="1"/>
          </p:cNvSpPr>
          <p:nvPr/>
        </p:nvSpPr>
        <p:spPr bwMode="auto">
          <a:xfrm>
            <a:off x="5105400" y="3048000"/>
            <a:ext cx="990600" cy="1311275"/>
          </a:xfrm>
          <a:prstGeom prst="rect">
            <a:avLst/>
          </a:prstGeom>
          <a:noFill/>
          <a:ln w="9525">
            <a:noFill/>
            <a:miter lim="800000"/>
            <a:headEnd/>
            <a:tailEnd/>
          </a:ln>
        </p:spPr>
        <p:txBody>
          <a:bodyPr>
            <a:spAutoFit/>
          </a:bodyPr>
          <a:lstStyle/>
          <a:p>
            <a:pPr>
              <a:spcBef>
                <a:spcPct val="50000"/>
              </a:spcBef>
            </a:pPr>
            <a:r>
              <a:rPr lang="en-US" sz="3200" b="1">
                <a:solidFill>
                  <a:srgbClr val="FF3300"/>
                </a:solidFill>
              </a:rPr>
              <a:t>O </a:t>
            </a:r>
            <a:r>
              <a:rPr lang="en-US" b="1">
                <a:solidFill>
                  <a:srgbClr val="FF3300"/>
                </a:solidFill>
              </a:rPr>
              <a:t> </a:t>
            </a:r>
          </a:p>
          <a:p>
            <a:pPr>
              <a:spcBef>
                <a:spcPct val="50000"/>
              </a:spcBef>
            </a:pPr>
            <a:r>
              <a:rPr lang="en-US" sz="3200" b="1">
                <a:solidFill>
                  <a:srgbClr val="FF3300"/>
                </a:solidFill>
              </a:rPr>
              <a:t>- C -</a:t>
            </a:r>
          </a:p>
        </p:txBody>
      </p:sp>
      <p:sp>
        <p:nvSpPr>
          <p:cNvPr id="12334" name="Line 46"/>
          <p:cNvSpPr>
            <a:spLocks noChangeShapeType="1"/>
          </p:cNvSpPr>
          <p:nvPr/>
        </p:nvSpPr>
        <p:spPr bwMode="auto">
          <a:xfrm>
            <a:off x="5715000" y="3581400"/>
            <a:ext cx="0" cy="304800"/>
          </a:xfrm>
          <a:prstGeom prst="line">
            <a:avLst/>
          </a:prstGeom>
          <a:noFill/>
          <a:ln w="9525">
            <a:solidFill>
              <a:srgbClr val="FF3300"/>
            </a:solidFill>
            <a:round/>
            <a:headEnd/>
            <a:tailEnd/>
          </a:ln>
        </p:spPr>
        <p:txBody>
          <a:bodyPr/>
          <a:lstStyle/>
          <a:p>
            <a:endParaRPr lang="ar-AE"/>
          </a:p>
        </p:txBody>
      </p:sp>
      <p:sp>
        <p:nvSpPr>
          <p:cNvPr id="12335" name="Line 47"/>
          <p:cNvSpPr>
            <a:spLocks noChangeShapeType="1"/>
          </p:cNvSpPr>
          <p:nvPr/>
        </p:nvSpPr>
        <p:spPr bwMode="auto">
          <a:xfrm>
            <a:off x="5562600" y="3581400"/>
            <a:ext cx="0" cy="304800"/>
          </a:xfrm>
          <a:prstGeom prst="line">
            <a:avLst/>
          </a:prstGeom>
          <a:noFill/>
          <a:ln w="9525">
            <a:solidFill>
              <a:srgbClr val="FF3300"/>
            </a:solidFill>
            <a:round/>
            <a:headEnd/>
            <a:tailEnd/>
          </a:ln>
        </p:spPr>
        <p:txBody>
          <a:bodyPr/>
          <a:lstStyle/>
          <a:p>
            <a:endParaRPr lang="ar-AE"/>
          </a:p>
        </p:txBody>
      </p:sp>
      <p:sp>
        <p:nvSpPr>
          <p:cNvPr id="12336" name="Text Box 48"/>
          <p:cNvSpPr txBox="1">
            <a:spLocks noChangeArrowheads="1"/>
          </p:cNvSpPr>
          <p:nvPr/>
        </p:nvSpPr>
        <p:spPr bwMode="auto">
          <a:xfrm>
            <a:off x="1676400" y="3048000"/>
            <a:ext cx="609600" cy="1311275"/>
          </a:xfrm>
          <a:prstGeom prst="rect">
            <a:avLst/>
          </a:prstGeom>
          <a:noFill/>
          <a:ln w="9525">
            <a:noFill/>
            <a:miter lim="800000"/>
            <a:headEnd/>
            <a:tailEnd/>
          </a:ln>
        </p:spPr>
        <p:txBody>
          <a:bodyPr>
            <a:spAutoFit/>
          </a:bodyPr>
          <a:lstStyle/>
          <a:p>
            <a:pPr>
              <a:spcBef>
                <a:spcPct val="50000"/>
              </a:spcBef>
            </a:pPr>
            <a:r>
              <a:rPr lang="en-US" sz="3200" b="1">
                <a:solidFill>
                  <a:srgbClr val="FF3300"/>
                </a:solidFill>
              </a:rPr>
              <a:t>O</a:t>
            </a:r>
          </a:p>
          <a:p>
            <a:pPr>
              <a:spcBef>
                <a:spcPct val="50000"/>
              </a:spcBef>
            </a:pPr>
            <a:r>
              <a:rPr lang="en-US" sz="3200" b="1">
                <a:solidFill>
                  <a:srgbClr val="FF3300"/>
                </a:solidFill>
              </a:rPr>
              <a:t>C</a:t>
            </a:r>
          </a:p>
        </p:txBody>
      </p:sp>
      <p:sp>
        <p:nvSpPr>
          <p:cNvPr id="100381" name="Line 50"/>
          <p:cNvSpPr>
            <a:spLocks noChangeShapeType="1"/>
          </p:cNvSpPr>
          <p:nvPr/>
        </p:nvSpPr>
        <p:spPr bwMode="auto">
          <a:xfrm>
            <a:off x="2133600" y="3581400"/>
            <a:ext cx="0" cy="304800"/>
          </a:xfrm>
          <a:prstGeom prst="line">
            <a:avLst/>
          </a:prstGeom>
          <a:noFill/>
          <a:ln w="9525">
            <a:solidFill>
              <a:srgbClr val="FF3300"/>
            </a:solidFill>
            <a:round/>
            <a:headEnd/>
            <a:tailEnd/>
          </a:ln>
        </p:spPr>
        <p:txBody>
          <a:bodyPr/>
          <a:lstStyle/>
          <a:p>
            <a:endParaRPr lang="ar-AE"/>
          </a:p>
        </p:txBody>
      </p:sp>
      <p:sp>
        <p:nvSpPr>
          <p:cNvPr id="100382" name="Line 52"/>
          <p:cNvSpPr>
            <a:spLocks noChangeShapeType="1"/>
          </p:cNvSpPr>
          <p:nvPr/>
        </p:nvSpPr>
        <p:spPr bwMode="auto">
          <a:xfrm>
            <a:off x="1981200" y="3581400"/>
            <a:ext cx="0" cy="304800"/>
          </a:xfrm>
          <a:prstGeom prst="line">
            <a:avLst/>
          </a:prstGeom>
          <a:noFill/>
          <a:ln w="9525">
            <a:solidFill>
              <a:srgbClr val="FF3300"/>
            </a:solidFill>
            <a:round/>
            <a:headEnd/>
            <a:tailEnd/>
          </a:ln>
        </p:spPr>
        <p:txBody>
          <a:bodyPr/>
          <a:lstStyle/>
          <a:p>
            <a:endParaRPr lang="ar-AE"/>
          </a:p>
        </p:txBody>
      </p:sp>
      <p:sp>
        <p:nvSpPr>
          <p:cNvPr id="12341" name="Text Box 53"/>
          <p:cNvSpPr txBox="1">
            <a:spLocks noChangeArrowheads="1"/>
          </p:cNvSpPr>
          <p:nvPr/>
        </p:nvSpPr>
        <p:spPr bwMode="auto">
          <a:xfrm>
            <a:off x="2209800" y="3657600"/>
            <a:ext cx="1219200" cy="641350"/>
          </a:xfrm>
          <a:prstGeom prst="rect">
            <a:avLst/>
          </a:prstGeom>
          <a:noFill/>
          <a:ln w="9525">
            <a:noFill/>
            <a:miter lim="800000"/>
            <a:headEnd/>
            <a:tailEnd/>
          </a:ln>
        </p:spPr>
        <p:txBody>
          <a:bodyPr>
            <a:spAutoFit/>
          </a:bodyPr>
          <a:lstStyle/>
          <a:p>
            <a:pPr>
              <a:spcBef>
                <a:spcPct val="50000"/>
              </a:spcBef>
            </a:pPr>
            <a:r>
              <a:rPr lang="en-US" sz="3600" b="1">
                <a:solidFill>
                  <a:schemeClr val="accent2"/>
                </a:solidFill>
              </a:rPr>
              <a:t>-R   </a:t>
            </a:r>
          </a:p>
        </p:txBody>
      </p:sp>
      <p:sp>
        <p:nvSpPr>
          <p:cNvPr id="12343" name="Line 55"/>
          <p:cNvSpPr>
            <a:spLocks noChangeShapeType="1"/>
          </p:cNvSpPr>
          <p:nvPr/>
        </p:nvSpPr>
        <p:spPr bwMode="auto">
          <a:xfrm flipH="1">
            <a:off x="762000" y="4419600"/>
            <a:ext cx="7620000" cy="0"/>
          </a:xfrm>
          <a:prstGeom prst="line">
            <a:avLst/>
          </a:prstGeom>
          <a:noFill/>
          <a:ln w="9525">
            <a:solidFill>
              <a:schemeClr val="tx1"/>
            </a:solidFill>
            <a:round/>
            <a:headEnd/>
            <a:tailEnd/>
          </a:ln>
        </p:spPr>
        <p:txBody>
          <a:bodyPr/>
          <a:lstStyle/>
          <a:p>
            <a:endParaRPr lang="ar-AE"/>
          </a:p>
        </p:txBody>
      </p:sp>
      <p:sp>
        <p:nvSpPr>
          <p:cNvPr id="12344" name="Text Box 56"/>
          <p:cNvSpPr txBox="1">
            <a:spLocks noChangeArrowheads="1"/>
          </p:cNvSpPr>
          <p:nvPr/>
        </p:nvSpPr>
        <p:spPr bwMode="auto">
          <a:xfrm>
            <a:off x="6477000" y="4572000"/>
            <a:ext cx="1905000" cy="1190625"/>
          </a:xfrm>
          <a:prstGeom prst="rect">
            <a:avLst/>
          </a:prstGeom>
          <a:noFill/>
          <a:ln w="9525">
            <a:noFill/>
            <a:miter lim="800000"/>
            <a:headEnd/>
            <a:tailEnd/>
          </a:ln>
        </p:spPr>
        <p:txBody>
          <a:bodyPr>
            <a:spAutoFit/>
          </a:bodyPr>
          <a:lstStyle/>
          <a:p>
            <a:pPr>
              <a:spcBef>
                <a:spcPct val="50000"/>
              </a:spcBef>
            </a:pPr>
            <a:r>
              <a:rPr lang="ar-SA" sz="3600"/>
              <a:t>حمض كربوكسيلي</a:t>
            </a:r>
            <a:endParaRPr lang="en-US" sz="3600"/>
          </a:p>
        </p:txBody>
      </p:sp>
      <p:sp>
        <p:nvSpPr>
          <p:cNvPr id="12345" name="Text Box 57"/>
          <p:cNvSpPr txBox="1">
            <a:spLocks noChangeArrowheads="1"/>
          </p:cNvSpPr>
          <p:nvPr/>
        </p:nvSpPr>
        <p:spPr bwMode="auto">
          <a:xfrm>
            <a:off x="2987675" y="5235575"/>
            <a:ext cx="1833563" cy="641350"/>
          </a:xfrm>
          <a:prstGeom prst="rect">
            <a:avLst/>
          </a:prstGeom>
          <a:noFill/>
          <a:ln w="9525">
            <a:noFill/>
            <a:miter lim="800000"/>
            <a:headEnd/>
            <a:tailEnd/>
          </a:ln>
        </p:spPr>
        <p:txBody>
          <a:bodyPr>
            <a:spAutoFit/>
          </a:bodyPr>
          <a:lstStyle/>
          <a:p>
            <a:pPr>
              <a:spcBef>
                <a:spcPct val="50000"/>
              </a:spcBef>
            </a:pPr>
            <a:r>
              <a:rPr lang="ar-SA" sz="3600"/>
              <a:t>كربوكسيل</a:t>
            </a:r>
            <a:endParaRPr lang="en-US" sz="3600"/>
          </a:p>
        </p:txBody>
      </p:sp>
      <p:sp>
        <p:nvSpPr>
          <p:cNvPr id="12348" name="Line 60"/>
          <p:cNvSpPr>
            <a:spLocks noChangeShapeType="1"/>
          </p:cNvSpPr>
          <p:nvPr/>
        </p:nvSpPr>
        <p:spPr bwMode="auto">
          <a:xfrm>
            <a:off x="5075238" y="2060575"/>
            <a:ext cx="1587" cy="285750"/>
          </a:xfrm>
          <a:prstGeom prst="line">
            <a:avLst/>
          </a:prstGeom>
          <a:noFill/>
          <a:ln w="76200">
            <a:solidFill>
              <a:srgbClr val="FF3300"/>
            </a:solidFill>
            <a:round/>
            <a:headEnd/>
            <a:tailEnd/>
          </a:ln>
        </p:spPr>
        <p:txBody>
          <a:bodyPr/>
          <a:lstStyle/>
          <a:p>
            <a:endParaRPr lang="ar-AE"/>
          </a:p>
        </p:txBody>
      </p:sp>
      <p:sp>
        <p:nvSpPr>
          <p:cNvPr id="12349" name="Line 61"/>
          <p:cNvSpPr>
            <a:spLocks noChangeShapeType="1"/>
          </p:cNvSpPr>
          <p:nvPr/>
        </p:nvSpPr>
        <p:spPr bwMode="auto">
          <a:xfrm>
            <a:off x="4930775" y="2060575"/>
            <a:ext cx="1588" cy="285750"/>
          </a:xfrm>
          <a:prstGeom prst="line">
            <a:avLst/>
          </a:prstGeom>
          <a:noFill/>
          <a:ln w="76200">
            <a:solidFill>
              <a:srgbClr val="FF3300"/>
            </a:solidFill>
            <a:round/>
            <a:headEnd/>
            <a:tailEnd/>
          </a:ln>
        </p:spPr>
        <p:txBody>
          <a:bodyPr/>
          <a:lstStyle/>
          <a:p>
            <a:endParaRPr lang="ar-AE"/>
          </a:p>
        </p:txBody>
      </p:sp>
      <p:sp>
        <p:nvSpPr>
          <p:cNvPr id="12350" name="Text Box 62"/>
          <p:cNvSpPr txBox="1">
            <a:spLocks noChangeArrowheads="1"/>
          </p:cNvSpPr>
          <p:nvPr/>
        </p:nvSpPr>
        <p:spPr bwMode="auto">
          <a:xfrm>
            <a:off x="4570413" y="2276475"/>
            <a:ext cx="1657350" cy="641350"/>
          </a:xfrm>
          <a:prstGeom prst="rect">
            <a:avLst/>
          </a:prstGeom>
          <a:noFill/>
          <a:ln w="9525">
            <a:noFill/>
            <a:miter lim="800000"/>
            <a:headEnd/>
            <a:tailEnd/>
          </a:ln>
        </p:spPr>
        <p:txBody>
          <a:bodyPr>
            <a:spAutoFit/>
          </a:bodyPr>
          <a:lstStyle/>
          <a:p>
            <a:pPr algn="l" rtl="0">
              <a:spcBef>
                <a:spcPct val="50000"/>
              </a:spcBef>
            </a:pPr>
            <a:r>
              <a:rPr lang="en-US" sz="3600">
                <a:solidFill>
                  <a:srgbClr val="FF3300"/>
                </a:solidFill>
                <a:latin typeface="Arial Black" pitchFamily="34" charset="0"/>
              </a:rPr>
              <a:t>-C-</a:t>
            </a:r>
            <a:endParaRPr lang="en-US" sz="3600" baseline="-25000">
              <a:solidFill>
                <a:srgbClr val="FF3300"/>
              </a:solidFill>
              <a:latin typeface="Arial Black" pitchFamily="34" charset="0"/>
            </a:endParaRPr>
          </a:p>
        </p:txBody>
      </p:sp>
      <p:sp>
        <p:nvSpPr>
          <p:cNvPr id="12351" name="Text Box 63"/>
          <p:cNvSpPr txBox="1">
            <a:spLocks noChangeArrowheads="1"/>
          </p:cNvSpPr>
          <p:nvPr/>
        </p:nvSpPr>
        <p:spPr bwMode="auto">
          <a:xfrm>
            <a:off x="4716463" y="1554163"/>
            <a:ext cx="1008062" cy="641350"/>
          </a:xfrm>
          <a:prstGeom prst="rect">
            <a:avLst/>
          </a:prstGeom>
          <a:noFill/>
          <a:ln w="9525">
            <a:noFill/>
            <a:miter lim="800000"/>
            <a:headEnd/>
            <a:tailEnd/>
          </a:ln>
        </p:spPr>
        <p:txBody>
          <a:bodyPr>
            <a:spAutoFit/>
          </a:bodyPr>
          <a:lstStyle/>
          <a:p>
            <a:pPr algn="l" rtl="0">
              <a:spcBef>
                <a:spcPct val="50000"/>
              </a:spcBef>
            </a:pPr>
            <a:r>
              <a:rPr lang="en-US" sz="3600">
                <a:solidFill>
                  <a:srgbClr val="FF3300"/>
                </a:solidFill>
                <a:latin typeface="Arial Black" pitchFamily="34" charset="0"/>
              </a:rPr>
              <a:t>O</a:t>
            </a:r>
            <a:endParaRPr lang="en-US" sz="3600" baseline="-25000">
              <a:solidFill>
                <a:srgbClr val="FF3300"/>
              </a:solidFill>
              <a:latin typeface="Arial Black" pitchFamily="34" charset="0"/>
            </a:endParaRPr>
          </a:p>
        </p:txBody>
      </p:sp>
      <p:sp>
        <p:nvSpPr>
          <p:cNvPr id="12352" name="Text Box 64"/>
          <p:cNvSpPr txBox="1">
            <a:spLocks noChangeArrowheads="1"/>
          </p:cNvSpPr>
          <p:nvPr/>
        </p:nvSpPr>
        <p:spPr bwMode="auto">
          <a:xfrm>
            <a:off x="5292725" y="2276475"/>
            <a:ext cx="1008063" cy="641350"/>
          </a:xfrm>
          <a:prstGeom prst="rect">
            <a:avLst/>
          </a:prstGeom>
          <a:noFill/>
          <a:ln w="9525">
            <a:noFill/>
            <a:miter lim="800000"/>
            <a:headEnd/>
            <a:tailEnd/>
          </a:ln>
        </p:spPr>
        <p:txBody>
          <a:bodyPr>
            <a:spAutoFit/>
          </a:bodyPr>
          <a:lstStyle/>
          <a:p>
            <a:pPr algn="l" rtl="0">
              <a:spcBef>
                <a:spcPct val="50000"/>
              </a:spcBef>
            </a:pPr>
            <a:r>
              <a:rPr lang="en-US" sz="3600">
                <a:solidFill>
                  <a:srgbClr val="FF3300"/>
                </a:solidFill>
                <a:latin typeface="Arial Black" pitchFamily="34" charset="0"/>
              </a:rPr>
              <a:t>H</a:t>
            </a:r>
            <a:endParaRPr lang="en-US" sz="3600" baseline="-25000">
              <a:solidFill>
                <a:srgbClr val="FF3300"/>
              </a:solidFill>
              <a:latin typeface="Arial Black" pitchFamily="34" charset="0"/>
            </a:endParaRPr>
          </a:p>
        </p:txBody>
      </p:sp>
      <p:sp>
        <p:nvSpPr>
          <p:cNvPr id="12353" name="Line 65"/>
          <p:cNvSpPr>
            <a:spLocks noChangeShapeType="1"/>
          </p:cNvSpPr>
          <p:nvPr/>
        </p:nvSpPr>
        <p:spPr bwMode="auto">
          <a:xfrm>
            <a:off x="2482850" y="2066925"/>
            <a:ext cx="1588" cy="285750"/>
          </a:xfrm>
          <a:prstGeom prst="line">
            <a:avLst/>
          </a:prstGeom>
          <a:noFill/>
          <a:ln w="76200">
            <a:solidFill>
              <a:srgbClr val="FF3300"/>
            </a:solidFill>
            <a:round/>
            <a:headEnd/>
            <a:tailEnd/>
          </a:ln>
        </p:spPr>
        <p:txBody>
          <a:bodyPr/>
          <a:lstStyle/>
          <a:p>
            <a:endParaRPr lang="ar-AE"/>
          </a:p>
        </p:txBody>
      </p:sp>
      <p:sp>
        <p:nvSpPr>
          <p:cNvPr id="12354" name="Line 66"/>
          <p:cNvSpPr>
            <a:spLocks noChangeShapeType="1"/>
          </p:cNvSpPr>
          <p:nvPr/>
        </p:nvSpPr>
        <p:spPr bwMode="auto">
          <a:xfrm>
            <a:off x="2338388" y="2066925"/>
            <a:ext cx="1587" cy="285750"/>
          </a:xfrm>
          <a:prstGeom prst="line">
            <a:avLst/>
          </a:prstGeom>
          <a:noFill/>
          <a:ln w="76200">
            <a:solidFill>
              <a:srgbClr val="FF3300"/>
            </a:solidFill>
            <a:round/>
            <a:headEnd/>
            <a:tailEnd/>
          </a:ln>
        </p:spPr>
        <p:txBody>
          <a:bodyPr/>
          <a:lstStyle/>
          <a:p>
            <a:endParaRPr lang="ar-AE"/>
          </a:p>
        </p:txBody>
      </p:sp>
      <p:sp>
        <p:nvSpPr>
          <p:cNvPr id="12355" name="Text Box 67"/>
          <p:cNvSpPr txBox="1">
            <a:spLocks noChangeArrowheads="1"/>
          </p:cNvSpPr>
          <p:nvPr/>
        </p:nvSpPr>
        <p:spPr bwMode="auto">
          <a:xfrm>
            <a:off x="1978025" y="2282825"/>
            <a:ext cx="1657350" cy="641350"/>
          </a:xfrm>
          <a:prstGeom prst="rect">
            <a:avLst/>
          </a:prstGeom>
          <a:noFill/>
          <a:ln w="9525">
            <a:noFill/>
            <a:miter lim="800000"/>
            <a:headEnd/>
            <a:tailEnd/>
          </a:ln>
        </p:spPr>
        <p:txBody>
          <a:bodyPr>
            <a:spAutoFit/>
          </a:bodyPr>
          <a:lstStyle/>
          <a:p>
            <a:pPr algn="l" rtl="0">
              <a:spcBef>
                <a:spcPct val="50000"/>
              </a:spcBef>
            </a:pPr>
            <a:r>
              <a:rPr lang="en-US" sz="3600">
                <a:solidFill>
                  <a:srgbClr val="FF3300"/>
                </a:solidFill>
                <a:latin typeface="Arial Black" pitchFamily="34" charset="0"/>
              </a:rPr>
              <a:t>-C-</a:t>
            </a:r>
            <a:endParaRPr lang="en-US" sz="3600" baseline="-25000">
              <a:solidFill>
                <a:srgbClr val="FF3300"/>
              </a:solidFill>
              <a:latin typeface="Arial Black" pitchFamily="34" charset="0"/>
            </a:endParaRPr>
          </a:p>
        </p:txBody>
      </p:sp>
      <p:sp>
        <p:nvSpPr>
          <p:cNvPr id="12356" name="Text Box 68"/>
          <p:cNvSpPr txBox="1">
            <a:spLocks noChangeArrowheads="1"/>
          </p:cNvSpPr>
          <p:nvPr/>
        </p:nvSpPr>
        <p:spPr bwMode="auto">
          <a:xfrm>
            <a:off x="2124075" y="1560513"/>
            <a:ext cx="1008063" cy="641350"/>
          </a:xfrm>
          <a:prstGeom prst="rect">
            <a:avLst/>
          </a:prstGeom>
          <a:noFill/>
          <a:ln w="9525">
            <a:noFill/>
            <a:miter lim="800000"/>
            <a:headEnd/>
            <a:tailEnd/>
          </a:ln>
        </p:spPr>
        <p:txBody>
          <a:bodyPr>
            <a:spAutoFit/>
          </a:bodyPr>
          <a:lstStyle/>
          <a:p>
            <a:pPr algn="l" rtl="0">
              <a:spcBef>
                <a:spcPct val="50000"/>
              </a:spcBef>
            </a:pPr>
            <a:r>
              <a:rPr lang="en-US" sz="3600">
                <a:solidFill>
                  <a:srgbClr val="FF3300"/>
                </a:solidFill>
                <a:latin typeface="Arial Black" pitchFamily="34" charset="0"/>
              </a:rPr>
              <a:t>O</a:t>
            </a:r>
            <a:endParaRPr lang="en-US" sz="3600" baseline="-25000">
              <a:solidFill>
                <a:srgbClr val="FF3300"/>
              </a:solidFill>
              <a:latin typeface="Arial Black" pitchFamily="34" charset="0"/>
            </a:endParaRPr>
          </a:p>
        </p:txBody>
      </p:sp>
      <p:sp>
        <p:nvSpPr>
          <p:cNvPr id="12357" name="Text Box 69"/>
          <p:cNvSpPr txBox="1">
            <a:spLocks noChangeArrowheads="1"/>
          </p:cNvSpPr>
          <p:nvPr/>
        </p:nvSpPr>
        <p:spPr bwMode="auto">
          <a:xfrm>
            <a:off x="2700338" y="2282825"/>
            <a:ext cx="1008062" cy="641350"/>
          </a:xfrm>
          <a:prstGeom prst="rect">
            <a:avLst/>
          </a:prstGeom>
          <a:noFill/>
          <a:ln w="9525">
            <a:noFill/>
            <a:miter lim="800000"/>
            <a:headEnd/>
            <a:tailEnd/>
          </a:ln>
        </p:spPr>
        <p:txBody>
          <a:bodyPr>
            <a:spAutoFit/>
          </a:bodyPr>
          <a:lstStyle/>
          <a:p>
            <a:pPr algn="l" rtl="0">
              <a:spcBef>
                <a:spcPct val="50000"/>
              </a:spcBef>
            </a:pPr>
            <a:r>
              <a:rPr lang="en-US" sz="3600">
                <a:solidFill>
                  <a:srgbClr val="FF3300"/>
                </a:solidFill>
                <a:latin typeface="Arial Black" pitchFamily="34" charset="0"/>
              </a:rPr>
              <a:t>H</a:t>
            </a:r>
            <a:endParaRPr lang="en-US" sz="3600" baseline="-25000">
              <a:solidFill>
                <a:srgbClr val="FF3300"/>
              </a:solidFill>
              <a:latin typeface="Arial Black" pitchFamily="34" charset="0"/>
            </a:endParaRPr>
          </a:p>
        </p:txBody>
      </p:sp>
      <p:sp>
        <p:nvSpPr>
          <p:cNvPr id="12358" name="Text Box 70"/>
          <p:cNvSpPr txBox="1">
            <a:spLocks noChangeArrowheads="1"/>
          </p:cNvSpPr>
          <p:nvPr/>
        </p:nvSpPr>
        <p:spPr bwMode="auto">
          <a:xfrm>
            <a:off x="1476375" y="2282825"/>
            <a:ext cx="1008063" cy="641350"/>
          </a:xfrm>
          <a:prstGeom prst="rect">
            <a:avLst/>
          </a:prstGeom>
          <a:noFill/>
          <a:ln w="9525">
            <a:noFill/>
            <a:miter lim="800000"/>
            <a:headEnd/>
            <a:tailEnd/>
          </a:ln>
        </p:spPr>
        <p:txBody>
          <a:bodyPr>
            <a:spAutoFit/>
          </a:bodyPr>
          <a:lstStyle/>
          <a:p>
            <a:pPr algn="l" rtl="0">
              <a:spcBef>
                <a:spcPct val="50000"/>
              </a:spcBef>
            </a:pPr>
            <a:r>
              <a:rPr lang="en-US" sz="3600">
                <a:solidFill>
                  <a:schemeClr val="accent2"/>
                </a:solidFill>
                <a:latin typeface="Arial Black" pitchFamily="34" charset="0"/>
              </a:rPr>
              <a:t>R</a:t>
            </a:r>
            <a:endParaRPr lang="en-US" sz="3600" baseline="-25000">
              <a:solidFill>
                <a:schemeClr val="accent2"/>
              </a:solidFill>
              <a:latin typeface="Arial Black" pitchFamily="34" charset="0"/>
            </a:endParaRPr>
          </a:p>
        </p:txBody>
      </p:sp>
      <p:grpSp>
        <p:nvGrpSpPr>
          <p:cNvPr id="2" name="Group 71"/>
          <p:cNvGrpSpPr>
            <a:grpSpLocks/>
          </p:cNvGrpSpPr>
          <p:nvPr/>
        </p:nvGrpSpPr>
        <p:grpSpPr bwMode="auto">
          <a:xfrm>
            <a:off x="3779838" y="4525963"/>
            <a:ext cx="2592387" cy="1495425"/>
            <a:chOff x="113" y="800"/>
            <a:chExt cx="1814" cy="1187"/>
          </a:xfrm>
        </p:grpSpPr>
        <p:sp>
          <p:nvSpPr>
            <p:cNvPr id="100406" name="Text Box 72"/>
            <p:cNvSpPr txBox="1">
              <a:spLocks noChangeArrowheads="1"/>
            </p:cNvSpPr>
            <p:nvPr/>
          </p:nvSpPr>
          <p:spPr bwMode="auto">
            <a:xfrm>
              <a:off x="430" y="1478"/>
              <a:ext cx="863" cy="509"/>
            </a:xfrm>
            <a:prstGeom prst="rect">
              <a:avLst/>
            </a:prstGeom>
            <a:noFill/>
            <a:ln w="9525">
              <a:noFill/>
              <a:miter lim="800000"/>
              <a:headEnd/>
              <a:tailEnd/>
            </a:ln>
          </p:spPr>
          <p:txBody>
            <a:bodyPr>
              <a:spAutoFit/>
            </a:bodyPr>
            <a:lstStyle/>
            <a:p>
              <a:pPr>
                <a:spcBef>
                  <a:spcPct val="50000"/>
                </a:spcBef>
              </a:pPr>
              <a:r>
                <a:rPr lang="en-US" sz="3600" b="1">
                  <a:solidFill>
                    <a:schemeClr val="accent2"/>
                  </a:solidFill>
                </a:rPr>
                <a:t>- C -</a:t>
              </a:r>
            </a:p>
          </p:txBody>
        </p:sp>
        <p:sp>
          <p:nvSpPr>
            <p:cNvPr id="100407" name="Line 73"/>
            <p:cNvSpPr>
              <a:spLocks noChangeShapeType="1"/>
            </p:cNvSpPr>
            <p:nvPr/>
          </p:nvSpPr>
          <p:spPr bwMode="auto">
            <a:xfrm>
              <a:off x="930" y="1298"/>
              <a:ext cx="0" cy="289"/>
            </a:xfrm>
            <a:prstGeom prst="line">
              <a:avLst/>
            </a:prstGeom>
            <a:noFill/>
            <a:ln w="57150">
              <a:solidFill>
                <a:schemeClr val="accent2"/>
              </a:solidFill>
              <a:round/>
              <a:headEnd/>
              <a:tailEnd/>
            </a:ln>
          </p:spPr>
          <p:txBody>
            <a:bodyPr/>
            <a:lstStyle/>
            <a:p>
              <a:endParaRPr lang="ar-AE"/>
            </a:p>
          </p:txBody>
        </p:sp>
        <p:sp>
          <p:nvSpPr>
            <p:cNvPr id="100408" name="Line 74"/>
            <p:cNvSpPr>
              <a:spLocks noChangeShapeType="1"/>
            </p:cNvSpPr>
            <p:nvPr/>
          </p:nvSpPr>
          <p:spPr bwMode="auto">
            <a:xfrm>
              <a:off x="839" y="1298"/>
              <a:ext cx="0" cy="289"/>
            </a:xfrm>
            <a:prstGeom prst="line">
              <a:avLst/>
            </a:prstGeom>
            <a:noFill/>
            <a:ln w="57150">
              <a:solidFill>
                <a:schemeClr val="accent2"/>
              </a:solidFill>
              <a:round/>
              <a:headEnd/>
              <a:tailEnd/>
            </a:ln>
          </p:spPr>
          <p:txBody>
            <a:bodyPr/>
            <a:lstStyle/>
            <a:p>
              <a:endParaRPr lang="ar-AE"/>
            </a:p>
          </p:txBody>
        </p:sp>
        <p:sp>
          <p:nvSpPr>
            <p:cNvPr id="100409" name="Text Box 75"/>
            <p:cNvSpPr txBox="1">
              <a:spLocks noChangeArrowheads="1"/>
            </p:cNvSpPr>
            <p:nvPr/>
          </p:nvSpPr>
          <p:spPr bwMode="auto">
            <a:xfrm>
              <a:off x="1156" y="1434"/>
              <a:ext cx="771" cy="509"/>
            </a:xfrm>
            <a:prstGeom prst="rect">
              <a:avLst/>
            </a:prstGeom>
            <a:noFill/>
            <a:ln w="9525">
              <a:noFill/>
              <a:miter lim="800000"/>
              <a:headEnd/>
              <a:tailEnd/>
            </a:ln>
          </p:spPr>
          <p:txBody>
            <a:bodyPr>
              <a:spAutoFit/>
            </a:bodyPr>
            <a:lstStyle/>
            <a:p>
              <a:pPr algn="l" rtl="0">
                <a:spcBef>
                  <a:spcPct val="50000"/>
                </a:spcBef>
              </a:pPr>
              <a:r>
                <a:rPr lang="en-US" sz="3600">
                  <a:solidFill>
                    <a:schemeClr val="accent2"/>
                  </a:solidFill>
                  <a:latin typeface="Arial Black" pitchFamily="34" charset="0"/>
                </a:rPr>
                <a:t>OH</a:t>
              </a:r>
              <a:endParaRPr lang="en-US" sz="3600" baseline="-25000">
                <a:solidFill>
                  <a:schemeClr val="accent2"/>
                </a:solidFill>
                <a:latin typeface="Arial Black" pitchFamily="34" charset="0"/>
              </a:endParaRPr>
            </a:p>
          </p:txBody>
        </p:sp>
        <p:sp>
          <p:nvSpPr>
            <p:cNvPr id="100410" name="Text Box 76"/>
            <p:cNvSpPr txBox="1">
              <a:spLocks noChangeArrowheads="1"/>
            </p:cNvSpPr>
            <p:nvPr/>
          </p:nvSpPr>
          <p:spPr bwMode="auto">
            <a:xfrm>
              <a:off x="113" y="1435"/>
              <a:ext cx="590" cy="460"/>
            </a:xfrm>
            <a:prstGeom prst="rect">
              <a:avLst/>
            </a:prstGeom>
            <a:noFill/>
            <a:ln w="9525">
              <a:noFill/>
              <a:miter lim="800000"/>
              <a:headEnd/>
              <a:tailEnd/>
            </a:ln>
          </p:spPr>
          <p:txBody>
            <a:bodyPr>
              <a:spAutoFit/>
            </a:bodyPr>
            <a:lstStyle/>
            <a:p>
              <a:pPr algn="l" rtl="0">
                <a:spcBef>
                  <a:spcPct val="50000"/>
                </a:spcBef>
              </a:pPr>
              <a:endParaRPr lang="en-US" sz="4800" baseline="-25000">
                <a:solidFill>
                  <a:schemeClr val="accent2"/>
                </a:solidFill>
                <a:latin typeface="Arial Black" pitchFamily="34" charset="0"/>
              </a:endParaRPr>
            </a:p>
          </p:txBody>
        </p:sp>
        <p:sp>
          <p:nvSpPr>
            <p:cNvPr id="100411" name="Text Box 77"/>
            <p:cNvSpPr txBox="1">
              <a:spLocks noChangeArrowheads="1"/>
            </p:cNvSpPr>
            <p:nvPr/>
          </p:nvSpPr>
          <p:spPr bwMode="auto">
            <a:xfrm>
              <a:off x="658" y="800"/>
              <a:ext cx="635" cy="509"/>
            </a:xfrm>
            <a:prstGeom prst="rect">
              <a:avLst/>
            </a:prstGeom>
            <a:noFill/>
            <a:ln w="9525">
              <a:noFill/>
              <a:miter lim="800000"/>
              <a:headEnd/>
              <a:tailEnd/>
            </a:ln>
          </p:spPr>
          <p:txBody>
            <a:bodyPr>
              <a:spAutoFit/>
            </a:bodyPr>
            <a:lstStyle/>
            <a:p>
              <a:pPr algn="l">
                <a:spcBef>
                  <a:spcPct val="50000"/>
                </a:spcBef>
              </a:pPr>
              <a:r>
                <a:rPr lang="en-US" sz="3600" b="1">
                  <a:solidFill>
                    <a:schemeClr val="accent2"/>
                  </a:solidFill>
                </a:rPr>
                <a:t>O  </a:t>
              </a:r>
            </a:p>
          </p:txBody>
        </p:sp>
      </p:grpSp>
      <p:grpSp>
        <p:nvGrpSpPr>
          <p:cNvPr id="3" name="Group 78"/>
          <p:cNvGrpSpPr>
            <a:grpSpLocks/>
          </p:cNvGrpSpPr>
          <p:nvPr/>
        </p:nvGrpSpPr>
        <p:grpSpPr bwMode="auto">
          <a:xfrm>
            <a:off x="828675" y="4292600"/>
            <a:ext cx="2447925" cy="1565275"/>
            <a:chOff x="113" y="800"/>
            <a:chExt cx="1814" cy="1148"/>
          </a:xfrm>
        </p:grpSpPr>
        <p:sp>
          <p:nvSpPr>
            <p:cNvPr id="100400" name="Text Box 79"/>
            <p:cNvSpPr txBox="1">
              <a:spLocks noChangeArrowheads="1"/>
            </p:cNvSpPr>
            <p:nvPr/>
          </p:nvSpPr>
          <p:spPr bwMode="auto">
            <a:xfrm>
              <a:off x="431" y="1478"/>
              <a:ext cx="862" cy="470"/>
            </a:xfrm>
            <a:prstGeom prst="rect">
              <a:avLst/>
            </a:prstGeom>
            <a:noFill/>
            <a:ln w="9525">
              <a:noFill/>
              <a:miter lim="800000"/>
              <a:headEnd/>
              <a:tailEnd/>
            </a:ln>
          </p:spPr>
          <p:txBody>
            <a:bodyPr>
              <a:spAutoFit/>
            </a:bodyPr>
            <a:lstStyle/>
            <a:p>
              <a:pPr>
                <a:spcBef>
                  <a:spcPct val="50000"/>
                </a:spcBef>
              </a:pPr>
              <a:r>
                <a:rPr lang="en-US" sz="3600" b="1">
                  <a:solidFill>
                    <a:srgbClr val="FF3300"/>
                  </a:solidFill>
                </a:rPr>
                <a:t>- C -</a:t>
              </a:r>
            </a:p>
          </p:txBody>
        </p:sp>
        <p:sp>
          <p:nvSpPr>
            <p:cNvPr id="100401" name="Line 80"/>
            <p:cNvSpPr>
              <a:spLocks noChangeShapeType="1"/>
            </p:cNvSpPr>
            <p:nvPr/>
          </p:nvSpPr>
          <p:spPr bwMode="auto">
            <a:xfrm>
              <a:off x="930" y="1298"/>
              <a:ext cx="0" cy="289"/>
            </a:xfrm>
            <a:prstGeom prst="line">
              <a:avLst/>
            </a:prstGeom>
            <a:noFill/>
            <a:ln w="57150">
              <a:solidFill>
                <a:schemeClr val="accent2"/>
              </a:solidFill>
              <a:round/>
              <a:headEnd/>
              <a:tailEnd/>
            </a:ln>
          </p:spPr>
          <p:txBody>
            <a:bodyPr/>
            <a:lstStyle/>
            <a:p>
              <a:endParaRPr lang="ar-AE"/>
            </a:p>
          </p:txBody>
        </p:sp>
        <p:sp>
          <p:nvSpPr>
            <p:cNvPr id="100402" name="Line 81"/>
            <p:cNvSpPr>
              <a:spLocks noChangeShapeType="1"/>
            </p:cNvSpPr>
            <p:nvPr/>
          </p:nvSpPr>
          <p:spPr bwMode="auto">
            <a:xfrm>
              <a:off x="839" y="1298"/>
              <a:ext cx="0" cy="289"/>
            </a:xfrm>
            <a:prstGeom prst="line">
              <a:avLst/>
            </a:prstGeom>
            <a:noFill/>
            <a:ln w="57150">
              <a:solidFill>
                <a:schemeClr val="accent2"/>
              </a:solidFill>
              <a:round/>
              <a:headEnd/>
              <a:tailEnd/>
            </a:ln>
          </p:spPr>
          <p:txBody>
            <a:bodyPr/>
            <a:lstStyle/>
            <a:p>
              <a:endParaRPr lang="ar-AE"/>
            </a:p>
          </p:txBody>
        </p:sp>
        <p:sp>
          <p:nvSpPr>
            <p:cNvPr id="100403" name="Text Box 82"/>
            <p:cNvSpPr txBox="1">
              <a:spLocks noChangeArrowheads="1"/>
            </p:cNvSpPr>
            <p:nvPr/>
          </p:nvSpPr>
          <p:spPr bwMode="auto">
            <a:xfrm>
              <a:off x="1156" y="1433"/>
              <a:ext cx="771" cy="471"/>
            </a:xfrm>
            <a:prstGeom prst="rect">
              <a:avLst/>
            </a:prstGeom>
            <a:noFill/>
            <a:ln w="9525">
              <a:noFill/>
              <a:miter lim="800000"/>
              <a:headEnd/>
              <a:tailEnd/>
            </a:ln>
          </p:spPr>
          <p:txBody>
            <a:bodyPr>
              <a:spAutoFit/>
            </a:bodyPr>
            <a:lstStyle/>
            <a:p>
              <a:pPr algn="l" rtl="0">
                <a:spcBef>
                  <a:spcPct val="50000"/>
                </a:spcBef>
              </a:pPr>
              <a:r>
                <a:rPr lang="en-US" sz="3600">
                  <a:solidFill>
                    <a:srgbClr val="FF3300"/>
                  </a:solidFill>
                  <a:latin typeface="Arial Black" pitchFamily="34" charset="0"/>
                </a:rPr>
                <a:t>OH</a:t>
              </a:r>
              <a:endParaRPr lang="en-US" sz="3600" baseline="-25000">
                <a:solidFill>
                  <a:srgbClr val="FF3300"/>
                </a:solidFill>
                <a:latin typeface="Arial Black" pitchFamily="34" charset="0"/>
              </a:endParaRPr>
            </a:p>
          </p:txBody>
        </p:sp>
        <p:sp>
          <p:nvSpPr>
            <p:cNvPr id="100404" name="Text Box 83"/>
            <p:cNvSpPr txBox="1">
              <a:spLocks noChangeArrowheads="1"/>
            </p:cNvSpPr>
            <p:nvPr/>
          </p:nvSpPr>
          <p:spPr bwMode="auto">
            <a:xfrm>
              <a:off x="113" y="1435"/>
              <a:ext cx="591" cy="470"/>
            </a:xfrm>
            <a:prstGeom prst="rect">
              <a:avLst/>
            </a:prstGeom>
            <a:noFill/>
            <a:ln w="9525">
              <a:noFill/>
              <a:miter lim="800000"/>
              <a:headEnd/>
              <a:tailEnd/>
            </a:ln>
          </p:spPr>
          <p:txBody>
            <a:bodyPr>
              <a:spAutoFit/>
            </a:bodyPr>
            <a:lstStyle/>
            <a:p>
              <a:pPr algn="l" rtl="0">
                <a:spcBef>
                  <a:spcPct val="50000"/>
                </a:spcBef>
              </a:pPr>
              <a:r>
                <a:rPr lang="en-US" sz="3600">
                  <a:solidFill>
                    <a:schemeClr val="accent2"/>
                  </a:solidFill>
                  <a:latin typeface="Arial Black" pitchFamily="34" charset="0"/>
                </a:rPr>
                <a:t>R</a:t>
              </a:r>
              <a:endParaRPr lang="en-US" sz="3600" baseline="-25000">
                <a:solidFill>
                  <a:schemeClr val="accent2"/>
                </a:solidFill>
                <a:latin typeface="Arial Black" pitchFamily="34" charset="0"/>
              </a:endParaRPr>
            </a:p>
          </p:txBody>
        </p:sp>
        <p:sp>
          <p:nvSpPr>
            <p:cNvPr id="100405" name="Text Box 84"/>
            <p:cNvSpPr txBox="1">
              <a:spLocks noChangeArrowheads="1"/>
            </p:cNvSpPr>
            <p:nvPr/>
          </p:nvSpPr>
          <p:spPr bwMode="auto">
            <a:xfrm>
              <a:off x="656" y="800"/>
              <a:ext cx="637" cy="471"/>
            </a:xfrm>
            <a:prstGeom prst="rect">
              <a:avLst/>
            </a:prstGeom>
            <a:noFill/>
            <a:ln w="9525">
              <a:noFill/>
              <a:miter lim="800000"/>
              <a:headEnd/>
              <a:tailEnd/>
            </a:ln>
          </p:spPr>
          <p:txBody>
            <a:bodyPr>
              <a:spAutoFit/>
            </a:bodyPr>
            <a:lstStyle/>
            <a:p>
              <a:pPr algn="l">
                <a:spcBef>
                  <a:spcPct val="50000"/>
                </a:spcBef>
              </a:pPr>
              <a:r>
                <a:rPr lang="en-US" sz="3600" b="1">
                  <a:solidFill>
                    <a:srgbClr val="FF3300"/>
                  </a:solidFill>
                </a:rPr>
                <a:t>O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12"/>
                                        </p:tgtEl>
                                        <p:attrNameLst>
                                          <p:attrName>style.visibility</p:attrName>
                                        </p:attrNameLst>
                                      </p:cBhvr>
                                      <p:to>
                                        <p:strVal val="visible"/>
                                      </p:to>
                                    </p:set>
                                    <p:anim calcmode="lin" valueType="num">
                                      <p:cBhvr additive="base">
                                        <p:cTn id="7" dur="500" fill="hold"/>
                                        <p:tgtEl>
                                          <p:spTgt spid="12312"/>
                                        </p:tgtEl>
                                        <p:attrNameLst>
                                          <p:attrName>ppt_x</p:attrName>
                                        </p:attrNameLst>
                                      </p:cBhvr>
                                      <p:tavLst>
                                        <p:tav tm="0">
                                          <p:val>
                                            <p:strVal val="0-#ppt_w/2"/>
                                          </p:val>
                                        </p:tav>
                                        <p:tav tm="100000">
                                          <p:val>
                                            <p:strVal val="#ppt_x"/>
                                          </p:val>
                                        </p:tav>
                                      </p:tavLst>
                                    </p:anim>
                                    <p:anim calcmode="lin" valueType="num">
                                      <p:cBhvr additive="base">
                                        <p:cTn id="8" dur="500" fill="hold"/>
                                        <p:tgtEl>
                                          <p:spTgt spid="123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313"/>
                                        </p:tgtEl>
                                        <p:attrNameLst>
                                          <p:attrName>style.visibility</p:attrName>
                                        </p:attrNameLst>
                                      </p:cBhvr>
                                      <p:to>
                                        <p:strVal val="visible"/>
                                      </p:to>
                                    </p:set>
                                    <p:anim calcmode="lin" valueType="num">
                                      <p:cBhvr additive="base">
                                        <p:cTn id="13" dur="500" fill="hold"/>
                                        <p:tgtEl>
                                          <p:spTgt spid="12313"/>
                                        </p:tgtEl>
                                        <p:attrNameLst>
                                          <p:attrName>ppt_x</p:attrName>
                                        </p:attrNameLst>
                                      </p:cBhvr>
                                      <p:tavLst>
                                        <p:tav tm="0">
                                          <p:val>
                                            <p:strVal val="0-#ppt_w/2"/>
                                          </p:val>
                                        </p:tav>
                                        <p:tav tm="100000">
                                          <p:val>
                                            <p:strVal val="#ppt_x"/>
                                          </p:val>
                                        </p:tav>
                                      </p:tavLst>
                                    </p:anim>
                                    <p:anim calcmode="lin" valueType="num">
                                      <p:cBhvr additive="base">
                                        <p:cTn id="14" dur="500" fill="hold"/>
                                        <p:tgtEl>
                                          <p:spTgt spid="123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314"/>
                                        </p:tgtEl>
                                        <p:attrNameLst>
                                          <p:attrName>style.visibility</p:attrName>
                                        </p:attrNameLst>
                                      </p:cBhvr>
                                      <p:to>
                                        <p:strVal val="visible"/>
                                      </p:to>
                                    </p:set>
                                    <p:anim calcmode="lin" valueType="num">
                                      <p:cBhvr additive="base">
                                        <p:cTn id="19" dur="500" fill="hold"/>
                                        <p:tgtEl>
                                          <p:spTgt spid="12314"/>
                                        </p:tgtEl>
                                        <p:attrNameLst>
                                          <p:attrName>ppt_x</p:attrName>
                                        </p:attrNameLst>
                                      </p:cBhvr>
                                      <p:tavLst>
                                        <p:tav tm="0">
                                          <p:val>
                                            <p:strVal val="0-#ppt_w/2"/>
                                          </p:val>
                                        </p:tav>
                                        <p:tav tm="100000">
                                          <p:val>
                                            <p:strVal val="#ppt_x"/>
                                          </p:val>
                                        </p:tav>
                                      </p:tavLst>
                                    </p:anim>
                                    <p:anim calcmode="lin" valueType="num">
                                      <p:cBhvr additive="base">
                                        <p:cTn id="20" dur="500" fill="hold"/>
                                        <p:tgtEl>
                                          <p:spTgt spid="123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309"/>
                                        </p:tgtEl>
                                        <p:attrNameLst>
                                          <p:attrName>style.visibility</p:attrName>
                                        </p:attrNameLst>
                                      </p:cBhvr>
                                      <p:to>
                                        <p:strVal val="visible"/>
                                      </p:to>
                                    </p:set>
                                    <p:anim calcmode="lin" valueType="num">
                                      <p:cBhvr additive="base">
                                        <p:cTn id="25" dur="500" fill="hold"/>
                                        <p:tgtEl>
                                          <p:spTgt spid="12309"/>
                                        </p:tgtEl>
                                        <p:attrNameLst>
                                          <p:attrName>ppt_x</p:attrName>
                                        </p:attrNameLst>
                                      </p:cBhvr>
                                      <p:tavLst>
                                        <p:tav tm="0">
                                          <p:val>
                                            <p:strVal val="0-#ppt_w/2"/>
                                          </p:val>
                                        </p:tav>
                                        <p:tav tm="100000">
                                          <p:val>
                                            <p:strVal val="#ppt_x"/>
                                          </p:val>
                                        </p:tav>
                                      </p:tavLst>
                                    </p:anim>
                                    <p:anim calcmode="lin" valueType="num">
                                      <p:cBhvr additive="base">
                                        <p:cTn id="26" dur="500" fill="hold"/>
                                        <p:tgtEl>
                                          <p:spTgt spid="1230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316"/>
                                        </p:tgtEl>
                                        <p:attrNameLst>
                                          <p:attrName>style.visibility</p:attrName>
                                        </p:attrNameLst>
                                      </p:cBhvr>
                                      <p:to>
                                        <p:strVal val="visible"/>
                                      </p:to>
                                    </p:set>
                                    <p:anim calcmode="lin" valueType="num">
                                      <p:cBhvr additive="base">
                                        <p:cTn id="31" dur="500" fill="hold"/>
                                        <p:tgtEl>
                                          <p:spTgt spid="12316"/>
                                        </p:tgtEl>
                                        <p:attrNameLst>
                                          <p:attrName>ppt_x</p:attrName>
                                        </p:attrNameLst>
                                      </p:cBhvr>
                                      <p:tavLst>
                                        <p:tav tm="0">
                                          <p:val>
                                            <p:strVal val="0-#ppt_w/2"/>
                                          </p:val>
                                        </p:tav>
                                        <p:tav tm="100000">
                                          <p:val>
                                            <p:strVal val="#ppt_x"/>
                                          </p:val>
                                        </p:tav>
                                      </p:tavLst>
                                    </p:anim>
                                    <p:anim calcmode="lin" valueType="num">
                                      <p:cBhvr additive="base">
                                        <p:cTn id="32" dur="500" fill="hold"/>
                                        <p:tgtEl>
                                          <p:spTgt spid="123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310"/>
                                        </p:tgtEl>
                                        <p:attrNameLst>
                                          <p:attrName>style.visibility</p:attrName>
                                        </p:attrNameLst>
                                      </p:cBhvr>
                                      <p:to>
                                        <p:strVal val="visible"/>
                                      </p:to>
                                    </p:set>
                                    <p:anim calcmode="lin" valueType="num">
                                      <p:cBhvr additive="base">
                                        <p:cTn id="37" dur="500" fill="hold"/>
                                        <p:tgtEl>
                                          <p:spTgt spid="12310"/>
                                        </p:tgtEl>
                                        <p:attrNameLst>
                                          <p:attrName>ppt_x</p:attrName>
                                        </p:attrNameLst>
                                      </p:cBhvr>
                                      <p:tavLst>
                                        <p:tav tm="0">
                                          <p:val>
                                            <p:strVal val="0-#ppt_w/2"/>
                                          </p:val>
                                        </p:tav>
                                        <p:tav tm="100000">
                                          <p:val>
                                            <p:strVal val="#ppt_x"/>
                                          </p:val>
                                        </p:tav>
                                      </p:tavLst>
                                    </p:anim>
                                    <p:anim calcmode="lin" valueType="num">
                                      <p:cBhvr additive="base">
                                        <p:cTn id="38" dur="500" fill="hold"/>
                                        <p:tgtEl>
                                          <p:spTgt spid="123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333"/>
                                        </p:tgtEl>
                                        <p:attrNameLst>
                                          <p:attrName>style.visibility</p:attrName>
                                        </p:attrNameLst>
                                      </p:cBhvr>
                                      <p:to>
                                        <p:strVal val="visible"/>
                                      </p:to>
                                    </p:set>
                                    <p:anim calcmode="lin" valueType="num">
                                      <p:cBhvr additive="base">
                                        <p:cTn id="43" dur="500" fill="hold"/>
                                        <p:tgtEl>
                                          <p:spTgt spid="12333"/>
                                        </p:tgtEl>
                                        <p:attrNameLst>
                                          <p:attrName>ppt_x</p:attrName>
                                        </p:attrNameLst>
                                      </p:cBhvr>
                                      <p:tavLst>
                                        <p:tav tm="0">
                                          <p:val>
                                            <p:strVal val="0-#ppt_w/2"/>
                                          </p:val>
                                        </p:tav>
                                        <p:tav tm="100000">
                                          <p:val>
                                            <p:strVal val="#ppt_x"/>
                                          </p:val>
                                        </p:tav>
                                      </p:tavLst>
                                    </p:anim>
                                    <p:anim calcmode="lin" valueType="num">
                                      <p:cBhvr additive="base">
                                        <p:cTn id="44" dur="500" fill="hold"/>
                                        <p:tgtEl>
                                          <p:spTgt spid="123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typ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2334"/>
                                        </p:tgtEl>
                                        <p:attrNameLst>
                                          <p:attrName>style.visibility</p:attrName>
                                        </p:attrNameLst>
                                      </p:cBhvr>
                                      <p:to>
                                        <p:strVal val="visible"/>
                                      </p:to>
                                    </p:set>
                                    <p:anim calcmode="lin" valueType="num">
                                      <p:cBhvr additive="base">
                                        <p:cTn id="49" dur="500" fill="hold"/>
                                        <p:tgtEl>
                                          <p:spTgt spid="12334"/>
                                        </p:tgtEl>
                                        <p:attrNameLst>
                                          <p:attrName>ppt_x</p:attrName>
                                        </p:attrNameLst>
                                      </p:cBhvr>
                                      <p:tavLst>
                                        <p:tav tm="0">
                                          <p:val>
                                            <p:strVal val="0-#ppt_w/2"/>
                                          </p:val>
                                        </p:tav>
                                        <p:tav tm="100000">
                                          <p:val>
                                            <p:strVal val="#ppt_x"/>
                                          </p:val>
                                        </p:tav>
                                      </p:tavLst>
                                    </p:anim>
                                    <p:anim calcmode="lin" valueType="num">
                                      <p:cBhvr additive="base">
                                        <p:cTn id="50" dur="500" fill="hold"/>
                                        <p:tgtEl>
                                          <p:spTgt spid="123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typ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2335"/>
                                        </p:tgtEl>
                                        <p:attrNameLst>
                                          <p:attrName>style.visibility</p:attrName>
                                        </p:attrNameLst>
                                      </p:cBhvr>
                                      <p:to>
                                        <p:strVal val="visible"/>
                                      </p:to>
                                    </p:set>
                                    <p:anim calcmode="lin" valueType="num">
                                      <p:cBhvr additive="base">
                                        <p:cTn id="55" dur="500" fill="hold"/>
                                        <p:tgtEl>
                                          <p:spTgt spid="12335"/>
                                        </p:tgtEl>
                                        <p:attrNameLst>
                                          <p:attrName>ppt_x</p:attrName>
                                        </p:attrNameLst>
                                      </p:cBhvr>
                                      <p:tavLst>
                                        <p:tav tm="0">
                                          <p:val>
                                            <p:strVal val="0-#ppt_w/2"/>
                                          </p:val>
                                        </p:tav>
                                        <p:tav tm="100000">
                                          <p:val>
                                            <p:strVal val="#ppt_x"/>
                                          </p:val>
                                        </p:tav>
                                      </p:tavLst>
                                    </p:anim>
                                    <p:anim calcmode="lin" valueType="num">
                                      <p:cBhvr additive="base">
                                        <p:cTn id="56" dur="500" fill="hold"/>
                                        <p:tgtEl>
                                          <p:spTgt spid="123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type.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2336"/>
                                        </p:tgtEl>
                                        <p:attrNameLst>
                                          <p:attrName>style.visibility</p:attrName>
                                        </p:attrNameLst>
                                      </p:cBhvr>
                                      <p:to>
                                        <p:strVal val="visible"/>
                                      </p:to>
                                    </p:set>
                                    <p:anim calcmode="lin" valueType="num">
                                      <p:cBhvr additive="base">
                                        <p:cTn id="61" dur="500" fill="hold"/>
                                        <p:tgtEl>
                                          <p:spTgt spid="12336"/>
                                        </p:tgtEl>
                                        <p:attrNameLst>
                                          <p:attrName>ppt_x</p:attrName>
                                        </p:attrNameLst>
                                      </p:cBhvr>
                                      <p:tavLst>
                                        <p:tav tm="0">
                                          <p:val>
                                            <p:strVal val="0-#ppt_w/2"/>
                                          </p:val>
                                        </p:tav>
                                        <p:tav tm="100000">
                                          <p:val>
                                            <p:strVal val="#ppt_x"/>
                                          </p:val>
                                        </p:tav>
                                      </p:tavLst>
                                    </p:anim>
                                    <p:anim calcmode="lin" valueType="num">
                                      <p:cBhvr additive="base">
                                        <p:cTn id="62" dur="500" fill="hold"/>
                                        <p:tgtEl>
                                          <p:spTgt spid="123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type.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2341"/>
                                        </p:tgtEl>
                                        <p:attrNameLst>
                                          <p:attrName>style.visibility</p:attrName>
                                        </p:attrNameLst>
                                      </p:cBhvr>
                                      <p:to>
                                        <p:strVal val="visible"/>
                                      </p:to>
                                    </p:set>
                                    <p:anim calcmode="lin" valueType="num">
                                      <p:cBhvr additive="base">
                                        <p:cTn id="67" dur="500" fill="hold"/>
                                        <p:tgtEl>
                                          <p:spTgt spid="12341"/>
                                        </p:tgtEl>
                                        <p:attrNameLst>
                                          <p:attrName>ppt_x</p:attrName>
                                        </p:attrNameLst>
                                      </p:cBhvr>
                                      <p:tavLst>
                                        <p:tav tm="0">
                                          <p:val>
                                            <p:strVal val="0-#ppt_w/2"/>
                                          </p:val>
                                        </p:tav>
                                        <p:tav tm="100000">
                                          <p:val>
                                            <p:strVal val="#ppt_x"/>
                                          </p:val>
                                        </p:tav>
                                      </p:tavLst>
                                    </p:anim>
                                    <p:anim calcmode="lin" valueType="num">
                                      <p:cBhvr additive="base">
                                        <p:cTn id="68" dur="500" fill="hold"/>
                                        <p:tgtEl>
                                          <p:spTgt spid="123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type.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2315"/>
                                        </p:tgtEl>
                                        <p:attrNameLst>
                                          <p:attrName>style.visibility</p:attrName>
                                        </p:attrNameLst>
                                      </p:cBhvr>
                                      <p:to>
                                        <p:strVal val="visible"/>
                                      </p:to>
                                    </p:set>
                                    <p:anim calcmode="lin" valueType="num">
                                      <p:cBhvr additive="base">
                                        <p:cTn id="73" dur="500" fill="hold"/>
                                        <p:tgtEl>
                                          <p:spTgt spid="12315"/>
                                        </p:tgtEl>
                                        <p:attrNameLst>
                                          <p:attrName>ppt_x</p:attrName>
                                        </p:attrNameLst>
                                      </p:cBhvr>
                                      <p:tavLst>
                                        <p:tav tm="0">
                                          <p:val>
                                            <p:strVal val="0-#ppt_w/2"/>
                                          </p:val>
                                        </p:tav>
                                        <p:tav tm="100000">
                                          <p:val>
                                            <p:strVal val="#ppt_x"/>
                                          </p:val>
                                        </p:tav>
                                      </p:tavLst>
                                    </p:anim>
                                    <p:anim calcmode="lin" valueType="num">
                                      <p:cBhvr additive="base">
                                        <p:cTn id="74" dur="500" fill="hold"/>
                                        <p:tgtEl>
                                          <p:spTgt spid="123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type.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2343"/>
                                        </p:tgtEl>
                                        <p:attrNameLst>
                                          <p:attrName>style.visibility</p:attrName>
                                        </p:attrNameLst>
                                      </p:cBhvr>
                                      <p:to>
                                        <p:strVal val="visible"/>
                                      </p:to>
                                    </p:set>
                                    <p:anim calcmode="lin" valueType="num">
                                      <p:cBhvr additive="base">
                                        <p:cTn id="79" dur="500" fill="hold"/>
                                        <p:tgtEl>
                                          <p:spTgt spid="12343"/>
                                        </p:tgtEl>
                                        <p:attrNameLst>
                                          <p:attrName>ppt_x</p:attrName>
                                        </p:attrNameLst>
                                      </p:cBhvr>
                                      <p:tavLst>
                                        <p:tav tm="0">
                                          <p:val>
                                            <p:strVal val="0-#ppt_w/2"/>
                                          </p:val>
                                        </p:tav>
                                        <p:tav tm="100000">
                                          <p:val>
                                            <p:strVal val="#ppt_x"/>
                                          </p:val>
                                        </p:tav>
                                      </p:tavLst>
                                    </p:anim>
                                    <p:anim calcmode="lin" valueType="num">
                                      <p:cBhvr additive="base">
                                        <p:cTn id="80" dur="500" fill="hold"/>
                                        <p:tgtEl>
                                          <p:spTgt spid="123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2" name="type.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2344"/>
                                        </p:tgtEl>
                                        <p:attrNameLst>
                                          <p:attrName>style.visibility</p:attrName>
                                        </p:attrNameLst>
                                      </p:cBhvr>
                                      <p:to>
                                        <p:strVal val="visible"/>
                                      </p:to>
                                    </p:set>
                                    <p:anim calcmode="lin" valueType="num">
                                      <p:cBhvr additive="base">
                                        <p:cTn id="85" dur="500" fill="hold"/>
                                        <p:tgtEl>
                                          <p:spTgt spid="12344"/>
                                        </p:tgtEl>
                                        <p:attrNameLst>
                                          <p:attrName>ppt_x</p:attrName>
                                        </p:attrNameLst>
                                      </p:cBhvr>
                                      <p:tavLst>
                                        <p:tav tm="0">
                                          <p:val>
                                            <p:strVal val="0-#ppt_w/2"/>
                                          </p:val>
                                        </p:tav>
                                        <p:tav tm="100000">
                                          <p:val>
                                            <p:strVal val="#ppt_x"/>
                                          </p:val>
                                        </p:tav>
                                      </p:tavLst>
                                    </p:anim>
                                    <p:anim calcmode="lin" valueType="num">
                                      <p:cBhvr additive="base">
                                        <p:cTn id="86" dur="500" fill="hold"/>
                                        <p:tgtEl>
                                          <p:spTgt spid="123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2" name="type.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2345"/>
                                        </p:tgtEl>
                                        <p:attrNameLst>
                                          <p:attrName>style.visibility</p:attrName>
                                        </p:attrNameLst>
                                      </p:cBhvr>
                                      <p:to>
                                        <p:strVal val="visible"/>
                                      </p:to>
                                    </p:set>
                                    <p:anim calcmode="lin" valueType="num">
                                      <p:cBhvr additive="base">
                                        <p:cTn id="91" dur="500" fill="hold"/>
                                        <p:tgtEl>
                                          <p:spTgt spid="12345"/>
                                        </p:tgtEl>
                                        <p:attrNameLst>
                                          <p:attrName>ppt_x</p:attrName>
                                        </p:attrNameLst>
                                      </p:cBhvr>
                                      <p:tavLst>
                                        <p:tav tm="0">
                                          <p:val>
                                            <p:strVal val="0-#ppt_w/2"/>
                                          </p:val>
                                        </p:tav>
                                        <p:tav tm="100000">
                                          <p:val>
                                            <p:strVal val="#ppt_x"/>
                                          </p:val>
                                        </p:tav>
                                      </p:tavLst>
                                    </p:anim>
                                    <p:anim calcmode="lin" valueType="num">
                                      <p:cBhvr additive="base">
                                        <p:cTn id="92" dur="500" fill="hold"/>
                                        <p:tgtEl>
                                          <p:spTgt spid="123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2" name="type.wav"/>
                                        </p:tgtEl>
                                      </p:cMediaNode>
                                    </p:audio>
                                  </p:subTnLst>
                                </p:cTn>
                              </p:par>
                            </p:childTnLst>
                          </p:cTn>
                        </p:par>
                      </p:childTnLst>
                    </p:cTn>
                  </p:par>
                  <p:par>
                    <p:cTn id="93" fill="hold">
                      <p:stCondLst>
                        <p:cond delay="indefinite"/>
                      </p:stCondLst>
                      <p:childTnLst>
                        <p:par>
                          <p:cTn id="94" fill="hold">
                            <p:stCondLst>
                              <p:cond delay="0"/>
                            </p:stCondLst>
                            <p:childTnLst>
                              <p:par>
                                <p:cTn id="95" presetID="18" presetClass="entr" presetSubtype="12" fill="hold" grpId="0" nodeType="clickEffect">
                                  <p:stCondLst>
                                    <p:cond delay="0"/>
                                  </p:stCondLst>
                                  <p:childTnLst>
                                    <p:set>
                                      <p:cBhvr>
                                        <p:cTn id="96" dur="1" fill="hold">
                                          <p:stCondLst>
                                            <p:cond delay="0"/>
                                          </p:stCondLst>
                                        </p:cTn>
                                        <p:tgtEl>
                                          <p:spTgt spid="12348"/>
                                        </p:tgtEl>
                                        <p:attrNameLst>
                                          <p:attrName>style.visibility</p:attrName>
                                        </p:attrNameLst>
                                      </p:cBhvr>
                                      <p:to>
                                        <p:strVal val="visible"/>
                                      </p:to>
                                    </p:set>
                                    <p:animEffect transition="in" filter="strips(downLeft)">
                                      <p:cBhvr>
                                        <p:cTn id="97" dur="500"/>
                                        <p:tgtEl>
                                          <p:spTgt spid="12348"/>
                                        </p:tgtEl>
                                      </p:cBhvr>
                                    </p:animEffect>
                                  </p:childTnLst>
                                </p:cTn>
                              </p:par>
                              <p:par>
                                <p:cTn id="98" presetID="18" presetClass="entr" presetSubtype="12" fill="hold" grpId="0" nodeType="withEffect">
                                  <p:stCondLst>
                                    <p:cond delay="0"/>
                                  </p:stCondLst>
                                  <p:childTnLst>
                                    <p:set>
                                      <p:cBhvr>
                                        <p:cTn id="99" dur="1" fill="hold">
                                          <p:stCondLst>
                                            <p:cond delay="0"/>
                                          </p:stCondLst>
                                        </p:cTn>
                                        <p:tgtEl>
                                          <p:spTgt spid="12349"/>
                                        </p:tgtEl>
                                        <p:attrNameLst>
                                          <p:attrName>style.visibility</p:attrName>
                                        </p:attrNameLst>
                                      </p:cBhvr>
                                      <p:to>
                                        <p:strVal val="visible"/>
                                      </p:to>
                                    </p:set>
                                    <p:animEffect transition="in" filter="strips(downLeft)">
                                      <p:cBhvr>
                                        <p:cTn id="100" dur="500"/>
                                        <p:tgtEl>
                                          <p:spTgt spid="12349"/>
                                        </p:tgtEl>
                                      </p:cBhvr>
                                    </p:animEffect>
                                  </p:childTnLst>
                                </p:cTn>
                              </p:par>
                              <p:par>
                                <p:cTn id="101" presetID="18" presetClass="entr" presetSubtype="12" fill="hold" grpId="0" nodeType="withEffect">
                                  <p:stCondLst>
                                    <p:cond delay="0"/>
                                  </p:stCondLst>
                                  <p:childTnLst>
                                    <p:set>
                                      <p:cBhvr>
                                        <p:cTn id="102" dur="1" fill="hold">
                                          <p:stCondLst>
                                            <p:cond delay="0"/>
                                          </p:stCondLst>
                                        </p:cTn>
                                        <p:tgtEl>
                                          <p:spTgt spid="12350"/>
                                        </p:tgtEl>
                                        <p:attrNameLst>
                                          <p:attrName>style.visibility</p:attrName>
                                        </p:attrNameLst>
                                      </p:cBhvr>
                                      <p:to>
                                        <p:strVal val="visible"/>
                                      </p:to>
                                    </p:set>
                                    <p:animEffect transition="in" filter="strips(downLeft)">
                                      <p:cBhvr>
                                        <p:cTn id="103" dur="500"/>
                                        <p:tgtEl>
                                          <p:spTgt spid="12350"/>
                                        </p:tgtEl>
                                      </p:cBhvr>
                                    </p:animEffect>
                                  </p:childTnLst>
                                </p:cTn>
                              </p:par>
                              <p:par>
                                <p:cTn id="104" presetID="18" presetClass="entr" presetSubtype="12" fill="hold" grpId="0" nodeType="withEffect">
                                  <p:stCondLst>
                                    <p:cond delay="0"/>
                                  </p:stCondLst>
                                  <p:childTnLst>
                                    <p:set>
                                      <p:cBhvr>
                                        <p:cTn id="105" dur="1" fill="hold">
                                          <p:stCondLst>
                                            <p:cond delay="0"/>
                                          </p:stCondLst>
                                        </p:cTn>
                                        <p:tgtEl>
                                          <p:spTgt spid="12351"/>
                                        </p:tgtEl>
                                        <p:attrNameLst>
                                          <p:attrName>style.visibility</p:attrName>
                                        </p:attrNameLst>
                                      </p:cBhvr>
                                      <p:to>
                                        <p:strVal val="visible"/>
                                      </p:to>
                                    </p:set>
                                    <p:animEffect transition="in" filter="strips(downLeft)">
                                      <p:cBhvr>
                                        <p:cTn id="106" dur="500"/>
                                        <p:tgtEl>
                                          <p:spTgt spid="12351"/>
                                        </p:tgtEl>
                                      </p:cBhvr>
                                    </p:animEffect>
                                  </p:childTnLst>
                                </p:cTn>
                              </p:par>
                              <p:par>
                                <p:cTn id="107" presetID="18" presetClass="entr" presetSubtype="12" fill="hold" grpId="0" nodeType="withEffect">
                                  <p:stCondLst>
                                    <p:cond delay="0"/>
                                  </p:stCondLst>
                                  <p:childTnLst>
                                    <p:set>
                                      <p:cBhvr>
                                        <p:cTn id="108" dur="1" fill="hold">
                                          <p:stCondLst>
                                            <p:cond delay="0"/>
                                          </p:stCondLst>
                                        </p:cTn>
                                        <p:tgtEl>
                                          <p:spTgt spid="12352"/>
                                        </p:tgtEl>
                                        <p:attrNameLst>
                                          <p:attrName>style.visibility</p:attrName>
                                        </p:attrNameLst>
                                      </p:cBhvr>
                                      <p:to>
                                        <p:strVal val="visible"/>
                                      </p:to>
                                    </p:set>
                                    <p:animEffect transition="in" filter="strips(downLeft)">
                                      <p:cBhvr>
                                        <p:cTn id="109" dur="500"/>
                                        <p:tgtEl>
                                          <p:spTgt spid="12352"/>
                                        </p:tgtEl>
                                      </p:cBhvr>
                                    </p:animEffect>
                                  </p:childTnLst>
                                </p:cTn>
                              </p:par>
                            </p:childTnLst>
                          </p:cTn>
                        </p:par>
                      </p:childTnLst>
                    </p:cTn>
                  </p:par>
                  <p:par>
                    <p:cTn id="110" fill="hold">
                      <p:stCondLst>
                        <p:cond delay="indefinite"/>
                      </p:stCondLst>
                      <p:childTnLst>
                        <p:par>
                          <p:cTn id="111" fill="hold">
                            <p:stCondLst>
                              <p:cond delay="0"/>
                            </p:stCondLst>
                            <p:childTnLst>
                              <p:par>
                                <p:cTn id="112" presetID="18" presetClass="entr" presetSubtype="12" fill="hold" grpId="0" nodeType="clickEffect">
                                  <p:stCondLst>
                                    <p:cond delay="0"/>
                                  </p:stCondLst>
                                  <p:childTnLst>
                                    <p:set>
                                      <p:cBhvr>
                                        <p:cTn id="113" dur="1" fill="hold">
                                          <p:stCondLst>
                                            <p:cond delay="0"/>
                                          </p:stCondLst>
                                        </p:cTn>
                                        <p:tgtEl>
                                          <p:spTgt spid="12353"/>
                                        </p:tgtEl>
                                        <p:attrNameLst>
                                          <p:attrName>style.visibility</p:attrName>
                                        </p:attrNameLst>
                                      </p:cBhvr>
                                      <p:to>
                                        <p:strVal val="visible"/>
                                      </p:to>
                                    </p:set>
                                    <p:animEffect transition="in" filter="strips(downLeft)">
                                      <p:cBhvr>
                                        <p:cTn id="114" dur="500"/>
                                        <p:tgtEl>
                                          <p:spTgt spid="12353"/>
                                        </p:tgtEl>
                                      </p:cBhvr>
                                    </p:animEffect>
                                  </p:childTnLst>
                                </p:cTn>
                              </p:par>
                              <p:par>
                                <p:cTn id="115" presetID="18" presetClass="entr" presetSubtype="12" fill="hold" grpId="0" nodeType="withEffect">
                                  <p:stCondLst>
                                    <p:cond delay="0"/>
                                  </p:stCondLst>
                                  <p:childTnLst>
                                    <p:set>
                                      <p:cBhvr>
                                        <p:cTn id="116" dur="1" fill="hold">
                                          <p:stCondLst>
                                            <p:cond delay="0"/>
                                          </p:stCondLst>
                                        </p:cTn>
                                        <p:tgtEl>
                                          <p:spTgt spid="12354"/>
                                        </p:tgtEl>
                                        <p:attrNameLst>
                                          <p:attrName>style.visibility</p:attrName>
                                        </p:attrNameLst>
                                      </p:cBhvr>
                                      <p:to>
                                        <p:strVal val="visible"/>
                                      </p:to>
                                    </p:set>
                                    <p:animEffect transition="in" filter="strips(downLeft)">
                                      <p:cBhvr>
                                        <p:cTn id="117" dur="500"/>
                                        <p:tgtEl>
                                          <p:spTgt spid="12354"/>
                                        </p:tgtEl>
                                      </p:cBhvr>
                                    </p:animEffect>
                                  </p:childTnLst>
                                </p:cTn>
                              </p:par>
                              <p:par>
                                <p:cTn id="118" presetID="18" presetClass="entr" presetSubtype="12" fill="hold" grpId="0" nodeType="withEffect">
                                  <p:stCondLst>
                                    <p:cond delay="0"/>
                                  </p:stCondLst>
                                  <p:childTnLst>
                                    <p:set>
                                      <p:cBhvr>
                                        <p:cTn id="119" dur="1" fill="hold">
                                          <p:stCondLst>
                                            <p:cond delay="0"/>
                                          </p:stCondLst>
                                        </p:cTn>
                                        <p:tgtEl>
                                          <p:spTgt spid="12355"/>
                                        </p:tgtEl>
                                        <p:attrNameLst>
                                          <p:attrName>style.visibility</p:attrName>
                                        </p:attrNameLst>
                                      </p:cBhvr>
                                      <p:to>
                                        <p:strVal val="visible"/>
                                      </p:to>
                                    </p:set>
                                    <p:animEffect transition="in" filter="strips(downLeft)">
                                      <p:cBhvr>
                                        <p:cTn id="120" dur="500"/>
                                        <p:tgtEl>
                                          <p:spTgt spid="12355"/>
                                        </p:tgtEl>
                                      </p:cBhvr>
                                    </p:animEffect>
                                  </p:childTnLst>
                                </p:cTn>
                              </p:par>
                              <p:par>
                                <p:cTn id="121" presetID="18" presetClass="entr" presetSubtype="12" fill="hold" grpId="0" nodeType="withEffect">
                                  <p:stCondLst>
                                    <p:cond delay="0"/>
                                  </p:stCondLst>
                                  <p:childTnLst>
                                    <p:set>
                                      <p:cBhvr>
                                        <p:cTn id="122" dur="1" fill="hold">
                                          <p:stCondLst>
                                            <p:cond delay="0"/>
                                          </p:stCondLst>
                                        </p:cTn>
                                        <p:tgtEl>
                                          <p:spTgt spid="12356"/>
                                        </p:tgtEl>
                                        <p:attrNameLst>
                                          <p:attrName>style.visibility</p:attrName>
                                        </p:attrNameLst>
                                      </p:cBhvr>
                                      <p:to>
                                        <p:strVal val="visible"/>
                                      </p:to>
                                    </p:set>
                                    <p:animEffect transition="in" filter="strips(downLeft)">
                                      <p:cBhvr>
                                        <p:cTn id="123" dur="500"/>
                                        <p:tgtEl>
                                          <p:spTgt spid="12356"/>
                                        </p:tgtEl>
                                      </p:cBhvr>
                                    </p:animEffect>
                                  </p:childTnLst>
                                </p:cTn>
                              </p:par>
                              <p:par>
                                <p:cTn id="124" presetID="18" presetClass="entr" presetSubtype="12" fill="hold" grpId="0" nodeType="withEffect">
                                  <p:stCondLst>
                                    <p:cond delay="0"/>
                                  </p:stCondLst>
                                  <p:childTnLst>
                                    <p:set>
                                      <p:cBhvr>
                                        <p:cTn id="125" dur="1" fill="hold">
                                          <p:stCondLst>
                                            <p:cond delay="0"/>
                                          </p:stCondLst>
                                        </p:cTn>
                                        <p:tgtEl>
                                          <p:spTgt spid="12357"/>
                                        </p:tgtEl>
                                        <p:attrNameLst>
                                          <p:attrName>style.visibility</p:attrName>
                                        </p:attrNameLst>
                                      </p:cBhvr>
                                      <p:to>
                                        <p:strVal val="visible"/>
                                      </p:to>
                                    </p:set>
                                    <p:animEffect transition="in" filter="strips(downLeft)">
                                      <p:cBhvr>
                                        <p:cTn id="126" dur="500"/>
                                        <p:tgtEl>
                                          <p:spTgt spid="12357"/>
                                        </p:tgtEl>
                                      </p:cBhvr>
                                    </p:animEffect>
                                  </p:childTnLst>
                                </p:cTn>
                              </p:par>
                              <p:par>
                                <p:cTn id="127" presetID="18" presetClass="entr" presetSubtype="12" fill="hold" grpId="0" nodeType="withEffect">
                                  <p:stCondLst>
                                    <p:cond delay="0"/>
                                  </p:stCondLst>
                                  <p:childTnLst>
                                    <p:set>
                                      <p:cBhvr>
                                        <p:cTn id="128" dur="1" fill="hold">
                                          <p:stCondLst>
                                            <p:cond delay="0"/>
                                          </p:stCondLst>
                                        </p:cTn>
                                        <p:tgtEl>
                                          <p:spTgt spid="12358"/>
                                        </p:tgtEl>
                                        <p:attrNameLst>
                                          <p:attrName>style.visibility</p:attrName>
                                        </p:attrNameLst>
                                      </p:cBhvr>
                                      <p:to>
                                        <p:strVal val="visible"/>
                                      </p:to>
                                    </p:set>
                                    <p:animEffect transition="in" filter="strips(downLeft)">
                                      <p:cBhvr>
                                        <p:cTn id="129" dur="500"/>
                                        <p:tgtEl>
                                          <p:spTgt spid="12358"/>
                                        </p:tgtEl>
                                      </p:cBhvr>
                                    </p:animEffect>
                                  </p:childTnLst>
                                </p:cTn>
                              </p:par>
                            </p:childTnLst>
                          </p:cTn>
                        </p:par>
                      </p:childTnLst>
                    </p:cTn>
                  </p:par>
                  <p:par>
                    <p:cTn id="130" fill="hold">
                      <p:stCondLst>
                        <p:cond delay="indefinite"/>
                      </p:stCondLst>
                      <p:childTnLst>
                        <p:par>
                          <p:cTn id="131" fill="hold">
                            <p:stCondLst>
                              <p:cond delay="0"/>
                            </p:stCondLst>
                            <p:childTnLst>
                              <p:par>
                                <p:cTn id="132" presetID="18" presetClass="entr" presetSubtype="12" fill="hold" nodeType="clickEffect">
                                  <p:stCondLst>
                                    <p:cond delay="0"/>
                                  </p:stCondLst>
                                  <p:childTnLst>
                                    <p:set>
                                      <p:cBhvr>
                                        <p:cTn id="133" dur="1" fill="hold">
                                          <p:stCondLst>
                                            <p:cond delay="0"/>
                                          </p:stCondLst>
                                        </p:cTn>
                                        <p:tgtEl>
                                          <p:spTgt spid="2"/>
                                        </p:tgtEl>
                                        <p:attrNameLst>
                                          <p:attrName>style.visibility</p:attrName>
                                        </p:attrNameLst>
                                      </p:cBhvr>
                                      <p:to>
                                        <p:strVal val="visible"/>
                                      </p:to>
                                    </p:set>
                                    <p:animEffect transition="in" filter="strips(downLeft)">
                                      <p:cBhvr>
                                        <p:cTn id="134" dur="500"/>
                                        <p:tgtEl>
                                          <p:spTgt spid="2"/>
                                        </p:tgtEl>
                                      </p:cBhvr>
                                    </p:animEffect>
                                  </p:childTnLst>
                                </p:cTn>
                              </p:par>
                            </p:childTnLst>
                          </p:cTn>
                        </p:par>
                      </p:childTnLst>
                    </p:cTn>
                  </p:par>
                  <p:par>
                    <p:cTn id="135" fill="hold">
                      <p:stCondLst>
                        <p:cond delay="indefinite"/>
                      </p:stCondLst>
                      <p:childTnLst>
                        <p:par>
                          <p:cTn id="136" fill="hold">
                            <p:stCondLst>
                              <p:cond delay="0"/>
                            </p:stCondLst>
                            <p:childTnLst>
                              <p:par>
                                <p:cTn id="137" presetID="18" presetClass="entr" presetSubtype="12" fill="hold" nodeType="click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strips(downLeft)">
                                      <p:cBhvr>
                                        <p:cTn id="1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9" grpId="0" autoUpdateAnimBg="0"/>
      <p:bldP spid="12310" grpId="0" autoUpdateAnimBg="0"/>
      <p:bldP spid="12312" grpId="0" autoUpdateAnimBg="0"/>
      <p:bldP spid="12313" grpId="0" autoUpdateAnimBg="0"/>
      <p:bldP spid="12314" grpId="0" autoUpdateAnimBg="0"/>
      <p:bldP spid="12315" grpId="0" autoUpdateAnimBg="0"/>
      <p:bldP spid="12316" grpId="0" autoUpdateAnimBg="0"/>
      <p:bldP spid="12333" grpId="0" autoUpdateAnimBg="0"/>
      <p:bldP spid="12334" grpId="0" animBg="1"/>
      <p:bldP spid="12335" grpId="0" animBg="1"/>
      <p:bldP spid="12336" grpId="0" autoUpdateAnimBg="0"/>
      <p:bldP spid="12341" grpId="0" autoUpdateAnimBg="0"/>
      <p:bldP spid="12343" grpId="0" animBg="1"/>
      <p:bldP spid="12344" grpId="0" autoUpdateAnimBg="0"/>
      <p:bldP spid="12345" grpId="0" autoUpdateAnimBg="0"/>
      <p:bldP spid="12348" grpId="0" animBg="1"/>
      <p:bldP spid="12349" grpId="0" animBg="1"/>
      <p:bldP spid="12350" grpId="0"/>
      <p:bldP spid="12351" grpId="0"/>
      <p:bldP spid="12352" grpId="0"/>
      <p:bldP spid="12353" grpId="0" animBg="1"/>
      <p:bldP spid="12354" grpId="0" animBg="1"/>
      <p:bldP spid="12355" grpId="0"/>
      <p:bldP spid="12356" grpId="0"/>
      <p:bldP spid="12357" grpId="0"/>
      <p:bldP spid="123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2"/>
          </p:nvPr>
        </p:nvSpPr>
        <p:spPr>
          <a:noFill/>
        </p:spPr>
        <p:txBody>
          <a:bodyPr/>
          <a:lstStyle/>
          <a:p>
            <a:fld id="{E1B50CBA-7983-4C04-8AC8-DDB123F0962C}" type="slidenum">
              <a:rPr lang="ar-SA" smtClean="0"/>
              <a:pPr/>
              <a:t>11</a:t>
            </a:fld>
            <a:endParaRPr lang="en-US" smtClean="0"/>
          </a:p>
        </p:txBody>
      </p:sp>
      <p:sp>
        <p:nvSpPr>
          <p:cNvPr id="3" name="Text Box 3"/>
          <p:cNvSpPr txBox="1">
            <a:spLocks noChangeArrowheads="1"/>
          </p:cNvSpPr>
          <p:nvPr/>
        </p:nvSpPr>
        <p:spPr>
          <a:xfrm>
            <a:off x="323528" y="3140968"/>
            <a:ext cx="8461448" cy="1738312"/>
          </a:xfrm>
          <a:prstGeom prst="rect">
            <a:avLst/>
          </a:prstGeom>
          <a:blipFill>
            <a:blip r:embed="rId2"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SA"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فسر : الكحول أعلى في درجة غليان من </a:t>
            </a:r>
            <a:r>
              <a:rPr lang="ar-SA" sz="4000" b="1" kern="0" spc="50" dirty="0" err="1">
                <a:ln w="11430"/>
                <a:solidFill>
                  <a:srgbClr val="CC0099"/>
                </a:solidFill>
                <a:effectLst>
                  <a:outerShdw blurRad="76200" dist="50800" dir="5400000" algn="tl" rotWithShape="0">
                    <a:srgbClr val="000000">
                      <a:alpha val="65000"/>
                    </a:srgbClr>
                  </a:outerShdw>
                </a:effectLst>
                <a:latin typeface="+mj-lt"/>
                <a:ea typeface="+mj-ea"/>
                <a:cs typeface="+mj-cs"/>
              </a:rPr>
              <a:t>الألكان</a:t>
            </a:r>
            <a:r>
              <a:rPr lang="ar-SA"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 المقارب له في الكتلة الجزيئية</a:t>
            </a:r>
            <a:endParaRPr lang="en-US"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endParaRPr>
          </a:p>
        </p:txBody>
      </p:sp>
      <p:sp>
        <p:nvSpPr>
          <p:cNvPr id="4" name="Rectangle 6"/>
          <p:cNvSpPr>
            <a:spLocks noChangeArrowheads="1"/>
          </p:cNvSpPr>
          <p:nvPr/>
        </p:nvSpPr>
        <p:spPr bwMode="auto">
          <a:xfrm>
            <a:off x="323850" y="260648"/>
            <a:ext cx="8820150" cy="2123658"/>
          </a:xfrm>
          <a:prstGeom prst="rect">
            <a:avLst/>
          </a:prstGeom>
          <a:noFill/>
          <a:ln w="9525">
            <a:noFill/>
            <a:miter lim="800000"/>
            <a:headEnd/>
            <a:tailEnd/>
          </a:ln>
        </p:spPr>
        <p:txBody>
          <a:bodyPr anchor="ctr">
            <a:spAutoFit/>
          </a:bodyPr>
          <a:lstStyle/>
          <a:p>
            <a:pPr eaLnBrk="0" hangingPunct="0">
              <a:defRPr/>
            </a:pPr>
            <a:r>
              <a:rPr lang="ar-AE" sz="4400" b="1" dirty="0">
                <a:latin typeface="Calibri" pitchFamily="34" charset="0"/>
                <a:cs typeface="Arial" charset="0"/>
              </a:rPr>
              <a:t>ـ تعتمد درجة غليان المركب العضوي على</a:t>
            </a:r>
          </a:p>
          <a:p>
            <a:pPr eaLnBrk="0" hangingPunct="0">
              <a:defRPr/>
            </a:pPr>
            <a:r>
              <a:rPr lang="ar-AE" sz="4400" b="1" dirty="0">
                <a:latin typeface="Calibri" pitchFamily="34" charset="0"/>
                <a:cs typeface="Arial" charset="0"/>
              </a:rPr>
              <a:t> </a:t>
            </a:r>
            <a:r>
              <a:rPr lang="en-US" sz="4400" b="1" dirty="0">
                <a:latin typeface="Calibri" pitchFamily="34" charset="0"/>
                <a:cs typeface="Arial" charset="0"/>
              </a:rPr>
              <a:t>1</a:t>
            </a:r>
            <a:r>
              <a:rPr lang="ar-AE" sz="4400" b="1" dirty="0">
                <a:latin typeface="Calibri" pitchFamily="34" charset="0"/>
                <a:cs typeface="Arial" charset="0"/>
              </a:rPr>
              <a:t> ـ الكتلة الجزيئية    </a:t>
            </a:r>
            <a:endParaRPr lang="ar-AE" sz="4400" b="1" dirty="0" smtClean="0">
              <a:latin typeface="Calibri" pitchFamily="34" charset="0"/>
              <a:cs typeface="Arial" charset="0"/>
            </a:endParaRPr>
          </a:p>
          <a:p>
            <a:pPr eaLnBrk="0" hangingPunct="0">
              <a:defRPr/>
            </a:pPr>
            <a:r>
              <a:rPr lang="ar-AE" sz="4400" b="1" dirty="0" smtClean="0">
                <a:latin typeface="Calibri" pitchFamily="34" charset="0"/>
                <a:cs typeface="Arial" charset="0"/>
              </a:rPr>
              <a:t> </a:t>
            </a:r>
            <a:r>
              <a:rPr lang="en-US" sz="4400" b="1" dirty="0">
                <a:latin typeface="Calibri" pitchFamily="34" charset="0"/>
                <a:cs typeface="Arial" charset="0"/>
              </a:rPr>
              <a:t>2</a:t>
            </a:r>
            <a:r>
              <a:rPr lang="ar-AE" sz="4400" b="1" dirty="0">
                <a:latin typeface="Calibri" pitchFamily="34" charset="0"/>
                <a:cs typeface="Arial" charset="0"/>
              </a:rPr>
              <a:t> ـ نوع الروابط وعددها</a:t>
            </a:r>
            <a:r>
              <a:rPr lang="en-US" sz="4400" b="1" dirty="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3"/>
          <p:cNvSpPr>
            <a:spLocks noGrp="1"/>
          </p:cNvSpPr>
          <p:nvPr>
            <p:ph type="sldNum" sz="quarter" idx="12"/>
          </p:nvPr>
        </p:nvSpPr>
        <p:spPr>
          <a:noFill/>
        </p:spPr>
        <p:txBody>
          <a:bodyPr/>
          <a:lstStyle/>
          <a:p>
            <a:fld id="{400564D7-08AF-4063-B080-925B43307C64}" type="slidenum">
              <a:rPr lang="ar-SA" smtClean="0"/>
              <a:pPr/>
              <a:t>110</a:t>
            </a:fld>
            <a:endParaRPr lang="en-US" smtClean="0"/>
          </a:p>
        </p:txBody>
      </p:sp>
      <p:graphicFrame>
        <p:nvGraphicFramePr>
          <p:cNvPr id="13314" name="Group 2"/>
          <p:cNvGraphicFramePr>
            <a:graphicFrameLocks noGrp="1"/>
          </p:cNvGraphicFramePr>
          <p:nvPr/>
        </p:nvGraphicFramePr>
        <p:xfrm>
          <a:off x="762000" y="398463"/>
          <a:ext cx="7696200" cy="5773738"/>
        </p:xfrm>
        <a:graphic>
          <a:graphicData uri="http://schemas.openxmlformats.org/drawingml/2006/table">
            <a:tbl>
              <a:tblPr rtl="1"/>
              <a:tblGrid>
                <a:gridCol w="2032000"/>
                <a:gridCol w="2997200"/>
                <a:gridCol w="2667000"/>
              </a:tblGrid>
              <a:tr h="12954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6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32" name="Text Box 20"/>
          <p:cNvSpPr txBox="1">
            <a:spLocks noChangeArrowheads="1"/>
          </p:cNvSpPr>
          <p:nvPr/>
        </p:nvSpPr>
        <p:spPr bwMode="auto">
          <a:xfrm>
            <a:off x="6781800" y="1828800"/>
            <a:ext cx="1143000" cy="641350"/>
          </a:xfrm>
          <a:prstGeom prst="rect">
            <a:avLst/>
          </a:prstGeom>
          <a:noFill/>
          <a:ln w="9525">
            <a:noFill/>
            <a:miter lim="800000"/>
            <a:headEnd/>
            <a:tailEnd/>
          </a:ln>
        </p:spPr>
        <p:txBody>
          <a:bodyPr>
            <a:spAutoFit/>
          </a:bodyPr>
          <a:lstStyle/>
          <a:p>
            <a:pPr>
              <a:spcBef>
                <a:spcPct val="50000"/>
              </a:spcBef>
            </a:pPr>
            <a:r>
              <a:rPr lang="ar-SA" sz="3600"/>
              <a:t>أمين</a:t>
            </a:r>
            <a:endParaRPr lang="en-US" sz="3600"/>
          </a:p>
        </p:txBody>
      </p:sp>
      <p:sp>
        <p:nvSpPr>
          <p:cNvPr id="13333" name="Text Box 21"/>
          <p:cNvSpPr txBox="1">
            <a:spLocks noChangeArrowheads="1"/>
          </p:cNvSpPr>
          <p:nvPr/>
        </p:nvSpPr>
        <p:spPr bwMode="auto">
          <a:xfrm>
            <a:off x="3733800" y="3429000"/>
            <a:ext cx="2438400" cy="641350"/>
          </a:xfrm>
          <a:prstGeom prst="rect">
            <a:avLst/>
          </a:prstGeom>
          <a:noFill/>
          <a:ln w="9525">
            <a:noFill/>
            <a:miter lim="800000"/>
            <a:headEnd/>
            <a:tailEnd/>
          </a:ln>
        </p:spPr>
        <p:txBody>
          <a:bodyPr>
            <a:spAutoFit/>
          </a:bodyPr>
          <a:lstStyle/>
          <a:p>
            <a:pPr>
              <a:spcBef>
                <a:spcPct val="50000"/>
              </a:spcBef>
            </a:pPr>
            <a:r>
              <a:rPr lang="ar-SA" sz="3600"/>
              <a:t> </a:t>
            </a:r>
            <a:r>
              <a:rPr lang="en-US" sz="3600">
                <a:solidFill>
                  <a:srgbClr val="FF3300"/>
                </a:solidFill>
              </a:rPr>
              <a:t>- O -</a:t>
            </a:r>
            <a:r>
              <a:rPr lang="ar-SA" sz="3600"/>
              <a:t>  أكسي</a:t>
            </a:r>
            <a:r>
              <a:rPr lang="en-US" sz="3600"/>
              <a:t> </a:t>
            </a:r>
          </a:p>
        </p:txBody>
      </p:sp>
      <p:sp>
        <p:nvSpPr>
          <p:cNvPr id="101399" name="Text Box 22"/>
          <p:cNvSpPr txBox="1">
            <a:spLocks noChangeArrowheads="1"/>
          </p:cNvSpPr>
          <p:nvPr/>
        </p:nvSpPr>
        <p:spPr bwMode="auto">
          <a:xfrm>
            <a:off x="5867400" y="2254250"/>
            <a:ext cx="2438400" cy="641350"/>
          </a:xfrm>
          <a:prstGeom prst="rect">
            <a:avLst/>
          </a:prstGeom>
          <a:noFill/>
          <a:ln w="9525">
            <a:noFill/>
            <a:miter lim="800000"/>
            <a:headEnd/>
            <a:tailEnd/>
          </a:ln>
        </p:spPr>
        <p:txBody>
          <a:bodyPr>
            <a:spAutoFit/>
          </a:bodyPr>
          <a:lstStyle/>
          <a:p>
            <a:pPr>
              <a:spcBef>
                <a:spcPct val="50000"/>
              </a:spcBef>
            </a:pPr>
            <a:endParaRPr lang="en-US" sz="3600"/>
          </a:p>
        </p:txBody>
      </p:sp>
      <p:sp>
        <p:nvSpPr>
          <p:cNvPr id="13335" name="Text Box 23"/>
          <p:cNvSpPr txBox="1">
            <a:spLocks noChangeArrowheads="1"/>
          </p:cNvSpPr>
          <p:nvPr/>
        </p:nvSpPr>
        <p:spPr bwMode="auto">
          <a:xfrm>
            <a:off x="6096000" y="990600"/>
            <a:ext cx="2438400" cy="641350"/>
          </a:xfrm>
          <a:prstGeom prst="rect">
            <a:avLst/>
          </a:prstGeom>
          <a:noFill/>
          <a:ln w="9525">
            <a:noFill/>
            <a:miter lim="800000"/>
            <a:headEnd/>
            <a:tailEnd/>
          </a:ln>
        </p:spPr>
        <p:txBody>
          <a:bodyPr>
            <a:spAutoFit/>
          </a:bodyPr>
          <a:lstStyle/>
          <a:p>
            <a:pPr>
              <a:spcBef>
                <a:spcPct val="50000"/>
              </a:spcBef>
            </a:pPr>
            <a:r>
              <a:rPr lang="ar-SA" sz="3600"/>
              <a:t> نوع المركب</a:t>
            </a:r>
            <a:endParaRPr lang="en-US" sz="3600"/>
          </a:p>
        </p:txBody>
      </p:sp>
      <p:sp>
        <p:nvSpPr>
          <p:cNvPr id="13336" name="Text Box 24"/>
          <p:cNvSpPr txBox="1">
            <a:spLocks noChangeArrowheads="1"/>
          </p:cNvSpPr>
          <p:nvPr/>
        </p:nvSpPr>
        <p:spPr bwMode="auto">
          <a:xfrm>
            <a:off x="3276600" y="1066800"/>
            <a:ext cx="3048000" cy="641350"/>
          </a:xfrm>
          <a:prstGeom prst="rect">
            <a:avLst/>
          </a:prstGeom>
          <a:noFill/>
          <a:ln w="9525">
            <a:noFill/>
            <a:miter lim="800000"/>
            <a:headEnd/>
            <a:tailEnd/>
          </a:ln>
        </p:spPr>
        <p:txBody>
          <a:bodyPr>
            <a:spAutoFit/>
          </a:bodyPr>
          <a:lstStyle/>
          <a:p>
            <a:pPr>
              <a:spcBef>
                <a:spcPct val="50000"/>
              </a:spcBef>
            </a:pPr>
            <a:r>
              <a:rPr lang="ar-SA" sz="3600"/>
              <a:t>المجموعة الوظيفية</a:t>
            </a:r>
            <a:endParaRPr lang="en-US" sz="3600"/>
          </a:p>
        </p:txBody>
      </p:sp>
      <p:sp>
        <p:nvSpPr>
          <p:cNvPr id="13337" name="Text Box 25"/>
          <p:cNvSpPr txBox="1">
            <a:spLocks noChangeArrowheads="1"/>
          </p:cNvSpPr>
          <p:nvPr/>
        </p:nvSpPr>
        <p:spPr bwMode="auto">
          <a:xfrm>
            <a:off x="914400" y="1066800"/>
            <a:ext cx="2438400" cy="641350"/>
          </a:xfrm>
          <a:prstGeom prst="rect">
            <a:avLst/>
          </a:prstGeom>
          <a:noFill/>
          <a:ln w="9525">
            <a:noFill/>
            <a:miter lim="800000"/>
            <a:headEnd/>
            <a:tailEnd/>
          </a:ln>
        </p:spPr>
        <p:txBody>
          <a:bodyPr>
            <a:spAutoFit/>
          </a:bodyPr>
          <a:lstStyle/>
          <a:p>
            <a:pPr>
              <a:spcBef>
                <a:spcPct val="50000"/>
              </a:spcBef>
            </a:pPr>
            <a:r>
              <a:rPr lang="ar-SA" sz="3600"/>
              <a:t>    مثال</a:t>
            </a:r>
            <a:endParaRPr lang="en-US" sz="3600"/>
          </a:p>
        </p:txBody>
      </p:sp>
      <p:sp>
        <p:nvSpPr>
          <p:cNvPr id="13338" name="Text Box 26"/>
          <p:cNvSpPr txBox="1">
            <a:spLocks noChangeArrowheads="1"/>
          </p:cNvSpPr>
          <p:nvPr/>
        </p:nvSpPr>
        <p:spPr bwMode="auto">
          <a:xfrm>
            <a:off x="685800" y="3276600"/>
            <a:ext cx="2819400" cy="1190625"/>
          </a:xfrm>
          <a:prstGeom prst="rect">
            <a:avLst/>
          </a:prstGeom>
          <a:noFill/>
          <a:ln w="9525">
            <a:noFill/>
            <a:miter lim="800000"/>
            <a:headEnd/>
            <a:tailEnd/>
          </a:ln>
        </p:spPr>
        <p:txBody>
          <a:bodyPr>
            <a:spAutoFit/>
          </a:bodyPr>
          <a:lstStyle/>
          <a:p>
            <a:pPr>
              <a:spcBef>
                <a:spcPct val="50000"/>
              </a:spcBef>
            </a:pPr>
            <a:r>
              <a:rPr lang="en-US" sz="3600"/>
              <a:t>CH</a:t>
            </a:r>
            <a:r>
              <a:rPr lang="en-US" sz="3600" baseline="-25000"/>
              <a:t>3</a:t>
            </a:r>
            <a:r>
              <a:rPr lang="en-US" sz="3600">
                <a:solidFill>
                  <a:srgbClr val="FF3300"/>
                </a:solidFill>
              </a:rPr>
              <a:t>-O-</a:t>
            </a:r>
            <a:r>
              <a:rPr lang="en-US" sz="3600"/>
              <a:t> CH</a:t>
            </a:r>
            <a:r>
              <a:rPr lang="en-US" sz="3600" baseline="-25000"/>
              <a:t>3</a:t>
            </a:r>
            <a:r>
              <a:rPr lang="en-US" sz="3600"/>
              <a:t>    </a:t>
            </a:r>
          </a:p>
        </p:txBody>
      </p:sp>
      <p:sp>
        <p:nvSpPr>
          <p:cNvPr id="13339" name="Text Box 27"/>
          <p:cNvSpPr txBox="1">
            <a:spLocks noChangeArrowheads="1"/>
          </p:cNvSpPr>
          <p:nvPr/>
        </p:nvSpPr>
        <p:spPr bwMode="auto">
          <a:xfrm>
            <a:off x="6553200" y="3352800"/>
            <a:ext cx="1524000" cy="641350"/>
          </a:xfrm>
          <a:prstGeom prst="rect">
            <a:avLst/>
          </a:prstGeom>
          <a:noFill/>
          <a:ln w="9525">
            <a:noFill/>
            <a:miter lim="800000"/>
            <a:headEnd/>
            <a:tailEnd/>
          </a:ln>
        </p:spPr>
        <p:txBody>
          <a:bodyPr>
            <a:spAutoFit/>
          </a:bodyPr>
          <a:lstStyle/>
          <a:p>
            <a:pPr>
              <a:spcBef>
                <a:spcPct val="50000"/>
              </a:spcBef>
            </a:pPr>
            <a:r>
              <a:rPr lang="ar-SA" sz="3600"/>
              <a:t>إيـثر</a:t>
            </a:r>
            <a:endParaRPr lang="en-US" sz="3600"/>
          </a:p>
        </p:txBody>
      </p:sp>
      <p:sp>
        <p:nvSpPr>
          <p:cNvPr id="13340" name="Text Box 28"/>
          <p:cNvSpPr txBox="1">
            <a:spLocks noChangeArrowheads="1"/>
          </p:cNvSpPr>
          <p:nvPr/>
        </p:nvSpPr>
        <p:spPr bwMode="auto">
          <a:xfrm>
            <a:off x="3733800" y="2025650"/>
            <a:ext cx="2667000" cy="641350"/>
          </a:xfrm>
          <a:prstGeom prst="rect">
            <a:avLst/>
          </a:prstGeom>
          <a:noFill/>
          <a:ln w="9525">
            <a:noFill/>
            <a:miter lim="800000"/>
            <a:headEnd/>
            <a:tailEnd/>
          </a:ln>
        </p:spPr>
        <p:txBody>
          <a:bodyPr>
            <a:spAutoFit/>
          </a:bodyPr>
          <a:lstStyle/>
          <a:p>
            <a:pPr>
              <a:spcBef>
                <a:spcPct val="50000"/>
              </a:spcBef>
            </a:pPr>
            <a:r>
              <a:rPr lang="ar-SA" sz="3600"/>
              <a:t>  </a:t>
            </a:r>
            <a:r>
              <a:rPr lang="en-US" sz="3600"/>
              <a:t>  </a:t>
            </a:r>
            <a:r>
              <a:rPr lang="en-US" sz="3600">
                <a:solidFill>
                  <a:srgbClr val="FF3300"/>
                </a:solidFill>
              </a:rPr>
              <a:t>- NH</a:t>
            </a:r>
            <a:r>
              <a:rPr lang="en-US" sz="3600" baseline="-25000">
                <a:solidFill>
                  <a:srgbClr val="FF3300"/>
                </a:solidFill>
              </a:rPr>
              <a:t>2</a:t>
            </a:r>
            <a:r>
              <a:rPr lang="ar-SA" sz="3600"/>
              <a:t>أمينو</a:t>
            </a:r>
            <a:endParaRPr lang="en-US" sz="3600"/>
          </a:p>
        </p:txBody>
      </p:sp>
      <p:sp>
        <p:nvSpPr>
          <p:cNvPr id="13341" name="Text Box 29"/>
          <p:cNvSpPr txBox="1">
            <a:spLocks noChangeArrowheads="1"/>
          </p:cNvSpPr>
          <p:nvPr/>
        </p:nvSpPr>
        <p:spPr bwMode="auto">
          <a:xfrm>
            <a:off x="838200" y="2057400"/>
            <a:ext cx="2286000" cy="641350"/>
          </a:xfrm>
          <a:prstGeom prst="rect">
            <a:avLst/>
          </a:prstGeom>
          <a:noFill/>
          <a:ln w="9525">
            <a:noFill/>
            <a:miter lim="800000"/>
            <a:headEnd/>
            <a:tailEnd/>
          </a:ln>
        </p:spPr>
        <p:txBody>
          <a:bodyPr>
            <a:spAutoFit/>
          </a:bodyPr>
          <a:lstStyle/>
          <a:p>
            <a:pPr>
              <a:spcBef>
                <a:spcPct val="50000"/>
              </a:spcBef>
            </a:pPr>
            <a:r>
              <a:rPr lang="en-US" sz="3600"/>
              <a:t>CH</a:t>
            </a:r>
            <a:r>
              <a:rPr lang="en-US" sz="3600" baseline="-25000"/>
              <a:t>3</a:t>
            </a:r>
            <a:r>
              <a:rPr lang="en-US" sz="3600">
                <a:solidFill>
                  <a:srgbClr val="FF3300"/>
                </a:solidFill>
              </a:rPr>
              <a:t>-NH</a:t>
            </a:r>
            <a:r>
              <a:rPr lang="en-US" sz="3600" baseline="-25000">
                <a:solidFill>
                  <a:srgbClr val="FF3300"/>
                </a:solidFill>
              </a:rPr>
              <a:t>2</a:t>
            </a:r>
          </a:p>
        </p:txBody>
      </p:sp>
      <p:sp>
        <p:nvSpPr>
          <p:cNvPr id="101407" name="Line 42"/>
          <p:cNvSpPr>
            <a:spLocks noChangeShapeType="1"/>
          </p:cNvSpPr>
          <p:nvPr/>
        </p:nvSpPr>
        <p:spPr bwMode="auto">
          <a:xfrm flipH="1">
            <a:off x="762000" y="4419600"/>
            <a:ext cx="7620000" cy="0"/>
          </a:xfrm>
          <a:prstGeom prst="line">
            <a:avLst/>
          </a:prstGeom>
          <a:noFill/>
          <a:ln w="9525">
            <a:solidFill>
              <a:schemeClr val="tx1"/>
            </a:solidFill>
            <a:round/>
            <a:headEnd/>
            <a:tailEnd/>
          </a:ln>
        </p:spPr>
        <p:txBody>
          <a:bodyPr/>
          <a:lstStyle/>
          <a:p>
            <a:endParaRPr lang="ar-AE"/>
          </a:p>
        </p:txBody>
      </p:sp>
      <p:sp>
        <p:nvSpPr>
          <p:cNvPr id="13355" name="Text Box 43"/>
          <p:cNvSpPr txBox="1">
            <a:spLocks noChangeArrowheads="1"/>
          </p:cNvSpPr>
          <p:nvPr/>
        </p:nvSpPr>
        <p:spPr bwMode="auto">
          <a:xfrm>
            <a:off x="6705600" y="4616450"/>
            <a:ext cx="1371600" cy="641350"/>
          </a:xfrm>
          <a:prstGeom prst="rect">
            <a:avLst/>
          </a:prstGeom>
          <a:noFill/>
          <a:ln w="9525">
            <a:noFill/>
            <a:miter lim="800000"/>
            <a:headEnd/>
            <a:tailEnd/>
          </a:ln>
        </p:spPr>
        <p:txBody>
          <a:bodyPr>
            <a:spAutoFit/>
          </a:bodyPr>
          <a:lstStyle/>
          <a:p>
            <a:pPr>
              <a:spcBef>
                <a:spcPct val="50000"/>
              </a:spcBef>
            </a:pPr>
            <a:r>
              <a:rPr lang="ar-SA" sz="3600"/>
              <a:t>إستر</a:t>
            </a:r>
            <a:endParaRPr lang="en-US" sz="3600"/>
          </a:p>
        </p:txBody>
      </p:sp>
      <p:sp>
        <p:nvSpPr>
          <p:cNvPr id="13356" name="Text Box 44"/>
          <p:cNvSpPr txBox="1">
            <a:spLocks noChangeArrowheads="1"/>
          </p:cNvSpPr>
          <p:nvPr/>
        </p:nvSpPr>
        <p:spPr bwMode="auto">
          <a:xfrm>
            <a:off x="3200400" y="4648200"/>
            <a:ext cx="3276600" cy="1190625"/>
          </a:xfrm>
          <a:prstGeom prst="rect">
            <a:avLst/>
          </a:prstGeom>
          <a:noFill/>
          <a:ln w="9525">
            <a:noFill/>
            <a:miter lim="800000"/>
            <a:headEnd/>
            <a:tailEnd/>
          </a:ln>
        </p:spPr>
        <p:txBody>
          <a:bodyPr>
            <a:spAutoFit/>
          </a:bodyPr>
          <a:lstStyle/>
          <a:p>
            <a:pPr>
              <a:spcBef>
                <a:spcPct val="50000"/>
              </a:spcBef>
            </a:pPr>
            <a:r>
              <a:rPr lang="en-US" sz="3600"/>
              <a:t> </a:t>
            </a:r>
            <a:r>
              <a:rPr lang="ar-SA" sz="3600"/>
              <a:t> </a:t>
            </a:r>
            <a:r>
              <a:rPr lang="en-US" sz="3600"/>
              <a:t> </a:t>
            </a:r>
            <a:r>
              <a:rPr lang="en-US" sz="3600">
                <a:solidFill>
                  <a:srgbClr val="FF3300"/>
                </a:solidFill>
              </a:rPr>
              <a:t>-COOR</a:t>
            </a:r>
            <a:r>
              <a:rPr lang="ar-SA" sz="3600"/>
              <a:t>    ألكوكسي كربونيل</a:t>
            </a:r>
            <a:endParaRPr lang="en-US" sz="3600"/>
          </a:p>
        </p:txBody>
      </p:sp>
      <p:sp>
        <p:nvSpPr>
          <p:cNvPr id="13357" name="Text Box 45"/>
          <p:cNvSpPr txBox="1">
            <a:spLocks noChangeArrowheads="1"/>
          </p:cNvSpPr>
          <p:nvPr/>
        </p:nvSpPr>
        <p:spPr bwMode="auto">
          <a:xfrm>
            <a:off x="533400" y="5105400"/>
            <a:ext cx="2895600" cy="641350"/>
          </a:xfrm>
          <a:prstGeom prst="rect">
            <a:avLst/>
          </a:prstGeom>
          <a:noFill/>
          <a:ln w="9525">
            <a:noFill/>
            <a:miter lim="800000"/>
            <a:headEnd/>
            <a:tailEnd/>
          </a:ln>
        </p:spPr>
        <p:txBody>
          <a:bodyPr>
            <a:spAutoFit/>
          </a:bodyPr>
          <a:lstStyle/>
          <a:p>
            <a:pPr>
              <a:spcBef>
                <a:spcPct val="50000"/>
              </a:spcBef>
            </a:pPr>
            <a:r>
              <a:rPr lang="en-US" sz="3600"/>
              <a:t>CH</a:t>
            </a:r>
            <a:r>
              <a:rPr lang="en-US" sz="3600" baseline="-25000"/>
              <a:t>3</a:t>
            </a:r>
            <a:r>
              <a:rPr lang="en-US" sz="3600">
                <a:solidFill>
                  <a:srgbClr val="FF3300"/>
                </a:solidFill>
              </a:rPr>
              <a:t>COOCH</a:t>
            </a:r>
            <a:r>
              <a:rPr lang="en-US" sz="3600" baseline="-25000">
                <a:solidFill>
                  <a:srgbClr val="FF3300"/>
                </a:solidFill>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35"/>
                                        </p:tgtEl>
                                        <p:attrNameLst>
                                          <p:attrName>style.visibility</p:attrName>
                                        </p:attrNameLst>
                                      </p:cBhvr>
                                      <p:to>
                                        <p:strVal val="visible"/>
                                      </p:to>
                                    </p:set>
                                    <p:anim calcmode="lin" valueType="num">
                                      <p:cBhvr additive="base">
                                        <p:cTn id="13" dur="500" fill="hold"/>
                                        <p:tgtEl>
                                          <p:spTgt spid="13335"/>
                                        </p:tgtEl>
                                        <p:attrNameLst>
                                          <p:attrName>ppt_x</p:attrName>
                                        </p:attrNameLst>
                                      </p:cBhvr>
                                      <p:tavLst>
                                        <p:tav tm="0">
                                          <p:val>
                                            <p:strVal val="0-#ppt_w/2"/>
                                          </p:val>
                                        </p:tav>
                                        <p:tav tm="100000">
                                          <p:val>
                                            <p:strVal val="#ppt_x"/>
                                          </p:val>
                                        </p:tav>
                                      </p:tavLst>
                                    </p:anim>
                                    <p:anim calcmode="lin" valueType="num">
                                      <p:cBhvr additive="base">
                                        <p:cTn id="14" dur="500" fill="hold"/>
                                        <p:tgtEl>
                                          <p:spTgt spid="133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36"/>
                                        </p:tgtEl>
                                        <p:attrNameLst>
                                          <p:attrName>style.visibility</p:attrName>
                                        </p:attrNameLst>
                                      </p:cBhvr>
                                      <p:to>
                                        <p:strVal val="visible"/>
                                      </p:to>
                                    </p:set>
                                    <p:anim calcmode="lin" valueType="num">
                                      <p:cBhvr additive="base">
                                        <p:cTn id="19" dur="500" fill="hold"/>
                                        <p:tgtEl>
                                          <p:spTgt spid="13336"/>
                                        </p:tgtEl>
                                        <p:attrNameLst>
                                          <p:attrName>ppt_x</p:attrName>
                                        </p:attrNameLst>
                                      </p:cBhvr>
                                      <p:tavLst>
                                        <p:tav tm="0">
                                          <p:val>
                                            <p:strVal val="0-#ppt_w/2"/>
                                          </p:val>
                                        </p:tav>
                                        <p:tav tm="100000">
                                          <p:val>
                                            <p:strVal val="#ppt_x"/>
                                          </p:val>
                                        </p:tav>
                                      </p:tavLst>
                                    </p:anim>
                                    <p:anim calcmode="lin" valueType="num">
                                      <p:cBhvr additive="base">
                                        <p:cTn id="20" dur="500" fill="hold"/>
                                        <p:tgtEl>
                                          <p:spTgt spid="133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37"/>
                                        </p:tgtEl>
                                        <p:attrNameLst>
                                          <p:attrName>style.visibility</p:attrName>
                                        </p:attrNameLst>
                                      </p:cBhvr>
                                      <p:to>
                                        <p:strVal val="visible"/>
                                      </p:to>
                                    </p:set>
                                    <p:anim calcmode="lin" valueType="num">
                                      <p:cBhvr additive="base">
                                        <p:cTn id="25" dur="500" fill="hold"/>
                                        <p:tgtEl>
                                          <p:spTgt spid="13337"/>
                                        </p:tgtEl>
                                        <p:attrNameLst>
                                          <p:attrName>ppt_x</p:attrName>
                                        </p:attrNameLst>
                                      </p:cBhvr>
                                      <p:tavLst>
                                        <p:tav tm="0">
                                          <p:val>
                                            <p:strVal val="0-#ppt_w/2"/>
                                          </p:val>
                                        </p:tav>
                                        <p:tav tm="100000">
                                          <p:val>
                                            <p:strVal val="#ppt_x"/>
                                          </p:val>
                                        </p:tav>
                                      </p:tavLst>
                                    </p:anim>
                                    <p:anim calcmode="lin" valueType="num">
                                      <p:cBhvr additive="base">
                                        <p:cTn id="26" dur="500" fill="hold"/>
                                        <p:tgtEl>
                                          <p:spTgt spid="133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32"/>
                                        </p:tgtEl>
                                        <p:attrNameLst>
                                          <p:attrName>style.visibility</p:attrName>
                                        </p:attrNameLst>
                                      </p:cBhvr>
                                      <p:to>
                                        <p:strVal val="visible"/>
                                      </p:to>
                                    </p:set>
                                    <p:anim calcmode="lin" valueType="num">
                                      <p:cBhvr additive="base">
                                        <p:cTn id="31" dur="500" fill="hold"/>
                                        <p:tgtEl>
                                          <p:spTgt spid="13332"/>
                                        </p:tgtEl>
                                        <p:attrNameLst>
                                          <p:attrName>ppt_x</p:attrName>
                                        </p:attrNameLst>
                                      </p:cBhvr>
                                      <p:tavLst>
                                        <p:tav tm="0">
                                          <p:val>
                                            <p:strVal val="0-#ppt_w/2"/>
                                          </p:val>
                                        </p:tav>
                                        <p:tav tm="100000">
                                          <p:val>
                                            <p:strVal val="#ppt_x"/>
                                          </p:val>
                                        </p:tav>
                                      </p:tavLst>
                                    </p:anim>
                                    <p:anim calcmode="lin" valueType="num">
                                      <p:cBhvr additive="base">
                                        <p:cTn id="32" dur="500" fill="hold"/>
                                        <p:tgtEl>
                                          <p:spTgt spid="133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340"/>
                                        </p:tgtEl>
                                        <p:attrNameLst>
                                          <p:attrName>style.visibility</p:attrName>
                                        </p:attrNameLst>
                                      </p:cBhvr>
                                      <p:to>
                                        <p:strVal val="visible"/>
                                      </p:to>
                                    </p:set>
                                    <p:anim calcmode="lin" valueType="num">
                                      <p:cBhvr additive="base">
                                        <p:cTn id="37" dur="500" fill="hold"/>
                                        <p:tgtEl>
                                          <p:spTgt spid="13340"/>
                                        </p:tgtEl>
                                        <p:attrNameLst>
                                          <p:attrName>ppt_x</p:attrName>
                                        </p:attrNameLst>
                                      </p:cBhvr>
                                      <p:tavLst>
                                        <p:tav tm="0">
                                          <p:val>
                                            <p:strVal val="0-#ppt_w/2"/>
                                          </p:val>
                                        </p:tav>
                                        <p:tav tm="100000">
                                          <p:val>
                                            <p:strVal val="#ppt_x"/>
                                          </p:val>
                                        </p:tav>
                                      </p:tavLst>
                                    </p:anim>
                                    <p:anim calcmode="lin" valueType="num">
                                      <p:cBhvr additive="base">
                                        <p:cTn id="38" dur="500" fill="hold"/>
                                        <p:tgtEl>
                                          <p:spTgt spid="133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341"/>
                                        </p:tgtEl>
                                        <p:attrNameLst>
                                          <p:attrName>style.visibility</p:attrName>
                                        </p:attrNameLst>
                                      </p:cBhvr>
                                      <p:to>
                                        <p:strVal val="visible"/>
                                      </p:to>
                                    </p:set>
                                    <p:anim calcmode="lin" valueType="num">
                                      <p:cBhvr additive="base">
                                        <p:cTn id="43" dur="500" fill="hold"/>
                                        <p:tgtEl>
                                          <p:spTgt spid="13341"/>
                                        </p:tgtEl>
                                        <p:attrNameLst>
                                          <p:attrName>ppt_x</p:attrName>
                                        </p:attrNameLst>
                                      </p:cBhvr>
                                      <p:tavLst>
                                        <p:tav tm="0">
                                          <p:val>
                                            <p:strVal val="0-#ppt_w/2"/>
                                          </p:val>
                                        </p:tav>
                                        <p:tav tm="100000">
                                          <p:val>
                                            <p:strVal val="#ppt_x"/>
                                          </p:val>
                                        </p:tav>
                                      </p:tavLst>
                                    </p:anim>
                                    <p:anim calcmode="lin" valueType="num">
                                      <p:cBhvr additive="base">
                                        <p:cTn id="44" dur="500" fill="hold"/>
                                        <p:tgtEl>
                                          <p:spTgt spid="133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typ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3339"/>
                                        </p:tgtEl>
                                        <p:attrNameLst>
                                          <p:attrName>style.visibility</p:attrName>
                                        </p:attrNameLst>
                                      </p:cBhvr>
                                      <p:to>
                                        <p:strVal val="visible"/>
                                      </p:to>
                                    </p:set>
                                    <p:anim calcmode="lin" valueType="num">
                                      <p:cBhvr additive="base">
                                        <p:cTn id="49" dur="500" fill="hold"/>
                                        <p:tgtEl>
                                          <p:spTgt spid="13339"/>
                                        </p:tgtEl>
                                        <p:attrNameLst>
                                          <p:attrName>ppt_x</p:attrName>
                                        </p:attrNameLst>
                                      </p:cBhvr>
                                      <p:tavLst>
                                        <p:tav tm="0">
                                          <p:val>
                                            <p:strVal val="0-#ppt_w/2"/>
                                          </p:val>
                                        </p:tav>
                                        <p:tav tm="100000">
                                          <p:val>
                                            <p:strVal val="#ppt_x"/>
                                          </p:val>
                                        </p:tav>
                                      </p:tavLst>
                                    </p:anim>
                                    <p:anim calcmode="lin" valueType="num">
                                      <p:cBhvr additive="base">
                                        <p:cTn id="50" dur="500" fill="hold"/>
                                        <p:tgtEl>
                                          <p:spTgt spid="133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typ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3333"/>
                                        </p:tgtEl>
                                        <p:attrNameLst>
                                          <p:attrName>style.visibility</p:attrName>
                                        </p:attrNameLst>
                                      </p:cBhvr>
                                      <p:to>
                                        <p:strVal val="visible"/>
                                      </p:to>
                                    </p:set>
                                    <p:anim calcmode="lin" valueType="num">
                                      <p:cBhvr additive="base">
                                        <p:cTn id="55" dur="500" fill="hold"/>
                                        <p:tgtEl>
                                          <p:spTgt spid="13333"/>
                                        </p:tgtEl>
                                        <p:attrNameLst>
                                          <p:attrName>ppt_x</p:attrName>
                                        </p:attrNameLst>
                                      </p:cBhvr>
                                      <p:tavLst>
                                        <p:tav tm="0">
                                          <p:val>
                                            <p:strVal val="0-#ppt_w/2"/>
                                          </p:val>
                                        </p:tav>
                                        <p:tav tm="100000">
                                          <p:val>
                                            <p:strVal val="#ppt_x"/>
                                          </p:val>
                                        </p:tav>
                                      </p:tavLst>
                                    </p:anim>
                                    <p:anim calcmode="lin" valueType="num">
                                      <p:cBhvr additive="base">
                                        <p:cTn id="56" dur="500" fill="hold"/>
                                        <p:tgtEl>
                                          <p:spTgt spid="133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type.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3338"/>
                                        </p:tgtEl>
                                        <p:attrNameLst>
                                          <p:attrName>style.visibility</p:attrName>
                                        </p:attrNameLst>
                                      </p:cBhvr>
                                      <p:to>
                                        <p:strVal val="visible"/>
                                      </p:to>
                                    </p:set>
                                    <p:anim calcmode="lin" valueType="num">
                                      <p:cBhvr additive="base">
                                        <p:cTn id="61" dur="500" fill="hold"/>
                                        <p:tgtEl>
                                          <p:spTgt spid="13338"/>
                                        </p:tgtEl>
                                        <p:attrNameLst>
                                          <p:attrName>ppt_x</p:attrName>
                                        </p:attrNameLst>
                                      </p:cBhvr>
                                      <p:tavLst>
                                        <p:tav tm="0">
                                          <p:val>
                                            <p:strVal val="0-#ppt_w/2"/>
                                          </p:val>
                                        </p:tav>
                                        <p:tav tm="100000">
                                          <p:val>
                                            <p:strVal val="#ppt_x"/>
                                          </p:val>
                                        </p:tav>
                                      </p:tavLst>
                                    </p:anim>
                                    <p:anim calcmode="lin" valueType="num">
                                      <p:cBhvr additive="base">
                                        <p:cTn id="62" dur="500" fill="hold"/>
                                        <p:tgtEl>
                                          <p:spTgt spid="133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type.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3355"/>
                                        </p:tgtEl>
                                        <p:attrNameLst>
                                          <p:attrName>style.visibility</p:attrName>
                                        </p:attrNameLst>
                                      </p:cBhvr>
                                      <p:to>
                                        <p:strVal val="visible"/>
                                      </p:to>
                                    </p:set>
                                    <p:anim calcmode="lin" valueType="num">
                                      <p:cBhvr additive="base">
                                        <p:cTn id="67" dur="500" fill="hold"/>
                                        <p:tgtEl>
                                          <p:spTgt spid="13355"/>
                                        </p:tgtEl>
                                        <p:attrNameLst>
                                          <p:attrName>ppt_x</p:attrName>
                                        </p:attrNameLst>
                                      </p:cBhvr>
                                      <p:tavLst>
                                        <p:tav tm="0">
                                          <p:val>
                                            <p:strVal val="0-#ppt_w/2"/>
                                          </p:val>
                                        </p:tav>
                                        <p:tav tm="100000">
                                          <p:val>
                                            <p:strVal val="#ppt_x"/>
                                          </p:val>
                                        </p:tav>
                                      </p:tavLst>
                                    </p:anim>
                                    <p:anim calcmode="lin" valueType="num">
                                      <p:cBhvr additive="base">
                                        <p:cTn id="68" dur="500" fill="hold"/>
                                        <p:tgtEl>
                                          <p:spTgt spid="133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type.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3356"/>
                                        </p:tgtEl>
                                        <p:attrNameLst>
                                          <p:attrName>style.visibility</p:attrName>
                                        </p:attrNameLst>
                                      </p:cBhvr>
                                      <p:to>
                                        <p:strVal val="visible"/>
                                      </p:to>
                                    </p:set>
                                    <p:anim calcmode="lin" valueType="num">
                                      <p:cBhvr additive="base">
                                        <p:cTn id="73" dur="500" fill="hold"/>
                                        <p:tgtEl>
                                          <p:spTgt spid="13356"/>
                                        </p:tgtEl>
                                        <p:attrNameLst>
                                          <p:attrName>ppt_x</p:attrName>
                                        </p:attrNameLst>
                                      </p:cBhvr>
                                      <p:tavLst>
                                        <p:tav tm="0">
                                          <p:val>
                                            <p:strVal val="0-#ppt_w/2"/>
                                          </p:val>
                                        </p:tav>
                                        <p:tav tm="100000">
                                          <p:val>
                                            <p:strVal val="#ppt_x"/>
                                          </p:val>
                                        </p:tav>
                                      </p:tavLst>
                                    </p:anim>
                                    <p:anim calcmode="lin" valueType="num">
                                      <p:cBhvr additive="base">
                                        <p:cTn id="74" dur="500" fill="hold"/>
                                        <p:tgtEl>
                                          <p:spTgt spid="133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type.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3357"/>
                                        </p:tgtEl>
                                        <p:attrNameLst>
                                          <p:attrName>style.visibility</p:attrName>
                                        </p:attrNameLst>
                                      </p:cBhvr>
                                      <p:to>
                                        <p:strVal val="visible"/>
                                      </p:to>
                                    </p:set>
                                    <p:anim calcmode="lin" valueType="num">
                                      <p:cBhvr additive="base">
                                        <p:cTn id="79" dur="500" fill="hold"/>
                                        <p:tgtEl>
                                          <p:spTgt spid="13357"/>
                                        </p:tgtEl>
                                        <p:attrNameLst>
                                          <p:attrName>ppt_x</p:attrName>
                                        </p:attrNameLst>
                                      </p:cBhvr>
                                      <p:tavLst>
                                        <p:tav tm="0">
                                          <p:val>
                                            <p:strVal val="0-#ppt_w/2"/>
                                          </p:val>
                                        </p:tav>
                                        <p:tav tm="100000">
                                          <p:val>
                                            <p:strVal val="#ppt_x"/>
                                          </p:val>
                                        </p:tav>
                                      </p:tavLst>
                                    </p:anim>
                                    <p:anim calcmode="lin" valueType="num">
                                      <p:cBhvr additive="base">
                                        <p:cTn id="80" dur="500" fill="hold"/>
                                        <p:tgtEl>
                                          <p:spTgt spid="133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2" grpId="0" autoUpdateAnimBg="0"/>
      <p:bldP spid="13333" grpId="0" autoUpdateAnimBg="0"/>
      <p:bldP spid="13335" grpId="0" autoUpdateAnimBg="0"/>
      <p:bldP spid="13336" grpId="0" autoUpdateAnimBg="0"/>
      <p:bldP spid="13337" grpId="0" autoUpdateAnimBg="0"/>
      <p:bldP spid="13338" grpId="0" autoUpdateAnimBg="0"/>
      <p:bldP spid="13339" grpId="0" autoUpdateAnimBg="0"/>
      <p:bldP spid="13340" grpId="0" autoUpdateAnimBg="0"/>
      <p:bldP spid="13341" grpId="0" autoUpdateAnimBg="0"/>
      <p:bldP spid="13355" grpId="0" autoUpdateAnimBg="0"/>
      <p:bldP spid="13356" grpId="0" autoUpdateAnimBg="0"/>
      <p:bldP spid="13357" grpId="0"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17795C69-0F0F-40F3-9A33-B47B700A0772}" type="slidenum">
              <a:rPr lang="ar-SA" smtClean="0"/>
              <a:pPr>
                <a:defRPr/>
              </a:pPr>
              <a:t>111</a:t>
            </a:fld>
            <a:endParaRPr lang="en-US"/>
          </a:p>
        </p:txBody>
      </p:sp>
      <p:sp>
        <p:nvSpPr>
          <p:cNvPr id="3" name="Rectangle 2"/>
          <p:cNvSpPr txBox="1">
            <a:spLocks noChangeArrowheads="1"/>
          </p:cNvSpPr>
          <p:nvPr/>
        </p:nvSpPr>
        <p:spPr>
          <a:xfrm>
            <a:off x="395536" y="2790824"/>
            <a:ext cx="8280920" cy="20783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7200" b="1" i="0" u="none" strike="noStrike" kern="0" cap="none" spc="50" normalizeH="0" baseline="0" noProof="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مركبات عضوية أخرى </a:t>
            </a:r>
            <a:endParaRPr kumimoji="0" lang="en-US" sz="7200" b="1" i="0" u="none" strike="noStrike" kern="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4" name="Rectangle 4"/>
          <p:cNvSpPr>
            <a:spLocks noChangeArrowheads="1"/>
          </p:cNvSpPr>
          <p:nvPr/>
        </p:nvSpPr>
        <p:spPr bwMode="auto">
          <a:xfrm>
            <a:off x="2699792" y="1556792"/>
            <a:ext cx="3600400" cy="1107996"/>
          </a:xfrm>
          <a:prstGeom prst="rect">
            <a:avLst/>
          </a:prstGeom>
          <a:noFill/>
          <a:ln w="9525">
            <a:noFill/>
            <a:miter lim="800000"/>
            <a:headEnd/>
            <a:tailEnd/>
          </a:ln>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الفصل </a:t>
            </a:r>
            <a:r>
              <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11</a:t>
            </a:r>
            <a:r>
              <a:rPr lang="ar-SA"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a:t>
            </a:r>
            <a:endPar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17795C69-0F0F-40F3-9A33-B47B700A0772}" type="slidenum">
              <a:rPr lang="ar-SA" smtClean="0"/>
              <a:pPr>
                <a:defRPr/>
              </a:pPr>
              <a:t>112</a:t>
            </a:fld>
            <a:endParaRPr lang="en-US"/>
          </a:p>
        </p:txBody>
      </p:sp>
      <p:sp>
        <p:nvSpPr>
          <p:cNvPr id="3" name="Rectangle 5"/>
          <p:cNvSpPr txBox="1">
            <a:spLocks noChangeArrowheads="1"/>
          </p:cNvSpPr>
          <p:nvPr/>
        </p:nvSpPr>
        <p:spPr>
          <a:xfrm>
            <a:off x="467544" y="1268760"/>
            <a:ext cx="8062664" cy="29523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9600" b="1" i="0" u="none" strike="noStrike" kern="0" cap="none" spc="50" normalizeH="0" baseline="0" noProof="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التفاعلات العضوية</a:t>
            </a:r>
            <a:endParaRPr kumimoji="0" lang="en-US" sz="9600" b="1" i="0" u="none" strike="noStrike" kern="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4"/>
          <p:cNvSpPr>
            <a:spLocks noGrp="1"/>
          </p:cNvSpPr>
          <p:nvPr>
            <p:ph type="sldNum" sz="quarter" idx="12"/>
          </p:nvPr>
        </p:nvSpPr>
        <p:spPr>
          <a:noFill/>
        </p:spPr>
        <p:txBody>
          <a:bodyPr/>
          <a:lstStyle/>
          <a:p>
            <a:fld id="{19C004FE-1973-45FE-9BA7-DDB422E46346}" type="slidenum">
              <a:rPr lang="ar-SA" smtClean="0"/>
              <a:pPr/>
              <a:t>113</a:t>
            </a:fld>
            <a:endParaRPr lang="en-US" smtClean="0"/>
          </a:p>
        </p:txBody>
      </p:sp>
      <p:sp>
        <p:nvSpPr>
          <p:cNvPr id="119813" name="Rectangle 5"/>
          <p:cNvSpPr>
            <a:spLocks noGrp="1" noChangeArrowheads="1"/>
          </p:cNvSpPr>
          <p:nvPr>
            <p:ph type="title"/>
          </p:nvPr>
        </p:nvSpPr>
        <p:spPr>
          <a:xfrm>
            <a:off x="467544" y="620688"/>
            <a:ext cx="8062664" cy="935385"/>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ar-SA"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التفاعلات العضوية</a:t>
            </a:r>
            <a:endPar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9814" name="Rectangle 6"/>
          <p:cNvSpPr>
            <a:spLocks noChangeArrowheads="1"/>
          </p:cNvSpPr>
          <p:nvPr/>
        </p:nvSpPr>
        <p:spPr bwMode="auto">
          <a:xfrm>
            <a:off x="4644008" y="1916832"/>
            <a:ext cx="3644900" cy="707886"/>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ar-SA" sz="4000" b="1" spc="50">
                <a:ln w="11430"/>
                <a:solidFill>
                  <a:srgbClr val="FF0000"/>
                </a:solidFill>
                <a:effectLst>
                  <a:outerShdw blurRad="76200" dist="50800" dir="5400000" algn="tl" rotWithShape="0">
                    <a:srgbClr val="000000">
                      <a:alpha val="65000"/>
                    </a:srgbClr>
                  </a:outerShdw>
                </a:effectLst>
              </a:rPr>
              <a:t>1- تفاعل الاستبدال </a:t>
            </a:r>
            <a:endParaRPr lang="en-US" sz="4000" b="1" spc="50">
              <a:ln w="11430"/>
              <a:solidFill>
                <a:srgbClr val="FF0000"/>
              </a:solidFill>
              <a:effectLst>
                <a:outerShdw blurRad="76200" dist="50800" dir="5400000" algn="tl" rotWithShape="0">
                  <a:srgbClr val="000000">
                    <a:alpha val="65000"/>
                  </a:srgbClr>
                </a:outerShdw>
              </a:effectLst>
            </a:endParaRPr>
          </a:p>
        </p:txBody>
      </p:sp>
      <p:sp>
        <p:nvSpPr>
          <p:cNvPr id="102405" name="Rectangle 8"/>
          <p:cNvSpPr>
            <a:spLocks noChangeArrowheads="1"/>
          </p:cNvSpPr>
          <p:nvPr/>
        </p:nvSpPr>
        <p:spPr bwMode="auto">
          <a:xfrm>
            <a:off x="520700" y="2492375"/>
            <a:ext cx="8458200" cy="1143000"/>
          </a:xfrm>
          <a:prstGeom prst="rect">
            <a:avLst/>
          </a:prstGeom>
          <a:noFill/>
          <a:ln w="9525">
            <a:noFill/>
            <a:miter lim="800000"/>
            <a:headEnd/>
            <a:tailEnd/>
          </a:ln>
        </p:spPr>
        <p:txBody>
          <a:bodyPr anchor="ctr"/>
          <a:lstStyle/>
          <a:p>
            <a:endParaRPr lang="en-US" sz="5400">
              <a:solidFill>
                <a:schemeClr val="tx2"/>
              </a:solidFill>
            </a:endParaRPr>
          </a:p>
        </p:txBody>
      </p:sp>
      <p:sp>
        <p:nvSpPr>
          <p:cNvPr id="119819" name="Rectangle 11"/>
          <p:cNvSpPr>
            <a:spLocks noChangeArrowheads="1"/>
          </p:cNvSpPr>
          <p:nvPr/>
        </p:nvSpPr>
        <p:spPr bwMode="auto">
          <a:xfrm>
            <a:off x="611560" y="3645024"/>
            <a:ext cx="3527425" cy="707886"/>
          </a:xfrm>
          <a:prstGeom prst="rect">
            <a:avLst/>
          </a:prstGeom>
          <a:blipFill>
            <a:blip r:embed="rId4"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ar-SA" sz="4000" b="1" spc="50" dirty="0">
                <a:ln w="11430"/>
                <a:solidFill>
                  <a:srgbClr val="FF0000"/>
                </a:solidFill>
                <a:effectLst>
                  <a:outerShdw blurRad="76200" dist="50800" dir="5400000" algn="tl" rotWithShape="0">
                    <a:srgbClr val="000000">
                      <a:alpha val="65000"/>
                    </a:srgbClr>
                  </a:outerShdw>
                </a:effectLst>
              </a:rPr>
              <a:t>4- تفاعل الحذف </a:t>
            </a:r>
            <a:endParaRPr lang="en-US" sz="4000" b="1" spc="50" dirty="0">
              <a:ln w="11430"/>
              <a:solidFill>
                <a:srgbClr val="FF0000"/>
              </a:solidFill>
              <a:effectLst>
                <a:outerShdw blurRad="76200" dist="50800" dir="5400000" algn="tl" rotWithShape="0">
                  <a:srgbClr val="000000">
                    <a:alpha val="65000"/>
                  </a:srgbClr>
                </a:outerShdw>
              </a:effectLst>
            </a:endParaRPr>
          </a:p>
        </p:txBody>
      </p:sp>
      <p:sp>
        <p:nvSpPr>
          <p:cNvPr id="119820" name="Rectangle 12"/>
          <p:cNvSpPr>
            <a:spLocks noChangeArrowheads="1"/>
          </p:cNvSpPr>
          <p:nvPr/>
        </p:nvSpPr>
        <p:spPr bwMode="auto">
          <a:xfrm>
            <a:off x="467544" y="1844824"/>
            <a:ext cx="3762375" cy="707886"/>
          </a:xfrm>
          <a:prstGeom prst="rect">
            <a:avLst/>
          </a:prstGeom>
          <a:blipFill>
            <a:blip r:embed="rId5"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ar-SA" sz="4000" b="1" spc="50">
                <a:ln w="11430"/>
                <a:solidFill>
                  <a:srgbClr val="FF0000"/>
                </a:solidFill>
                <a:effectLst>
                  <a:outerShdw blurRad="76200" dist="50800" dir="5400000" algn="tl" rotWithShape="0">
                    <a:srgbClr val="000000">
                      <a:alpha val="65000"/>
                    </a:srgbClr>
                  </a:outerShdw>
                </a:effectLst>
              </a:rPr>
              <a:t>2- تفاعل الإضافة </a:t>
            </a:r>
            <a:endParaRPr lang="en-US" sz="4000" b="1" spc="50">
              <a:ln w="11430"/>
              <a:solidFill>
                <a:srgbClr val="FF0000"/>
              </a:solidFill>
              <a:effectLst>
                <a:outerShdw blurRad="76200" dist="50800" dir="5400000" algn="tl" rotWithShape="0">
                  <a:srgbClr val="000000">
                    <a:alpha val="65000"/>
                  </a:srgbClr>
                </a:outerShdw>
              </a:effectLst>
            </a:endParaRPr>
          </a:p>
        </p:txBody>
      </p:sp>
      <p:sp>
        <p:nvSpPr>
          <p:cNvPr id="119821" name="Rectangle 13"/>
          <p:cNvSpPr>
            <a:spLocks noChangeArrowheads="1"/>
          </p:cNvSpPr>
          <p:nvPr/>
        </p:nvSpPr>
        <p:spPr bwMode="auto">
          <a:xfrm>
            <a:off x="4644008" y="3789040"/>
            <a:ext cx="3749675" cy="707886"/>
          </a:xfrm>
          <a:prstGeom prst="rect">
            <a:avLst/>
          </a:prstGeom>
          <a:blipFill>
            <a:blip r:embed="rId6"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ar-SA" sz="4000" b="1" spc="50">
                <a:ln w="11430"/>
                <a:solidFill>
                  <a:srgbClr val="FF0000"/>
                </a:solidFill>
                <a:effectLst>
                  <a:outerShdw blurRad="76200" dist="50800" dir="5400000" algn="tl" rotWithShape="0">
                    <a:srgbClr val="000000">
                      <a:alpha val="65000"/>
                    </a:srgbClr>
                  </a:outerShdw>
                </a:effectLst>
              </a:rPr>
              <a:t>3- تفاعل التكاثف</a:t>
            </a:r>
            <a:endParaRPr lang="en-US" sz="4000" b="1" spc="50">
              <a:ln w="11430"/>
              <a:solidFill>
                <a:srgbClr val="FF0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9814"/>
                                        </p:tgtEl>
                                        <p:attrNameLst>
                                          <p:attrName>style.visibility</p:attrName>
                                        </p:attrNameLst>
                                      </p:cBhvr>
                                      <p:to>
                                        <p:strVal val="visible"/>
                                      </p:to>
                                    </p:set>
                                    <p:anim calcmode="lin" valueType="num">
                                      <p:cBhvr>
                                        <p:cTn id="7" dur="500" fill="hold"/>
                                        <p:tgtEl>
                                          <p:spTgt spid="119814"/>
                                        </p:tgtEl>
                                        <p:attrNameLst>
                                          <p:attrName>ppt_w</p:attrName>
                                        </p:attrNameLst>
                                      </p:cBhvr>
                                      <p:tavLst>
                                        <p:tav tm="0">
                                          <p:val>
                                            <p:fltVal val="0"/>
                                          </p:val>
                                        </p:tav>
                                        <p:tav tm="100000">
                                          <p:val>
                                            <p:strVal val="#ppt_w"/>
                                          </p:val>
                                        </p:tav>
                                      </p:tavLst>
                                    </p:anim>
                                    <p:anim calcmode="lin" valueType="num">
                                      <p:cBhvr>
                                        <p:cTn id="8" dur="500" fill="hold"/>
                                        <p:tgtEl>
                                          <p:spTgt spid="11981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9820"/>
                                        </p:tgtEl>
                                        <p:attrNameLst>
                                          <p:attrName>style.visibility</p:attrName>
                                        </p:attrNameLst>
                                      </p:cBhvr>
                                      <p:to>
                                        <p:strVal val="visible"/>
                                      </p:to>
                                    </p:set>
                                    <p:anim calcmode="lin" valueType="num">
                                      <p:cBhvr>
                                        <p:cTn id="13" dur="500" fill="hold"/>
                                        <p:tgtEl>
                                          <p:spTgt spid="119820"/>
                                        </p:tgtEl>
                                        <p:attrNameLst>
                                          <p:attrName>ppt_w</p:attrName>
                                        </p:attrNameLst>
                                      </p:cBhvr>
                                      <p:tavLst>
                                        <p:tav tm="0">
                                          <p:val>
                                            <p:fltVal val="0"/>
                                          </p:val>
                                        </p:tav>
                                        <p:tav tm="100000">
                                          <p:val>
                                            <p:strVal val="#ppt_w"/>
                                          </p:val>
                                        </p:tav>
                                      </p:tavLst>
                                    </p:anim>
                                    <p:anim calcmode="lin" valueType="num">
                                      <p:cBhvr>
                                        <p:cTn id="14" dur="500" fill="hold"/>
                                        <p:tgtEl>
                                          <p:spTgt spid="11982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laser.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9821"/>
                                        </p:tgtEl>
                                        <p:attrNameLst>
                                          <p:attrName>style.visibility</p:attrName>
                                        </p:attrNameLst>
                                      </p:cBhvr>
                                      <p:to>
                                        <p:strVal val="visible"/>
                                      </p:to>
                                    </p:set>
                                    <p:anim calcmode="lin" valueType="num">
                                      <p:cBhvr>
                                        <p:cTn id="19" dur="500" fill="hold"/>
                                        <p:tgtEl>
                                          <p:spTgt spid="119821"/>
                                        </p:tgtEl>
                                        <p:attrNameLst>
                                          <p:attrName>ppt_w</p:attrName>
                                        </p:attrNameLst>
                                      </p:cBhvr>
                                      <p:tavLst>
                                        <p:tav tm="0">
                                          <p:val>
                                            <p:fltVal val="0"/>
                                          </p:val>
                                        </p:tav>
                                        <p:tav tm="100000">
                                          <p:val>
                                            <p:strVal val="#ppt_w"/>
                                          </p:val>
                                        </p:tav>
                                      </p:tavLst>
                                    </p:anim>
                                    <p:anim calcmode="lin" valueType="num">
                                      <p:cBhvr>
                                        <p:cTn id="20" dur="500" fill="hold"/>
                                        <p:tgtEl>
                                          <p:spTgt spid="11982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9819"/>
                                        </p:tgtEl>
                                        <p:attrNameLst>
                                          <p:attrName>style.visibility</p:attrName>
                                        </p:attrNameLst>
                                      </p:cBhvr>
                                      <p:to>
                                        <p:strVal val="visible"/>
                                      </p:to>
                                    </p:set>
                                    <p:anim calcmode="lin" valueType="num">
                                      <p:cBhvr>
                                        <p:cTn id="25" dur="500" fill="hold"/>
                                        <p:tgtEl>
                                          <p:spTgt spid="119819"/>
                                        </p:tgtEl>
                                        <p:attrNameLst>
                                          <p:attrName>ppt_w</p:attrName>
                                        </p:attrNameLst>
                                      </p:cBhvr>
                                      <p:tavLst>
                                        <p:tav tm="0">
                                          <p:val>
                                            <p:fltVal val="0"/>
                                          </p:val>
                                        </p:tav>
                                        <p:tav tm="100000">
                                          <p:val>
                                            <p:strVal val="#ppt_w"/>
                                          </p:val>
                                        </p:tav>
                                      </p:tavLst>
                                    </p:anim>
                                    <p:anim calcmode="lin" valueType="num">
                                      <p:cBhvr>
                                        <p:cTn id="26" dur="500" fill="hold"/>
                                        <p:tgtEl>
                                          <p:spTgt spid="11981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animBg="1" autoUpdateAnimBg="0"/>
      <p:bldP spid="119819" grpId="0" animBg="1" autoUpdateAnimBg="0"/>
      <p:bldP spid="119820" grpId="0" animBg="1" autoUpdateAnimBg="0"/>
      <p:bldP spid="119821" grpId="0" animBg="1"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4"/>
          <p:cNvSpPr>
            <a:spLocks noGrp="1"/>
          </p:cNvSpPr>
          <p:nvPr>
            <p:ph type="sldNum" sz="quarter" idx="12"/>
          </p:nvPr>
        </p:nvSpPr>
        <p:spPr>
          <a:noFill/>
        </p:spPr>
        <p:txBody>
          <a:bodyPr/>
          <a:lstStyle/>
          <a:p>
            <a:fld id="{5466FBFD-548F-454E-BA67-CC27F1B0F0FD}" type="slidenum">
              <a:rPr lang="ar-SA" smtClean="0"/>
              <a:pPr/>
              <a:t>114</a:t>
            </a:fld>
            <a:endParaRPr lang="en-US" smtClean="0"/>
          </a:p>
        </p:txBody>
      </p:sp>
      <p:sp>
        <p:nvSpPr>
          <p:cNvPr id="103427" name="Rectangle 3"/>
          <p:cNvSpPr>
            <a:spLocks noChangeArrowheads="1"/>
          </p:cNvSpPr>
          <p:nvPr/>
        </p:nvSpPr>
        <p:spPr bwMode="auto">
          <a:xfrm>
            <a:off x="5364163" y="188913"/>
            <a:ext cx="3398837" cy="719137"/>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ar-SA" sz="4000" b="1" spc="50">
                <a:ln w="11430"/>
                <a:solidFill>
                  <a:srgbClr val="FF0000"/>
                </a:solidFill>
                <a:effectLst>
                  <a:outerShdw blurRad="76200" dist="50800" dir="5400000" algn="tl" rotWithShape="0">
                    <a:srgbClr val="000000">
                      <a:alpha val="65000"/>
                    </a:srgbClr>
                  </a:outerShdw>
                </a:effectLst>
              </a:rPr>
              <a:t>تفاعل الاستبدال :</a:t>
            </a:r>
            <a:endParaRPr lang="en-US" sz="4000" b="1" spc="50">
              <a:ln w="11430"/>
              <a:solidFill>
                <a:srgbClr val="FF0000"/>
              </a:solidFill>
              <a:effectLst>
                <a:outerShdw blurRad="76200" dist="50800" dir="5400000" algn="tl" rotWithShape="0">
                  <a:srgbClr val="000000">
                    <a:alpha val="65000"/>
                  </a:srgbClr>
                </a:outerShdw>
              </a:effectLst>
            </a:endParaRPr>
          </a:p>
        </p:txBody>
      </p:sp>
      <p:sp>
        <p:nvSpPr>
          <p:cNvPr id="151556" name="Rectangle 4"/>
          <p:cNvSpPr>
            <a:spLocks noChangeArrowheads="1"/>
          </p:cNvSpPr>
          <p:nvPr/>
        </p:nvSpPr>
        <p:spPr bwMode="auto">
          <a:xfrm>
            <a:off x="0" y="1412875"/>
            <a:ext cx="8964613" cy="1655763"/>
          </a:xfrm>
          <a:prstGeom prst="rect">
            <a:avLst/>
          </a:prstGeom>
          <a:noFill/>
          <a:ln w="9525">
            <a:noFill/>
            <a:miter lim="800000"/>
            <a:headEnd/>
            <a:tailEnd/>
          </a:ln>
        </p:spPr>
        <p:txBody>
          <a:bodyPr anchor="ctr"/>
          <a:lstStyle/>
          <a:p>
            <a:r>
              <a:rPr lang="ar-SA" sz="4400" b="1" dirty="0">
                <a:solidFill>
                  <a:schemeClr val="tx2"/>
                </a:solidFill>
              </a:rPr>
              <a:t> هو التفاعل الذي تحل فيه ذرة أو مجموعة </a:t>
            </a:r>
            <a:r>
              <a:rPr lang="ar-SA" sz="4400" b="1" dirty="0" err="1">
                <a:solidFill>
                  <a:schemeClr val="tx2"/>
                </a:solidFill>
              </a:rPr>
              <a:t>ذرات</a:t>
            </a:r>
            <a:r>
              <a:rPr lang="ar-SA" sz="4400" b="1" dirty="0">
                <a:solidFill>
                  <a:schemeClr val="tx2"/>
                </a:solidFill>
              </a:rPr>
              <a:t> أخرى محل ذرة أو أكثر من </a:t>
            </a:r>
            <a:r>
              <a:rPr lang="ar-SA" sz="4400" b="1" dirty="0" err="1">
                <a:solidFill>
                  <a:schemeClr val="tx2"/>
                </a:solidFill>
              </a:rPr>
              <a:t>ذرات</a:t>
            </a:r>
            <a:r>
              <a:rPr lang="ar-SA" sz="4400" b="1" dirty="0">
                <a:solidFill>
                  <a:schemeClr val="tx2"/>
                </a:solidFill>
              </a:rPr>
              <a:t> الجزيء.</a:t>
            </a:r>
            <a:endParaRPr lang="en-US" sz="4400" b="1" dirty="0">
              <a:solidFill>
                <a:schemeClr val="tx2"/>
              </a:solidFill>
            </a:endParaRPr>
          </a:p>
        </p:txBody>
      </p:sp>
      <p:sp>
        <p:nvSpPr>
          <p:cNvPr id="6" name="Rectangle 2"/>
          <p:cNvSpPr>
            <a:spLocks noChangeArrowheads="1"/>
          </p:cNvSpPr>
          <p:nvPr/>
        </p:nvSpPr>
        <p:spPr bwMode="auto">
          <a:xfrm>
            <a:off x="3132138" y="3213100"/>
            <a:ext cx="5630862" cy="647700"/>
          </a:xfrm>
          <a:prstGeom prst="rect">
            <a:avLst/>
          </a:prstGeom>
          <a:noFill/>
          <a:ln w="9525">
            <a:noFill/>
            <a:miter lim="800000"/>
            <a:headEnd/>
            <a:tailEnd/>
          </a:ln>
        </p:spPr>
        <p:txBody>
          <a:bodyPr anchor="ctr"/>
          <a:lstStyle/>
          <a:p>
            <a:r>
              <a:rPr lang="ar-SA" sz="4400" b="1" dirty="0">
                <a:solidFill>
                  <a:schemeClr val="tx2"/>
                </a:solidFill>
              </a:rPr>
              <a:t>مثال على تفاعل </a:t>
            </a:r>
            <a:r>
              <a:rPr lang="ar-SA" sz="4400" b="1" dirty="0" err="1">
                <a:solidFill>
                  <a:schemeClr val="tx2"/>
                </a:solidFill>
              </a:rPr>
              <a:t>الاستبدال :</a:t>
            </a:r>
            <a:endParaRPr lang="en-US" sz="4400" b="1" dirty="0">
              <a:solidFill>
                <a:schemeClr val="tx2"/>
              </a:solidFill>
            </a:endParaRPr>
          </a:p>
        </p:txBody>
      </p:sp>
      <p:sp>
        <p:nvSpPr>
          <p:cNvPr id="7" name="Rectangle 3"/>
          <p:cNvSpPr>
            <a:spLocks noChangeArrowheads="1"/>
          </p:cNvSpPr>
          <p:nvPr/>
        </p:nvSpPr>
        <p:spPr bwMode="auto">
          <a:xfrm>
            <a:off x="179388" y="3933825"/>
            <a:ext cx="8820150" cy="719138"/>
          </a:xfrm>
          <a:prstGeom prst="rect">
            <a:avLst/>
          </a:prstGeom>
          <a:noFill/>
          <a:ln w="9525">
            <a:noFill/>
            <a:miter lim="800000"/>
            <a:headEnd/>
            <a:tailEnd/>
          </a:ln>
        </p:spPr>
        <p:txBody>
          <a:bodyPr anchor="ctr"/>
          <a:lstStyle/>
          <a:p>
            <a:r>
              <a:rPr lang="ar-SA" sz="4400" b="1" dirty="0">
                <a:solidFill>
                  <a:schemeClr val="tx2"/>
                </a:solidFill>
              </a:rPr>
              <a:t>التفاعل بين </a:t>
            </a:r>
            <a:r>
              <a:rPr lang="ar-SA" sz="4400" b="1" dirty="0" err="1">
                <a:solidFill>
                  <a:schemeClr val="tx2"/>
                </a:solidFill>
              </a:rPr>
              <a:t>الألكان</a:t>
            </a:r>
            <a:r>
              <a:rPr lang="ar-SA" sz="4400" b="1" dirty="0">
                <a:solidFill>
                  <a:schemeClr val="tx2"/>
                </a:solidFill>
              </a:rPr>
              <a:t> كالميثان </a:t>
            </a:r>
            <a:r>
              <a:rPr lang="ar-SA" sz="4400" b="1" dirty="0" err="1">
                <a:solidFill>
                  <a:schemeClr val="tx2"/>
                </a:solidFill>
              </a:rPr>
              <a:t>والهالوجين</a:t>
            </a:r>
            <a:r>
              <a:rPr lang="ar-SA" sz="4400" b="1" dirty="0">
                <a:solidFill>
                  <a:schemeClr val="tx2"/>
                </a:solidFill>
              </a:rPr>
              <a:t> </a:t>
            </a:r>
            <a:r>
              <a:rPr lang="ar-SA" sz="4400" b="1" dirty="0" err="1">
                <a:solidFill>
                  <a:schemeClr val="tx2"/>
                </a:solidFill>
              </a:rPr>
              <a:t>كالكلور</a:t>
            </a:r>
            <a:endParaRPr lang="en-US" sz="44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1556"/>
                                        </p:tgtEl>
                                        <p:attrNameLst>
                                          <p:attrName>style.visibility</p:attrName>
                                        </p:attrNameLst>
                                      </p:cBhvr>
                                      <p:to>
                                        <p:strVal val="visible"/>
                                      </p:to>
                                    </p:set>
                                    <p:anim calcmode="lin" valueType="num">
                                      <p:cBhvr>
                                        <p:cTn id="7" dur="500" fill="hold"/>
                                        <p:tgtEl>
                                          <p:spTgt spid="151556"/>
                                        </p:tgtEl>
                                        <p:attrNameLst>
                                          <p:attrName>ppt_w</p:attrName>
                                        </p:attrNameLst>
                                      </p:cBhvr>
                                      <p:tavLst>
                                        <p:tav tm="0">
                                          <p:val>
                                            <p:fltVal val="0"/>
                                          </p:val>
                                        </p:tav>
                                        <p:tav tm="100000">
                                          <p:val>
                                            <p:strVal val="#ppt_w"/>
                                          </p:val>
                                        </p:tav>
                                      </p:tavLst>
                                    </p:anim>
                                    <p:anim calcmode="lin" valueType="num">
                                      <p:cBhvr>
                                        <p:cTn id="8" dur="500" fill="hold"/>
                                        <p:tgtEl>
                                          <p:spTgt spid="15155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laser.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p:bldP spid="6" grpId="0"/>
      <p:bldP spid="7"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p:cNvSpPr>
            <a:spLocks noGrp="1"/>
          </p:cNvSpPr>
          <p:nvPr>
            <p:ph type="sldNum" sz="quarter" idx="12"/>
          </p:nvPr>
        </p:nvSpPr>
        <p:spPr>
          <a:noFill/>
        </p:spPr>
        <p:txBody>
          <a:bodyPr/>
          <a:lstStyle/>
          <a:p>
            <a:fld id="{2245C3C7-E7BF-49B3-BFE0-39C8D9E8D1AA}" type="slidenum">
              <a:rPr lang="ar-SA" smtClean="0"/>
              <a:pPr/>
              <a:t>115</a:t>
            </a:fld>
            <a:endParaRPr lang="en-US" smtClean="0"/>
          </a:p>
        </p:txBody>
      </p:sp>
      <p:sp>
        <p:nvSpPr>
          <p:cNvPr id="104451" name="Rectangle 4"/>
          <p:cNvSpPr>
            <a:spLocks noChangeArrowheads="1"/>
          </p:cNvSpPr>
          <p:nvPr/>
        </p:nvSpPr>
        <p:spPr bwMode="auto">
          <a:xfrm>
            <a:off x="1116013" y="476250"/>
            <a:ext cx="7810500" cy="719138"/>
          </a:xfrm>
          <a:prstGeom prst="rect">
            <a:avLst/>
          </a:prstGeom>
          <a:noFill/>
          <a:ln w="9525">
            <a:noFill/>
            <a:miter lim="800000"/>
            <a:headEnd/>
            <a:tailEnd/>
          </a:ln>
        </p:spPr>
        <p:txBody>
          <a:bodyPr anchor="ctr"/>
          <a:lstStyle/>
          <a:p>
            <a:r>
              <a:rPr lang="ar-SA" sz="4800" b="1" dirty="0">
                <a:solidFill>
                  <a:schemeClr val="tx2"/>
                </a:solidFill>
              </a:rPr>
              <a:t>تحل ذرة </a:t>
            </a:r>
            <a:r>
              <a:rPr lang="ar-SA" sz="4800" b="1" dirty="0" err="1">
                <a:solidFill>
                  <a:schemeClr val="tx2"/>
                </a:solidFill>
              </a:rPr>
              <a:t>كلور</a:t>
            </a:r>
            <a:r>
              <a:rPr lang="ar-SA" sz="4800" b="1" dirty="0">
                <a:solidFill>
                  <a:schemeClr val="tx2"/>
                </a:solidFill>
              </a:rPr>
              <a:t> محل ذرة هيدروجين</a:t>
            </a:r>
            <a:endParaRPr lang="en-US" sz="4800" b="1" dirty="0">
              <a:solidFill>
                <a:schemeClr val="tx2"/>
              </a:solidFill>
            </a:endParaRPr>
          </a:p>
        </p:txBody>
      </p:sp>
      <p:grpSp>
        <p:nvGrpSpPr>
          <p:cNvPr id="104452" name="Group 31"/>
          <p:cNvGrpSpPr>
            <a:grpSpLocks/>
          </p:cNvGrpSpPr>
          <p:nvPr/>
        </p:nvGrpSpPr>
        <p:grpSpPr bwMode="auto">
          <a:xfrm>
            <a:off x="107950" y="2070100"/>
            <a:ext cx="5472113" cy="2727325"/>
            <a:chOff x="107950" y="2070100"/>
            <a:chExt cx="5472113" cy="2727325"/>
          </a:xfrm>
        </p:grpSpPr>
        <p:sp>
          <p:nvSpPr>
            <p:cNvPr id="104467" name="Text Box 6"/>
            <p:cNvSpPr txBox="1">
              <a:spLocks noChangeArrowheads="1"/>
            </p:cNvSpPr>
            <p:nvPr/>
          </p:nvSpPr>
          <p:spPr bwMode="auto">
            <a:xfrm>
              <a:off x="1042988" y="3973513"/>
              <a:ext cx="790575" cy="823912"/>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H</a:t>
              </a:r>
              <a:endParaRPr lang="en-US" sz="4800" baseline="-25000">
                <a:latin typeface="Arial Black" pitchFamily="34" charset="0"/>
              </a:endParaRPr>
            </a:p>
          </p:txBody>
        </p:sp>
        <p:grpSp>
          <p:nvGrpSpPr>
            <p:cNvPr id="104468" name="Group 30"/>
            <p:cNvGrpSpPr>
              <a:grpSpLocks/>
            </p:cNvGrpSpPr>
            <p:nvPr/>
          </p:nvGrpSpPr>
          <p:grpSpPr bwMode="auto">
            <a:xfrm>
              <a:off x="107950" y="2070100"/>
              <a:ext cx="5472113" cy="2046288"/>
              <a:chOff x="107950" y="2070100"/>
              <a:chExt cx="5472113" cy="2046288"/>
            </a:xfrm>
          </p:grpSpPr>
          <p:sp>
            <p:nvSpPr>
              <p:cNvPr id="104469" name="Line 5"/>
              <p:cNvSpPr>
                <a:spLocks noChangeShapeType="1"/>
              </p:cNvSpPr>
              <p:nvPr/>
            </p:nvSpPr>
            <p:spPr bwMode="auto">
              <a:xfrm>
                <a:off x="1619250" y="3498850"/>
                <a:ext cx="360363" cy="0"/>
              </a:xfrm>
              <a:prstGeom prst="line">
                <a:avLst/>
              </a:prstGeom>
              <a:noFill/>
              <a:ln w="76200">
                <a:solidFill>
                  <a:srgbClr val="FF3300"/>
                </a:solidFill>
                <a:round/>
                <a:headEnd/>
                <a:tailEnd/>
              </a:ln>
            </p:spPr>
            <p:txBody>
              <a:bodyPr/>
              <a:lstStyle/>
              <a:p>
                <a:endParaRPr lang="ar-AE"/>
              </a:p>
            </p:txBody>
          </p:sp>
          <p:sp>
            <p:nvSpPr>
              <p:cNvPr id="104470" name="Text Box 7"/>
              <p:cNvSpPr txBox="1">
                <a:spLocks noChangeArrowheads="1"/>
              </p:cNvSpPr>
              <p:nvPr/>
            </p:nvSpPr>
            <p:spPr bwMode="auto">
              <a:xfrm>
                <a:off x="1027113" y="3109913"/>
                <a:ext cx="808037" cy="823912"/>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C</a:t>
                </a:r>
                <a:endParaRPr lang="en-US" sz="4800" baseline="-25000">
                  <a:latin typeface="Arial Black" pitchFamily="34" charset="0"/>
                </a:endParaRPr>
              </a:p>
            </p:txBody>
          </p:sp>
          <p:sp>
            <p:nvSpPr>
              <p:cNvPr id="104471" name="Line 8"/>
              <p:cNvSpPr>
                <a:spLocks noChangeShapeType="1"/>
              </p:cNvSpPr>
              <p:nvPr/>
            </p:nvSpPr>
            <p:spPr bwMode="auto">
              <a:xfrm>
                <a:off x="1403350" y="3757613"/>
                <a:ext cx="0" cy="358775"/>
              </a:xfrm>
              <a:prstGeom prst="line">
                <a:avLst/>
              </a:prstGeom>
              <a:noFill/>
              <a:ln w="76200">
                <a:solidFill>
                  <a:srgbClr val="FF3300"/>
                </a:solidFill>
                <a:round/>
                <a:headEnd/>
                <a:tailEnd/>
              </a:ln>
            </p:spPr>
            <p:txBody>
              <a:bodyPr/>
              <a:lstStyle/>
              <a:p>
                <a:endParaRPr lang="ar-AE"/>
              </a:p>
            </p:txBody>
          </p:sp>
          <p:sp>
            <p:nvSpPr>
              <p:cNvPr id="104472" name="Line 9"/>
              <p:cNvSpPr>
                <a:spLocks noChangeShapeType="1"/>
              </p:cNvSpPr>
              <p:nvPr/>
            </p:nvSpPr>
            <p:spPr bwMode="auto">
              <a:xfrm>
                <a:off x="684213" y="3541713"/>
                <a:ext cx="360362" cy="0"/>
              </a:xfrm>
              <a:prstGeom prst="line">
                <a:avLst/>
              </a:prstGeom>
              <a:noFill/>
              <a:ln w="76200">
                <a:solidFill>
                  <a:srgbClr val="FF3300"/>
                </a:solidFill>
                <a:round/>
                <a:headEnd/>
                <a:tailEnd/>
              </a:ln>
            </p:spPr>
            <p:txBody>
              <a:bodyPr/>
              <a:lstStyle/>
              <a:p>
                <a:endParaRPr lang="ar-AE"/>
              </a:p>
            </p:txBody>
          </p:sp>
          <p:sp>
            <p:nvSpPr>
              <p:cNvPr id="104473" name="Line 10"/>
              <p:cNvSpPr>
                <a:spLocks noChangeShapeType="1"/>
              </p:cNvSpPr>
              <p:nvPr/>
            </p:nvSpPr>
            <p:spPr bwMode="auto">
              <a:xfrm>
                <a:off x="1331913" y="2822575"/>
                <a:ext cx="0" cy="360363"/>
              </a:xfrm>
              <a:prstGeom prst="line">
                <a:avLst/>
              </a:prstGeom>
              <a:noFill/>
              <a:ln w="76200">
                <a:solidFill>
                  <a:srgbClr val="FF3300"/>
                </a:solidFill>
                <a:round/>
                <a:headEnd/>
                <a:tailEnd/>
              </a:ln>
            </p:spPr>
            <p:txBody>
              <a:bodyPr/>
              <a:lstStyle/>
              <a:p>
                <a:endParaRPr lang="ar-AE"/>
              </a:p>
            </p:txBody>
          </p:sp>
          <p:sp>
            <p:nvSpPr>
              <p:cNvPr id="104474" name="Text Box 11"/>
              <p:cNvSpPr txBox="1">
                <a:spLocks noChangeArrowheads="1"/>
              </p:cNvSpPr>
              <p:nvPr/>
            </p:nvSpPr>
            <p:spPr bwMode="auto">
              <a:xfrm>
                <a:off x="107950" y="3040063"/>
                <a:ext cx="719138" cy="823912"/>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H</a:t>
                </a:r>
                <a:endParaRPr lang="en-US" sz="4800" baseline="-25000">
                  <a:latin typeface="Arial Black" pitchFamily="34" charset="0"/>
                </a:endParaRPr>
              </a:p>
            </p:txBody>
          </p:sp>
          <p:sp>
            <p:nvSpPr>
              <p:cNvPr id="104475" name="Text Box 12"/>
              <p:cNvSpPr txBox="1">
                <a:spLocks noChangeArrowheads="1"/>
              </p:cNvSpPr>
              <p:nvPr/>
            </p:nvSpPr>
            <p:spPr bwMode="auto">
              <a:xfrm>
                <a:off x="900113" y="2070100"/>
                <a:ext cx="647700" cy="823913"/>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H</a:t>
                </a:r>
                <a:endParaRPr lang="en-US" sz="4800" baseline="-25000">
                  <a:latin typeface="Arial Black" pitchFamily="34" charset="0"/>
                </a:endParaRPr>
              </a:p>
            </p:txBody>
          </p:sp>
          <p:sp>
            <p:nvSpPr>
              <p:cNvPr id="104476" name="Text Box 13"/>
              <p:cNvSpPr txBox="1">
                <a:spLocks noChangeArrowheads="1"/>
              </p:cNvSpPr>
              <p:nvPr/>
            </p:nvSpPr>
            <p:spPr bwMode="auto">
              <a:xfrm>
                <a:off x="1908175" y="3078163"/>
                <a:ext cx="720725" cy="823912"/>
              </a:xfrm>
              <a:prstGeom prst="rect">
                <a:avLst/>
              </a:prstGeom>
              <a:noFill/>
              <a:ln w="9525">
                <a:noFill/>
                <a:miter lim="800000"/>
                <a:headEnd/>
                <a:tailEnd/>
              </a:ln>
            </p:spPr>
            <p:txBody>
              <a:bodyPr>
                <a:spAutoFit/>
              </a:bodyPr>
              <a:lstStyle/>
              <a:p>
                <a:pPr algn="l" rtl="0">
                  <a:spcBef>
                    <a:spcPct val="50000"/>
                  </a:spcBef>
                </a:pPr>
                <a:r>
                  <a:rPr lang="en-US" sz="4800">
                    <a:solidFill>
                      <a:schemeClr val="accent1"/>
                    </a:solidFill>
                    <a:latin typeface="Arial Black" pitchFamily="34" charset="0"/>
                  </a:rPr>
                  <a:t>H</a:t>
                </a:r>
                <a:endParaRPr lang="en-US" sz="4800" baseline="-25000">
                  <a:solidFill>
                    <a:schemeClr val="accent1"/>
                  </a:solidFill>
                  <a:latin typeface="Arial Black" pitchFamily="34" charset="0"/>
                </a:endParaRPr>
              </a:p>
            </p:txBody>
          </p:sp>
          <p:sp>
            <p:nvSpPr>
              <p:cNvPr id="104477" name="Text Box 14"/>
              <p:cNvSpPr txBox="1">
                <a:spLocks noChangeArrowheads="1"/>
              </p:cNvSpPr>
              <p:nvPr/>
            </p:nvSpPr>
            <p:spPr bwMode="auto">
              <a:xfrm>
                <a:off x="2484438" y="3038475"/>
                <a:ext cx="719137"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a:t>
                </a:r>
                <a:endParaRPr lang="en-US" sz="6000" baseline="-25000">
                  <a:latin typeface="Arial Black" pitchFamily="34" charset="0"/>
                </a:endParaRPr>
              </a:p>
            </p:txBody>
          </p:sp>
          <p:sp>
            <p:nvSpPr>
              <p:cNvPr id="104478" name="Text Box 15"/>
              <p:cNvSpPr txBox="1">
                <a:spLocks noChangeArrowheads="1"/>
              </p:cNvSpPr>
              <p:nvPr/>
            </p:nvSpPr>
            <p:spPr bwMode="auto">
              <a:xfrm>
                <a:off x="3059113" y="3109913"/>
                <a:ext cx="1009650" cy="823912"/>
              </a:xfrm>
              <a:prstGeom prst="rect">
                <a:avLst/>
              </a:prstGeom>
              <a:noFill/>
              <a:ln w="9525">
                <a:noFill/>
                <a:miter lim="800000"/>
                <a:headEnd/>
                <a:tailEnd/>
              </a:ln>
            </p:spPr>
            <p:txBody>
              <a:bodyPr>
                <a:spAutoFit/>
              </a:bodyPr>
              <a:lstStyle/>
              <a:p>
                <a:pPr algn="l" rtl="0">
                  <a:spcBef>
                    <a:spcPct val="50000"/>
                  </a:spcBef>
                </a:pPr>
                <a:r>
                  <a:rPr lang="en-US" sz="4800">
                    <a:solidFill>
                      <a:schemeClr val="accent1"/>
                    </a:solidFill>
                    <a:latin typeface="Arial Black" pitchFamily="34" charset="0"/>
                  </a:rPr>
                  <a:t>Cl</a:t>
                </a:r>
                <a:endParaRPr lang="en-US" sz="4800" baseline="-25000">
                  <a:solidFill>
                    <a:schemeClr val="accent1"/>
                  </a:solidFill>
                  <a:latin typeface="Arial Black" pitchFamily="34" charset="0"/>
                </a:endParaRPr>
              </a:p>
            </p:txBody>
          </p:sp>
          <p:sp>
            <p:nvSpPr>
              <p:cNvPr id="104479" name="Text Box 16"/>
              <p:cNvSpPr txBox="1">
                <a:spLocks noChangeArrowheads="1"/>
              </p:cNvSpPr>
              <p:nvPr/>
            </p:nvSpPr>
            <p:spPr bwMode="auto">
              <a:xfrm>
                <a:off x="3852863" y="3109913"/>
                <a:ext cx="1295400" cy="823912"/>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-Cl</a:t>
                </a:r>
                <a:endParaRPr lang="en-US" sz="4800" baseline="-25000">
                  <a:latin typeface="Arial Black" pitchFamily="34" charset="0"/>
                </a:endParaRPr>
              </a:p>
            </p:txBody>
          </p:sp>
          <p:sp>
            <p:nvSpPr>
              <p:cNvPr id="104480" name="Line 17"/>
              <p:cNvSpPr>
                <a:spLocks noChangeShapeType="1"/>
              </p:cNvSpPr>
              <p:nvPr/>
            </p:nvSpPr>
            <p:spPr bwMode="auto">
              <a:xfrm>
                <a:off x="4932363" y="3541713"/>
                <a:ext cx="647700" cy="0"/>
              </a:xfrm>
              <a:prstGeom prst="line">
                <a:avLst/>
              </a:prstGeom>
              <a:noFill/>
              <a:ln w="76200">
                <a:solidFill>
                  <a:schemeClr val="tx1"/>
                </a:solidFill>
                <a:round/>
                <a:headEnd/>
                <a:tailEnd type="triangle" w="med" len="med"/>
              </a:ln>
            </p:spPr>
            <p:txBody>
              <a:bodyPr/>
              <a:lstStyle/>
              <a:p>
                <a:endParaRPr lang="ar-AE"/>
              </a:p>
            </p:txBody>
          </p:sp>
        </p:grpSp>
      </p:grpSp>
      <p:grpSp>
        <p:nvGrpSpPr>
          <p:cNvPr id="4" name="Group 32"/>
          <p:cNvGrpSpPr>
            <a:grpSpLocks/>
          </p:cNvGrpSpPr>
          <p:nvPr/>
        </p:nvGrpSpPr>
        <p:grpSpPr bwMode="auto">
          <a:xfrm>
            <a:off x="4140200" y="4157663"/>
            <a:ext cx="1871663" cy="2727325"/>
            <a:chOff x="4140200" y="4157663"/>
            <a:chExt cx="1871663" cy="2727325"/>
          </a:xfrm>
        </p:grpSpPr>
        <p:sp>
          <p:nvSpPr>
            <p:cNvPr id="104459" name="Line 30"/>
            <p:cNvSpPr>
              <a:spLocks noChangeShapeType="1"/>
            </p:cNvSpPr>
            <p:nvPr/>
          </p:nvSpPr>
          <p:spPr bwMode="auto">
            <a:xfrm>
              <a:off x="5651500" y="5586413"/>
              <a:ext cx="360363" cy="0"/>
            </a:xfrm>
            <a:prstGeom prst="line">
              <a:avLst/>
            </a:prstGeom>
            <a:noFill/>
            <a:ln w="76200">
              <a:solidFill>
                <a:srgbClr val="FF3300"/>
              </a:solidFill>
              <a:round/>
              <a:headEnd/>
              <a:tailEnd/>
            </a:ln>
          </p:spPr>
          <p:txBody>
            <a:bodyPr/>
            <a:lstStyle/>
            <a:p>
              <a:endParaRPr lang="ar-AE"/>
            </a:p>
          </p:txBody>
        </p:sp>
        <p:sp>
          <p:nvSpPr>
            <p:cNvPr id="104460" name="Text Box 31"/>
            <p:cNvSpPr txBox="1">
              <a:spLocks noChangeArrowheads="1"/>
            </p:cNvSpPr>
            <p:nvPr/>
          </p:nvSpPr>
          <p:spPr bwMode="auto">
            <a:xfrm>
              <a:off x="5075238" y="6061075"/>
              <a:ext cx="790575" cy="823913"/>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H</a:t>
              </a:r>
              <a:endParaRPr lang="en-US" sz="4800" baseline="-25000">
                <a:latin typeface="Arial Black" pitchFamily="34" charset="0"/>
              </a:endParaRPr>
            </a:p>
          </p:txBody>
        </p:sp>
        <p:sp>
          <p:nvSpPr>
            <p:cNvPr id="104461" name="Text Box 32"/>
            <p:cNvSpPr txBox="1">
              <a:spLocks noChangeArrowheads="1"/>
            </p:cNvSpPr>
            <p:nvPr/>
          </p:nvSpPr>
          <p:spPr bwMode="auto">
            <a:xfrm>
              <a:off x="5059363" y="5197475"/>
              <a:ext cx="808037" cy="823913"/>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C</a:t>
              </a:r>
              <a:endParaRPr lang="en-US" sz="4800" baseline="-25000">
                <a:latin typeface="Arial Black" pitchFamily="34" charset="0"/>
              </a:endParaRPr>
            </a:p>
          </p:txBody>
        </p:sp>
        <p:sp>
          <p:nvSpPr>
            <p:cNvPr id="104462" name="Line 33"/>
            <p:cNvSpPr>
              <a:spLocks noChangeShapeType="1"/>
            </p:cNvSpPr>
            <p:nvPr/>
          </p:nvSpPr>
          <p:spPr bwMode="auto">
            <a:xfrm>
              <a:off x="5435600" y="5845175"/>
              <a:ext cx="0" cy="358775"/>
            </a:xfrm>
            <a:prstGeom prst="line">
              <a:avLst/>
            </a:prstGeom>
            <a:noFill/>
            <a:ln w="76200">
              <a:solidFill>
                <a:srgbClr val="FF3300"/>
              </a:solidFill>
              <a:round/>
              <a:headEnd/>
              <a:tailEnd/>
            </a:ln>
          </p:spPr>
          <p:txBody>
            <a:bodyPr/>
            <a:lstStyle/>
            <a:p>
              <a:endParaRPr lang="ar-AE"/>
            </a:p>
          </p:txBody>
        </p:sp>
        <p:sp>
          <p:nvSpPr>
            <p:cNvPr id="104463" name="Line 34"/>
            <p:cNvSpPr>
              <a:spLocks noChangeShapeType="1"/>
            </p:cNvSpPr>
            <p:nvPr/>
          </p:nvSpPr>
          <p:spPr bwMode="auto">
            <a:xfrm>
              <a:off x="4716463" y="5629275"/>
              <a:ext cx="360362" cy="0"/>
            </a:xfrm>
            <a:prstGeom prst="line">
              <a:avLst/>
            </a:prstGeom>
            <a:noFill/>
            <a:ln w="76200">
              <a:solidFill>
                <a:srgbClr val="FF3300"/>
              </a:solidFill>
              <a:round/>
              <a:headEnd/>
              <a:tailEnd/>
            </a:ln>
          </p:spPr>
          <p:txBody>
            <a:bodyPr/>
            <a:lstStyle/>
            <a:p>
              <a:endParaRPr lang="ar-AE"/>
            </a:p>
          </p:txBody>
        </p:sp>
        <p:sp>
          <p:nvSpPr>
            <p:cNvPr id="104464" name="Line 35"/>
            <p:cNvSpPr>
              <a:spLocks noChangeShapeType="1"/>
            </p:cNvSpPr>
            <p:nvPr/>
          </p:nvSpPr>
          <p:spPr bwMode="auto">
            <a:xfrm>
              <a:off x="5364163" y="4910138"/>
              <a:ext cx="0" cy="360362"/>
            </a:xfrm>
            <a:prstGeom prst="line">
              <a:avLst/>
            </a:prstGeom>
            <a:noFill/>
            <a:ln w="76200">
              <a:solidFill>
                <a:srgbClr val="FF3300"/>
              </a:solidFill>
              <a:round/>
              <a:headEnd/>
              <a:tailEnd/>
            </a:ln>
          </p:spPr>
          <p:txBody>
            <a:bodyPr/>
            <a:lstStyle/>
            <a:p>
              <a:endParaRPr lang="ar-AE"/>
            </a:p>
          </p:txBody>
        </p:sp>
        <p:sp>
          <p:nvSpPr>
            <p:cNvPr id="104465" name="Text Box 36"/>
            <p:cNvSpPr txBox="1">
              <a:spLocks noChangeArrowheads="1"/>
            </p:cNvSpPr>
            <p:nvPr/>
          </p:nvSpPr>
          <p:spPr bwMode="auto">
            <a:xfrm>
              <a:off x="4140200" y="5127625"/>
              <a:ext cx="719138" cy="823913"/>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H</a:t>
              </a:r>
              <a:endParaRPr lang="en-US" sz="4800" baseline="-25000">
                <a:latin typeface="Arial Black" pitchFamily="34" charset="0"/>
              </a:endParaRPr>
            </a:p>
          </p:txBody>
        </p:sp>
        <p:sp>
          <p:nvSpPr>
            <p:cNvPr id="104466" name="Text Box 37"/>
            <p:cNvSpPr txBox="1">
              <a:spLocks noChangeArrowheads="1"/>
            </p:cNvSpPr>
            <p:nvPr/>
          </p:nvSpPr>
          <p:spPr bwMode="auto">
            <a:xfrm>
              <a:off x="4932363" y="4157663"/>
              <a:ext cx="647700" cy="823912"/>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H</a:t>
              </a:r>
              <a:endParaRPr lang="en-US" sz="4800" baseline="-25000">
                <a:latin typeface="Arial Black" pitchFamily="34" charset="0"/>
              </a:endParaRPr>
            </a:p>
          </p:txBody>
        </p:sp>
      </p:grpSp>
      <p:sp>
        <p:nvSpPr>
          <p:cNvPr id="121894" name="Text Box 38"/>
          <p:cNvSpPr txBox="1">
            <a:spLocks noChangeArrowheads="1"/>
          </p:cNvSpPr>
          <p:nvPr/>
        </p:nvSpPr>
        <p:spPr bwMode="auto">
          <a:xfrm>
            <a:off x="5940425" y="5165725"/>
            <a:ext cx="720725" cy="823913"/>
          </a:xfrm>
          <a:prstGeom prst="rect">
            <a:avLst/>
          </a:prstGeom>
          <a:noFill/>
          <a:ln w="9525">
            <a:noFill/>
            <a:miter lim="800000"/>
            <a:headEnd/>
            <a:tailEnd/>
          </a:ln>
        </p:spPr>
        <p:txBody>
          <a:bodyPr>
            <a:spAutoFit/>
          </a:bodyPr>
          <a:lstStyle/>
          <a:p>
            <a:pPr algn="l" rtl="0">
              <a:spcBef>
                <a:spcPct val="50000"/>
              </a:spcBef>
            </a:pPr>
            <a:r>
              <a:rPr lang="en-US" sz="4800">
                <a:solidFill>
                  <a:schemeClr val="accent1"/>
                </a:solidFill>
                <a:latin typeface="Arial Black" pitchFamily="34" charset="0"/>
              </a:rPr>
              <a:t>H</a:t>
            </a:r>
            <a:endParaRPr lang="en-US" sz="4800" baseline="-25000">
              <a:solidFill>
                <a:schemeClr val="accent1"/>
              </a:solidFill>
              <a:latin typeface="Arial Black" pitchFamily="34" charset="0"/>
            </a:endParaRPr>
          </a:p>
        </p:txBody>
      </p:sp>
      <p:sp>
        <p:nvSpPr>
          <p:cNvPr id="121895" name="Text Box 39"/>
          <p:cNvSpPr txBox="1">
            <a:spLocks noChangeArrowheads="1"/>
          </p:cNvSpPr>
          <p:nvPr/>
        </p:nvSpPr>
        <p:spPr bwMode="auto">
          <a:xfrm>
            <a:off x="6516688" y="5126038"/>
            <a:ext cx="719137"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a:t>
            </a:r>
            <a:endParaRPr lang="en-US" sz="6000" baseline="-25000">
              <a:latin typeface="Arial Black" pitchFamily="34" charset="0"/>
            </a:endParaRPr>
          </a:p>
        </p:txBody>
      </p:sp>
      <p:sp>
        <p:nvSpPr>
          <p:cNvPr id="121896" name="Text Box 40"/>
          <p:cNvSpPr txBox="1">
            <a:spLocks noChangeArrowheads="1"/>
          </p:cNvSpPr>
          <p:nvPr/>
        </p:nvSpPr>
        <p:spPr bwMode="auto">
          <a:xfrm>
            <a:off x="7091363" y="5197475"/>
            <a:ext cx="1009650" cy="823913"/>
          </a:xfrm>
          <a:prstGeom prst="rect">
            <a:avLst/>
          </a:prstGeom>
          <a:noFill/>
          <a:ln w="9525">
            <a:noFill/>
            <a:miter lim="800000"/>
            <a:headEnd/>
            <a:tailEnd/>
          </a:ln>
        </p:spPr>
        <p:txBody>
          <a:bodyPr>
            <a:spAutoFit/>
          </a:bodyPr>
          <a:lstStyle/>
          <a:p>
            <a:pPr algn="l" rtl="0">
              <a:spcBef>
                <a:spcPct val="50000"/>
              </a:spcBef>
            </a:pPr>
            <a:r>
              <a:rPr lang="en-US" sz="4800">
                <a:solidFill>
                  <a:schemeClr val="accent1"/>
                </a:solidFill>
                <a:latin typeface="Arial Black" pitchFamily="34" charset="0"/>
              </a:rPr>
              <a:t>Cl</a:t>
            </a:r>
            <a:endParaRPr lang="en-US" sz="4800" baseline="-25000">
              <a:solidFill>
                <a:schemeClr val="accent1"/>
              </a:solidFill>
              <a:latin typeface="Arial Black" pitchFamily="34" charset="0"/>
            </a:endParaRPr>
          </a:p>
        </p:txBody>
      </p:sp>
      <p:sp>
        <p:nvSpPr>
          <p:cNvPr id="121897" name="Text Box 41"/>
          <p:cNvSpPr txBox="1">
            <a:spLocks noChangeArrowheads="1"/>
          </p:cNvSpPr>
          <p:nvPr/>
        </p:nvSpPr>
        <p:spPr bwMode="auto">
          <a:xfrm>
            <a:off x="7885113" y="5197475"/>
            <a:ext cx="1295400" cy="823913"/>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-Cl</a:t>
            </a:r>
            <a:endParaRPr lang="en-US" sz="4800" baseline="-25000">
              <a:latin typeface="Arial Black" pitchFamily="34" charset="0"/>
            </a:endParaRPr>
          </a:p>
        </p:txBody>
      </p:sp>
      <p:sp>
        <p:nvSpPr>
          <p:cNvPr id="104458" name="Text Box 37"/>
          <p:cNvSpPr txBox="1">
            <a:spLocks noChangeArrowheads="1"/>
          </p:cNvSpPr>
          <p:nvPr/>
        </p:nvSpPr>
        <p:spPr bwMode="auto">
          <a:xfrm>
            <a:off x="3419475" y="2276475"/>
            <a:ext cx="1216025" cy="831850"/>
          </a:xfrm>
          <a:prstGeom prst="rect">
            <a:avLst/>
          </a:prstGeom>
          <a:solidFill>
            <a:srgbClr val="FFFF66"/>
          </a:solidFill>
          <a:ln w="9525">
            <a:noFill/>
            <a:miter lim="800000"/>
            <a:headEnd/>
            <a:tailEnd/>
          </a:ln>
        </p:spPr>
        <p:txBody>
          <a:bodyPr>
            <a:spAutoFit/>
          </a:bodyPr>
          <a:lstStyle/>
          <a:p>
            <a:pPr algn="l" rtl="0">
              <a:spcBef>
                <a:spcPct val="50000"/>
              </a:spcBef>
            </a:pPr>
            <a:r>
              <a:rPr lang="en-US" sz="4800">
                <a:latin typeface="Arial Black" pitchFamily="34" charset="0"/>
              </a:rPr>
              <a:t>Cl</a:t>
            </a:r>
            <a:r>
              <a:rPr lang="en-US">
                <a:latin typeface="Arial Black" pitchFamily="34" charset="0"/>
              </a:rPr>
              <a:t>2</a:t>
            </a:r>
            <a:endParaRPr lang="en-US" baseline="-25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21894"/>
                                        </p:tgtEl>
                                        <p:attrNameLst>
                                          <p:attrName>style.visibility</p:attrName>
                                        </p:attrNameLst>
                                      </p:cBhvr>
                                      <p:to>
                                        <p:strVal val="visible"/>
                                      </p:to>
                                    </p:set>
                                    <p:anim calcmode="lin" valueType="num">
                                      <p:cBhvr additive="base">
                                        <p:cTn id="12" dur="500" fill="hold"/>
                                        <p:tgtEl>
                                          <p:spTgt spid="121894"/>
                                        </p:tgtEl>
                                        <p:attrNameLst>
                                          <p:attrName>ppt_x</p:attrName>
                                        </p:attrNameLst>
                                      </p:cBhvr>
                                      <p:tavLst>
                                        <p:tav tm="0">
                                          <p:val>
                                            <p:strVal val="1+#ppt_w/2"/>
                                          </p:val>
                                        </p:tav>
                                        <p:tav tm="100000">
                                          <p:val>
                                            <p:strVal val="#ppt_x"/>
                                          </p:val>
                                        </p:tav>
                                      </p:tavLst>
                                    </p:anim>
                                    <p:anim calcmode="lin" valueType="num">
                                      <p:cBhvr additive="base">
                                        <p:cTn id="13" dur="500" fill="hold"/>
                                        <p:tgtEl>
                                          <p:spTgt spid="12189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21895"/>
                                        </p:tgtEl>
                                        <p:attrNameLst>
                                          <p:attrName>style.visibility</p:attrName>
                                        </p:attrNameLst>
                                      </p:cBhvr>
                                      <p:to>
                                        <p:strVal val="visible"/>
                                      </p:to>
                                    </p:set>
                                    <p:anim calcmode="lin" valueType="num">
                                      <p:cBhvr additive="base">
                                        <p:cTn id="18" dur="500" fill="hold"/>
                                        <p:tgtEl>
                                          <p:spTgt spid="121895"/>
                                        </p:tgtEl>
                                        <p:attrNameLst>
                                          <p:attrName>ppt_x</p:attrName>
                                        </p:attrNameLst>
                                      </p:cBhvr>
                                      <p:tavLst>
                                        <p:tav tm="0">
                                          <p:val>
                                            <p:strVal val="1+#ppt_w/2"/>
                                          </p:val>
                                        </p:tav>
                                        <p:tav tm="100000">
                                          <p:val>
                                            <p:strVal val="#ppt_x"/>
                                          </p:val>
                                        </p:tav>
                                      </p:tavLst>
                                    </p:anim>
                                    <p:anim calcmode="lin" valueType="num">
                                      <p:cBhvr additive="base">
                                        <p:cTn id="19" dur="500" fill="hold"/>
                                        <p:tgtEl>
                                          <p:spTgt spid="1218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type.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21896"/>
                                        </p:tgtEl>
                                        <p:attrNameLst>
                                          <p:attrName>style.visibility</p:attrName>
                                        </p:attrNameLst>
                                      </p:cBhvr>
                                      <p:to>
                                        <p:strVal val="visible"/>
                                      </p:to>
                                    </p:set>
                                    <p:anim calcmode="lin" valueType="num">
                                      <p:cBhvr additive="base">
                                        <p:cTn id="24" dur="500" fill="hold"/>
                                        <p:tgtEl>
                                          <p:spTgt spid="121896"/>
                                        </p:tgtEl>
                                        <p:attrNameLst>
                                          <p:attrName>ppt_x</p:attrName>
                                        </p:attrNameLst>
                                      </p:cBhvr>
                                      <p:tavLst>
                                        <p:tav tm="0">
                                          <p:val>
                                            <p:strVal val="1+#ppt_w/2"/>
                                          </p:val>
                                        </p:tav>
                                        <p:tav tm="100000">
                                          <p:val>
                                            <p:strVal val="#ppt_x"/>
                                          </p:val>
                                        </p:tav>
                                      </p:tavLst>
                                    </p:anim>
                                    <p:anim calcmode="lin" valueType="num">
                                      <p:cBhvr additive="base">
                                        <p:cTn id="25" dur="500" fill="hold"/>
                                        <p:tgtEl>
                                          <p:spTgt spid="1218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type.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21897"/>
                                        </p:tgtEl>
                                        <p:attrNameLst>
                                          <p:attrName>style.visibility</p:attrName>
                                        </p:attrNameLst>
                                      </p:cBhvr>
                                      <p:to>
                                        <p:strVal val="visible"/>
                                      </p:to>
                                    </p:set>
                                    <p:anim calcmode="lin" valueType="num">
                                      <p:cBhvr additive="base">
                                        <p:cTn id="30" dur="500" fill="hold"/>
                                        <p:tgtEl>
                                          <p:spTgt spid="121897"/>
                                        </p:tgtEl>
                                        <p:attrNameLst>
                                          <p:attrName>ppt_x</p:attrName>
                                        </p:attrNameLst>
                                      </p:cBhvr>
                                      <p:tavLst>
                                        <p:tav tm="0">
                                          <p:val>
                                            <p:strVal val="1+#ppt_w/2"/>
                                          </p:val>
                                        </p:tav>
                                        <p:tav tm="100000">
                                          <p:val>
                                            <p:strVal val="#ppt_x"/>
                                          </p:val>
                                        </p:tav>
                                      </p:tavLst>
                                    </p:anim>
                                    <p:anim calcmode="lin" valueType="num">
                                      <p:cBhvr additive="base">
                                        <p:cTn id="31" dur="500" fill="hold"/>
                                        <p:tgtEl>
                                          <p:spTgt spid="1218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type.wav"/>
                                        </p:tgtEl>
                                      </p:cMediaNode>
                                    </p:audio>
                                  </p:sub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grpId="1" nodeType="clickEffect">
                                  <p:stCondLst>
                                    <p:cond delay="0"/>
                                  </p:stCondLst>
                                  <p:childTnLst>
                                    <p:animMotion origin="layout" path="M 8.33333E-7 -0.03423 C -0.01754 -0.04071 -0.03472 -0.04718 -0.04965 -0.05019 C -0.06441 -0.05319 -0.075 -0.05528 -0.08906 -0.05227 C -0.1033 -0.04903 -0.12708 -0.03724 -0.13438 -0.03076 C -0.14167 -0.02429 -0.13733 -0.01897 -0.13299 -0.01342 " pathEditMode="relative" rAng="0" ptsTypes="aaaaA">
                                      <p:cBhvr>
                                        <p:cTn id="35" dur="2000" fill="hold"/>
                                        <p:tgtEl>
                                          <p:spTgt spid="121896"/>
                                        </p:tgtEl>
                                        <p:attrNameLst>
                                          <p:attrName>ppt_x</p:attrName>
                                          <p:attrName>ppt_y</p:attrName>
                                        </p:attrNameLst>
                                      </p:cBhvr>
                                      <p:rCtr x="-71" y="0"/>
                                    </p:animMotion>
                                  </p:childTnLst>
                                </p:cTn>
                              </p:par>
                              <p:par>
                                <p:cTn id="36" presetID="0" presetClass="path" presetSubtype="0" accel="50000" decel="50000" fill="hold" grpId="1" nodeType="withEffect">
                                  <p:stCondLst>
                                    <p:cond delay="0"/>
                                  </p:stCondLst>
                                  <p:childTnLst>
                                    <p:animMotion origin="layout" path="M -2.5E-6 0.04718 C 0.00139 0.05574 0.00278 0.06429 0.01459 0.06869 C 0.02639 0.07308 0.05729 0.07516 0.07049 0.07378 C 0.08368 0.07239 0.08525 0.06938 0.0941 0.06013 C 0.10295 0.05111 0.11684 0.02614 0.12344 0.0192 C 0.13004 0.01226 0.13177 0.01573 0.13386 0.0192 " pathEditMode="relative" rAng="0" ptsTypes="aaaaaA">
                                      <p:cBhvr>
                                        <p:cTn id="37" dur="2000" fill="hold"/>
                                        <p:tgtEl>
                                          <p:spTgt spid="121894"/>
                                        </p:tgtEl>
                                        <p:attrNameLst>
                                          <p:attrName>ppt_x</p:attrName>
                                          <p:attrName>ppt_y</p:attrName>
                                        </p:attrNameLst>
                                      </p:cBhvr>
                                      <p:rCtr x="67"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94" grpId="0" autoUpdateAnimBg="0"/>
      <p:bldP spid="121894" grpId="1"/>
      <p:bldP spid="121895" grpId="0" autoUpdateAnimBg="0"/>
      <p:bldP spid="121896" grpId="0" autoUpdateAnimBg="0"/>
      <p:bldP spid="121896" grpId="1"/>
      <p:bldP spid="121897" grpId="0"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1"/>
          <p:cNvSpPr>
            <a:spLocks noGrp="1"/>
          </p:cNvSpPr>
          <p:nvPr>
            <p:ph type="sldNum" sz="quarter" idx="12"/>
          </p:nvPr>
        </p:nvSpPr>
        <p:spPr>
          <a:noFill/>
        </p:spPr>
        <p:txBody>
          <a:bodyPr/>
          <a:lstStyle/>
          <a:p>
            <a:fld id="{8D815D8E-BB82-432D-849B-89BEE71F4ED5}" type="slidenum">
              <a:rPr lang="ar-SA" smtClean="0"/>
              <a:pPr/>
              <a:t>116</a:t>
            </a:fld>
            <a:endParaRPr lang="en-US" smtClean="0"/>
          </a:p>
        </p:txBody>
      </p:sp>
      <p:sp>
        <p:nvSpPr>
          <p:cNvPr id="7" name="Rectangle 4"/>
          <p:cNvSpPr>
            <a:spLocks noChangeArrowheads="1"/>
          </p:cNvSpPr>
          <p:nvPr/>
        </p:nvSpPr>
        <p:spPr bwMode="auto">
          <a:xfrm>
            <a:off x="3419475" y="836613"/>
            <a:ext cx="3562350" cy="1296987"/>
          </a:xfrm>
          <a:prstGeom prst="rect">
            <a:avLst/>
          </a:prstGeom>
          <a:noFill/>
          <a:ln w="9525">
            <a:noFill/>
            <a:miter lim="800000"/>
            <a:headEnd/>
            <a:tailEnd/>
          </a:ln>
        </p:spPr>
        <p:txBody>
          <a:bodyPr anchor="ctr"/>
          <a:lstStyle/>
          <a:p>
            <a:r>
              <a:rPr lang="ar-AE" sz="4400" b="1">
                <a:solidFill>
                  <a:srgbClr val="FF0000"/>
                </a:solidFill>
              </a:rPr>
              <a:t>كلورو ميثان</a:t>
            </a:r>
            <a:endParaRPr lang="en-US" sz="4400" b="1">
              <a:solidFill>
                <a:srgbClr val="FF0000"/>
              </a:solidFill>
            </a:endParaRPr>
          </a:p>
        </p:txBody>
      </p:sp>
      <p:sp>
        <p:nvSpPr>
          <p:cNvPr id="9" name="Rectangle 4"/>
          <p:cNvSpPr>
            <a:spLocks noChangeArrowheads="1"/>
          </p:cNvSpPr>
          <p:nvPr/>
        </p:nvSpPr>
        <p:spPr bwMode="auto">
          <a:xfrm>
            <a:off x="3746500" y="2420938"/>
            <a:ext cx="4065588" cy="936625"/>
          </a:xfrm>
          <a:prstGeom prst="rect">
            <a:avLst/>
          </a:prstGeom>
          <a:noFill/>
          <a:ln w="9525">
            <a:noFill/>
            <a:miter lim="800000"/>
            <a:headEnd/>
            <a:tailEnd/>
          </a:ln>
        </p:spPr>
        <p:txBody>
          <a:bodyPr anchor="ctr"/>
          <a:lstStyle/>
          <a:p>
            <a:r>
              <a:rPr lang="ar-AE" sz="4800" b="1">
                <a:solidFill>
                  <a:srgbClr val="FF0000"/>
                </a:solidFill>
              </a:rPr>
              <a:t>ثنائي كلورو ميثان</a:t>
            </a:r>
            <a:endParaRPr lang="en-US" sz="4800" b="1">
              <a:solidFill>
                <a:srgbClr val="FF0000"/>
              </a:solidFill>
            </a:endParaRPr>
          </a:p>
        </p:txBody>
      </p:sp>
      <p:sp>
        <p:nvSpPr>
          <p:cNvPr id="11" name="Rectangle 4"/>
          <p:cNvSpPr>
            <a:spLocks noChangeArrowheads="1"/>
          </p:cNvSpPr>
          <p:nvPr/>
        </p:nvSpPr>
        <p:spPr bwMode="auto">
          <a:xfrm>
            <a:off x="0" y="4292600"/>
            <a:ext cx="9144000" cy="649288"/>
          </a:xfrm>
          <a:prstGeom prst="rect">
            <a:avLst/>
          </a:prstGeom>
          <a:noFill/>
          <a:ln w="9525">
            <a:noFill/>
            <a:miter lim="800000"/>
            <a:headEnd/>
            <a:tailEnd/>
          </a:ln>
        </p:spPr>
        <p:txBody>
          <a:bodyPr anchor="ctr"/>
          <a:lstStyle/>
          <a:p>
            <a:r>
              <a:rPr lang="ar-AE" sz="3200" b="1">
                <a:solidFill>
                  <a:srgbClr val="FF0000"/>
                </a:solidFill>
              </a:rPr>
              <a:t>ثلاثي كلورو ميثان ــ كلوروفوم يستخدم مخدر في العمليات الجراحية</a:t>
            </a:r>
            <a:endParaRPr lang="en-US" sz="3200" b="1">
              <a:solidFill>
                <a:srgbClr val="FF0000"/>
              </a:solidFill>
            </a:endParaRPr>
          </a:p>
        </p:txBody>
      </p:sp>
      <p:sp>
        <p:nvSpPr>
          <p:cNvPr id="13" name="Rectangle 4"/>
          <p:cNvSpPr>
            <a:spLocks noChangeArrowheads="1"/>
          </p:cNvSpPr>
          <p:nvPr/>
        </p:nvSpPr>
        <p:spPr bwMode="auto">
          <a:xfrm>
            <a:off x="-36513" y="5876925"/>
            <a:ext cx="9144001" cy="647700"/>
          </a:xfrm>
          <a:prstGeom prst="rect">
            <a:avLst/>
          </a:prstGeom>
          <a:noFill/>
          <a:ln w="9525">
            <a:noFill/>
            <a:miter lim="800000"/>
            <a:headEnd/>
            <a:tailEnd/>
          </a:ln>
        </p:spPr>
        <p:txBody>
          <a:bodyPr anchor="ctr"/>
          <a:lstStyle/>
          <a:p>
            <a:r>
              <a:rPr lang="ar-AE" sz="3200" b="1">
                <a:solidFill>
                  <a:srgbClr val="FF0000"/>
                </a:solidFill>
              </a:rPr>
              <a:t>رباعي كلورو ميثان ــ رابع كلوريد الكربون </a:t>
            </a:r>
            <a:endParaRPr lang="en-US" sz="3200" b="1">
              <a:solidFill>
                <a:srgbClr val="FF0000"/>
              </a:solidFill>
            </a:endParaRPr>
          </a:p>
        </p:txBody>
      </p:sp>
      <p:grpSp>
        <p:nvGrpSpPr>
          <p:cNvPr id="2" name="Group 17"/>
          <p:cNvGrpSpPr>
            <a:grpSpLocks/>
          </p:cNvGrpSpPr>
          <p:nvPr/>
        </p:nvGrpSpPr>
        <p:grpSpPr bwMode="auto">
          <a:xfrm>
            <a:off x="0" y="404813"/>
            <a:ext cx="8926513" cy="936625"/>
            <a:chOff x="0" y="404813"/>
            <a:chExt cx="8926513" cy="936625"/>
          </a:xfrm>
        </p:grpSpPr>
        <p:sp>
          <p:nvSpPr>
            <p:cNvPr id="105489" name="Rectangle 4"/>
            <p:cNvSpPr>
              <a:spLocks noChangeArrowheads="1"/>
            </p:cNvSpPr>
            <p:nvPr/>
          </p:nvSpPr>
          <p:spPr bwMode="auto">
            <a:xfrm>
              <a:off x="0" y="404813"/>
              <a:ext cx="8926513" cy="936625"/>
            </a:xfrm>
            <a:prstGeom prst="rect">
              <a:avLst/>
            </a:prstGeom>
            <a:solidFill>
              <a:srgbClr val="FFFF66"/>
            </a:solidFill>
            <a:ln w="9525">
              <a:noFill/>
              <a:miter lim="800000"/>
              <a:headEnd/>
              <a:tailEnd/>
            </a:ln>
          </p:spPr>
          <p:txBody>
            <a:bodyPr anchor="ctr"/>
            <a:lstStyle/>
            <a:p>
              <a:pPr algn="l" rtl="0"/>
              <a:r>
                <a:rPr lang="en-US" sz="4400" b="1"/>
                <a:t>1 - CH</a:t>
              </a:r>
              <a:r>
                <a:rPr lang="en-US" sz="4400" b="1" baseline="-25000"/>
                <a:t>4</a:t>
              </a:r>
              <a:r>
                <a:rPr lang="en-US" sz="4400" b="1"/>
                <a:t> + Cl</a:t>
              </a:r>
              <a:r>
                <a:rPr lang="en-US" sz="4400" b="1" baseline="-25000"/>
                <a:t>2</a:t>
              </a:r>
              <a:r>
                <a:rPr lang="en-US" sz="4400" b="1"/>
                <a:t>        </a:t>
              </a:r>
              <a:r>
                <a:rPr lang="en-US" sz="4400" b="1">
                  <a:solidFill>
                    <a:srgbClr val="FF0000"/>
                  </a:solidFill>
                </a:rPr>
                <a:t>CH</a:t>
              </a:r>
              <a:r>
                <a:rPr lang="en-US" sz="4400" b="1" baseline="-25000">
                  <a:solidFill>
                    <a:srgbClr val="FF0000"/>
                  </a:solidFill>
                </a:rPr>
                <a:t>3</a:t>
              </a:r>
              <a:r>
                <a:rPr lang="en-US" sz="4400" b="1">
                  <a:solidFill>
                    <a:srgbClr val="FF0000"/>
                  </a:solidFill>
                </a:rPr>
                <a:t>Cl</a:t>
              </a:r>
              <a:r>
                <a:rPr lang="en-US" sz="4400" b="1"/>
                <a:t>  + HCl</a:t>
              </a:r>
              <a:endParaRPr lang="en-US" sz="4400" b="1">
                <a:solidFill>
                  <a:schemeClr val="tx2"/>
                </a:solidFill>
              </a:endParaRPr>
            </a:p>
          </p:txBody>
        </p:sp>
        <p:sp>
          <p:nvSpPr>
            <p:cNvPr id="105490" name="Line 23"/>
            <p:cNvSpPr>
              <a:spLocks noChangeShapeType="1"/>
            </p:cNvSpPr>
            <p:nvPr/>
          </p:nvSpPr>
          <p:spPr bwMode="auto">
            <a:xfrm>
              <a:off x="3275856" y="908720"/>
              <a:ext cx="1008062" cy="0"/>
            </a:xfrm>
            <a:prstGeom prst="line">
              <a:avLst/>
            </a:prstGeom>
            <a:noFill/>
            <a:ln w="76200">
              <a:solidFill>
                <a:schemeClr val="tx1"/>
              </a:solidFill>
              <a:round/>
              <a:headEnd/>
              <a:tailEnd type="triangle" w="med" len="med"/>
            </a:ln>
          </p:spPr>
          <p:txBody>
            <a:bodyPr/>
            <a:lstStyle/>
            <a:p>
              <a:endParaRPr lang="ar-AE"/>
            </a:p>
          </p:txBody>
        </p:sp>
      </p:grpSp>
      <p:grpSp>
        <p:nvGrpSpPr>
          <p:cNvPr id="4" name="Group 18"/>
          <p:cNvGrpSpPr>
            <a:grpSpLocks/>
          </p:cNvGrpSpPr>
          <p:nvPr/>
        </p:nvGrpSpPr>
        <p:grpSpPr bwMode="auto">
          <a:xfrm>
            <a:off x="0" y="1916113"/>
            <a:ext cx="8926513" cy="719137"/>
            <a:chOff x="0" y="1916113"/>
            <a:chExt cx="8926513" cy="719137"/>
          </a:xfrm>
        </p:grpSpPr>
        <p:sp>
          <p:nvSpPr>
            <p:cNvPr id="105487" name="Rectangle 4"/>
            <p:cNvSpPr>
              <a:spLocks noChangeArrowheads="1"/>
            </p:cNvSpPr>
            <p:nvPr/>
          </p:nvSpPr>
          <p:spPr bwMode="auto">
            <a:xfrm>
              <a:off x="0" y="1916113"/>
              <a:ext cx="8926513" cy="719137"/>
            </a:xfrm>
            <a:prstGeom prst="rect">
              <a:avLst/>
            </a:prstGeom>
            <a:solidFill>
              <a:srgbClr val="FFFF66"/>
            </a:solidFill>
            <a:ln w="9525">
              <a:noFill/>
              <a:miter lim="800000"/>
              <a:headEnd/>
              <a:tailEnd/>
            </a:ln>
          </p:spPr>
          <p:txBody>
            <a:bodyPr anchor="ctr"/>
            <a:lstStyle/>
            <a:p>
              <a:pPr algn="l" rtl="0"/>
              <a:r>
                <a:rPr lang="en-US" sz="4400" b="1"/>
                <a:t>2- CH</a:t>
              </a:r>
              <a:r>
                <a:rPr lang="en-US" sz="4400" b="1" baseline="-25000"/>
                <a:t>3</a:t>
              </a:r>
              <a:r>
                <a:rPr lang="en-US" sz="4400" b="1"/>
                <a:t>Cl +Cl</a:t>
              </a:r>
              <a:r>
                <a:rPr lang="en-US" sz="4400" b="1" baseline="-25000"/>
                <a:t>2</a:t>
              </a:r>
              <a:r>
                <a:rPr lang="en-US" sz="4400" b="1"/>
                <a:t>            </a:t>
              </a:r>
              <a:r>
                <a:rPr lang="en-US" sz="4400" b="1">
                  <a:solidFill>
                    <a:srgbClr val="FF0000"/>
                  </a:solidFill>
                </a:rPr>
                <a:t>CH</a:t>
              </a:r>
              <a:r>
                <a:rPr lang="en-US" sz="4400" b="1" baseline="-25000">
                  <a:solidFill>
                    <a:srgbClr val="FF0000"/>
                  </a:solidFill>
                </a:rPr>
                <a:t>2</a:t>
              </a:r>
              <a:r>
                <a:rPr lang="en-US" sz="4400" b="1">
                  <a:solidFill>
                    <a:srgbClr val="FF0000"/>
                  </a:solidFill>
                </a:rPr>
                <a:t>Cl</a:t>
              </a:r>
              <a:r>
                <a:rPr lang="en-US" sz="4400" b="1" baseline="-25000">
                  <a:solidFill>
                    <a:srgbClr val="FF0000"/>
                  </a:solidFill>
                </a:rPr>
                <a:t>2</a:t>
              </a:r>
              <a:r>
                <a:rPr lang="en-US" sz="4400" b="1"/>
                <a:t>+ HCl</a:t>
              </a:r>
              <a:endParaRPr lang="en-US" sz="4400" b="1">
                <a:solidFill>
                  <a:schemeClr val="tx2"/>
                </a:solidFill>
              </a:endParaRPr>
            </a:p>
          </p:txBody>
        </p:sp>
        <p:sp>
          <p:nvSpPr>
            <p:cNvPr id="105488" name="Line 23"/>
            <p:cNvSpPr>
              <a:spLocks noChangeShapeType="1"/>
            </p:cNvSpPr>
            <p:nvPr/>
          </p:nvSpPr>
          <p:spPr bwMode="auto">
            <a:xfrm>
              <a:off x="3779962" y="2276872"/>
              <a:ext cx="1008062" cy="0"/>
            </a:xfrm>
            <a:prstGeom prst="line">
              <a:avLst/>
            </a:prstGeom>
            <a:noFill/>
            <a:ln w="76200">
              <a:solidFill>
                <a:schemeClr val="tx1"/>
              </a:solidFill>
              <a:round/>
              <a:headEnd/>
              <a:tailEnd type="triangle" w="med" len="med"/>
            </a:ln>
          </p:spPr>
          <p:txBody>
            <a:bodyPr/>
            <a:lstStyle/>
            <a:p>
              <a:endParaRPr lang="ar-AE"/>
            </a:p>
          </p:txBody>
        </p:sp>
      </p:grpSp>
      <p:grpSp>
        <p:nvGrpSpPr>
          <p:cNvPr id="5" name="Group 19"/>
          <p:cNvGrpSpPr>
            <a:grpSpLocks/>
          </p:cNvGrpSpPr>
          <p:nvPr/>
        </p:nvGrpSpPr>
        <p:grpSpPr bwMode="auto">
          <a:xfrm>
            <a:off x="0" y="3357563"/>
            <a:ext cx="9144000" cy="719137"/>
            <a:chOff x="0" y="3357563"/>
            <a:chExt cx="9144000" cy="719137"/>
          </a:xfrm>
        </p:grpSpPr>
        <p:sp>
          <p:nvSpPr>
            <p:cNvPr id="105485" name="Rectangle 9"/>
            <p:cNvSpPr>
              <a:spLocks noChangeArrowheads="1"/>
            </p:cNvSpPr>
            <p:nvPr/>
          </p:nvSpPr>
          <p:spPr bwMode="auto">
            <a:xfrm>
              <a:off x="0" y="3357563"/>
              <a:ext cx="9144000" cy="719137"/>
            </a:xfrm>
            <a:prstGeom prst="rect">
              <a:avLst/>
            </a:prstGeom>
            <a:solidFill>
              <a:srgbClr val="FFFF66"/>
            </a:solidFill>
            <a:ln w="9525">
              <a:noFill/>
              <a:miter lim="800000"/>
              <a:headEnd/>
              <a:tailEnd/>
            </a:ln>
          </p:spPr>
          <p:txBody>
            <a:bodyPr anchor="ctr"/>
            <a:lstStyle/>
            <a:p>
              <a:pPr algn="l" rtl="0"/>
              <a:r>
                <a:rPr lang="en-US" sz="4400" b="1"/>
                <a:t>3 - CH</a:t>
              </a:r>
              <a:r>
                <a:rPr lang="en-US" sz="4400" b="1" baseline="-25000"/>
                <a:t>2</a:t>
              </a:r>
              <a:r>
                <a:rPr lang="en-US" sz="4400" b="1"/>
                <a:t>Cl</a:t>
              </a:r>
              <a:r>
                <a:rPr lang="en-US" sz="4400" b="1" baseline="-25000"/>
                <a:t>2 </a:t>
              </a:r>
              <a:r>
                <a:rPr lang="en-US" sz="4400" b="1"/>
                <a:t>+ Cl</a:t>
              </a:r>
              <a:r>
                <a:rPr lang="en-US" sz="4400" b="1" baseline="-25000"/>
                <a:t>2</a:t>
              </a:r>
              <a:r>
                <a:rPr lang="ar-AE" sz="4400" b="1" baseline="-25000"/>
                <a:t>          </a:t>
              </a:r>
              <a:r>
                <a:rPr lang="en-US" sz="4400" b="1" baseline="-25000"/>
                <a:t>	</a:t>
              </a:r>
              <a:r>
                <a:rPr lang="en-US" sz="4400" b="1">
                  <a:solidFill>
                    <a:srgbClr val="FF0000"/>
                  </a:solidFill>
                </a:rPr>
                <a:t>CHCl</a:t>
              </a:r>
              <a:r>
                <a:rPr lang="en-US" sz="4400" b="1" baseline="-25000">
                  <a:solidFill>
                    <a:srgbClr val="FF0000"/>
                  </a:solidFill>
                </a:rPr>
                <a:t>3</a:t>
              </a:r>
              <a:r>
                <a:rPr lang="en-US" sz="4400" b="1"/>
                <a:t> +HCl</a:t>
              </a:r>
              <a:endParaRPr lang="en-US" sz="4400" b="1">
                <a:solidFill>
                  <a:schemeClr val="tx2"/>
                </a:solidFill>
              </a:endParaRPr>
            </a:p>
          </p:txBody>
        </p:sp>
        <p:sp>
          <p:nvSpPr>
            <p:cNvPr id="105486" name="Line 23"/>
            <p:cNvSpPr>
              <a:spLocks noChangeShapeType="1"/>
            </p:cNvSpPr>
            <p:nvPr/>
          </p:nvSpPr>
          <p:spPr bwMode="auto">
            <a:xfrm>
              <a:off x="4355976" y="3717032"/>
              <a:ext cx="1008062" cy="0"/>
            </a:xfrm>
            <a:prstGeom prst="line">
              <a:avLst/>
            </a:prstGeom>
            <a:noFill/>
            <a:ln w="76200">
              <a:solidFill>
                <a:schemeClr val="tx1"/>
              </a:solidFill>
              <a:round/>
              <a:headEnd/>
              <a:tailEnd type="triangle" w="med" len="med"/>
            </a:ln>
          </p:spPr>
          <p:txBody>
            <a:bodyPr/>
            <a:lstStyle/>
            <a:p>
              <a:endParaRPr lang="ar-AE"/>
            </a:p>
          </p:txBody>
        </p:sp>
      </p:grpSp>
      <p:grpSp>
        <p:nvGrpSpPr>
          <p:cNvPr id="6" name="Group 20"/>
          <p:cNvGrpSpPr>
            <a:grpSpLocks/>
          </p:cNvGrpSpPr>
          <p:nvPr/>
        </p:nvGrpSpPr>
        <p:grpSpPr bwMode="auto">
          <a:xfrm>
            <a:off x="0" y="5013325"/>
            <a:ext cx="8782050" cy="719138"/>
            <a:chOff x="0" y="5013325"/>
            <a:chExt cx="8782050" cy="719138"/>
          </a:xfrm>
        </p:grpSpPr>
        <p:sp>
          <p:nvSpPr>
            <p:cNvPr id="105483" name="Rectangle 4"/>
            <p:cNvSpPr>
              <a:spLocks noChangeArrowheads="1"/>
            </p:cNvSpPr>
            <p:nvPr/>
          </p:nvSpPr>
          <p:spPr bwMode="auto">
            <a:xfrm>
              <a:off x="0" y="5013325"/>
              <a:ext cx="8782050" cy="719138"/>
            </a:xfrm>
            <a:prstGeom prst="rect">
              <a:avLst/>
            </a:prstGeom>
            <a:solidFill>
              <a:srgbClr val="FFFF66"/>
            </a:solidFill>
            <a:ln w="9525">
              <a:noFill/>
              <a:miter lim="800000"/>
              <a:headEnd/>
              <a:tailEnd/>
            </a:ln>
          </p:spPr>
          <p:txBody>
            <a:bodyPr anchor="ctr"/>
            <a:lstStyle/>
            <a:p>
              <a:pPr algn="l" rtl="0"/>
              <a:r>
                <a:rPr lang="en-US" sz="4400" b="1"/>
                <a:t>4 - CHCl</a:t>
              </a:r>
              <a:r>
                <a:rPr lang="en-US" sz="4400" b="1" baseline="-25000"/>
                <a:t>3</a:t>
              </a:r>
              <a:r>
                <a:rPr lang="en-US" sz="4400" b="1"/>
                <a:t> + Cl</a:t>
              </a:r>
              <a:r>
                <a:rPr lang="en-US" sz="4400" b="1" baseline="-25000"/>
                <a:t>2</a:t>
              </a:r>
              <a:r>
                <a:rPr lang="ar-AE" sz="4400" b="1" baseline="-25000"/>
                <a:t>            </a:t>
              </a:r>
              <a:r>
                <a:rPr lang="en-US" sz="4400" b="1">
                  <a:solidFill>
                    <a:srgbClr val="FF0000"/>
                  </a:solidFill>
                </a:rPr>
                <a:t>C Cl</a:t>
              </a:r>
              <a:r>
                <a:rPr lang="en-US" sz="4400" b="1" baseline="-25000">
                  <a:solidFill>
                    <a:srgbClr val="FF0000"/>
                  </a:solidFill>
                </a:rPr>
                <a:t>4</a:t>
              </a:r>
              <a:r>
                <a:rPr lang="en-US" sz="4400" b="1"/>
                <a:t> + HCl</a:t>
              </a:r>
              <a:endParaRPr lang="en-US" sz="4400" b="1">
                <a:solidFill>
                  <a:schemeClr val="tx2"/>
                </a:solidFill>
              </a:endParaRPr>
            </a:p>
          </p:txBody>
        </p:sp>
        <p:sp>
          <p:nvSpPr>
            <p:cNvPr id="105484" name="Line 23"/>
            <p:cNvSpPr>
              <a:spLocks noChangeShapeType="1"/>
            </p:cNvSpPr>
            <p:nvPr/>
          </p:nvSpPr>
          <p:spPr bwMode="auto">
            <a:xfrm>
              <a:off x="3995936" y="5445224"/>
              <a:ext cx="1008062" cy="0"/>
            </a:xfrm>
            <a:prstGeom prst="line">
              <a:avLst/>
            </a:prstGeom>
            <a:noFill/>
            <a:ln w="76200">
              <a:solidFill>
                <a:schemeClr val="tx1"/>
              </a:solidFill>
              <a:round/>
              <a:headEnd/>
              <a:tailEnd type="triangle" w="med" len="med"/>
            </a:ln>
          </p:spPr>
          <p:txBody>
            <a:bodyPr/>
            <a:lstStyle/>
            <a:p>
              <a:endParaRPr lang="ar-A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amond(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amond(i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amond(in)">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a:spLocks noGrp="1"/>
          </p:cNvSpPr>
          <p:nvPr>
            <p:ph type="sldNum" sz="quarter" idx="12"/>
          </p:nvPr>
        </p:nvSpPr>
        <p:spPr>
          <a:noFill/>
        </p:spPr>
        <p:txBody>
          <a:bodyPr/>
          <a:lstStyle/>
          <a:p>
            <a:fld id="{67EC2F36-BFAF-4940-BD1B-10FBCA76D115}" type="slidenum">
              <a:rPr lang="ar-SA" smtClean="0"/>
              <a:pPr/>
              <a:t>117</a:t>
            </a:fld>
            <a:endParaRPr lang="en-US" smtClean="0"/>
          </a:p>
        </p:txBody>
      </p:sp>
      <p:grpSp>
        <p:nvGrpSpPr>
          <p:cNvPr id="106499" name="Group 29"/>
          <p:cNvGrpSpPr>
            <a:grpSpLocks/>
          </p:cNvGrpSpPr>
          <p:nvPr/>
        </p:nvGrpSpPr>
        <p:grpSpPr bwMode="auto">
          <a:xfrm>
            <a:off x="-107950" y="981075"/>
            <a:ext cx="5832475" cy="2727325"/>
            <a:chOff x="-107950" y="989013"/>
            <a:chExt cx="5832475" cy="2727325"/>
          </a:xfrm>
        </p:grpSpPr>
        <p:sp>
          <p:nvSpPr>
            <p:cNvPr id="106515" name="Line 4"/>
            <p:cNvSpPr>
              <a:spLocks noChangeShapeType="1"/>
            </p:cNvSpPr>
            <p:nvPr/>
          </p:nvSpPr>
          <p:spPr bwMode="auto">
            <a:xfrm>
              <a:off x="1619250" y="2417763"/>
              <a:ext cx="360363" cy="0"/>
            </a:xfrm>
            <a:prstGeom prst="line">
              <a:avLst/>
            </a:prstGeom>
            <a:noFill/>
            <a:ln w="76200">
              <a:solidFill>
                <a:srgbClr val="FF3300"/>
              </a:solidFill>
              <a:round/>
              <a:headEnd/>
              <a:tailEnd/>
            </a:ln>
          </p:spPr>
          <p:txBody>
            <a:bodyPr/>
            <a:lstStyle/>
            <a:p>
              <a:endParaRPr lang="ar-AE"/>
            </a:p>
          </p:txBody>
        </p:sp>
        <p:sp>
          <p:nvSpPr>
            <p:cNvPr id="106516" name="Text Box 5"/>
            <p:cNvSpPr txBox="1">
              <a:spLocks noChangeArrowheads="1"/>
            </p:cNvSpPr>
            <p:nvPr/>
          </p:nvSpPr>
          <p:spPr bwMode="auto">
            <a:xfrm>
              <a:off x="1042988" y="2892425"/>
              <a:ext cx="1008062" cy="823913"/>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Cl</a:t>
              </a:r>
              <a:endParaRPr lang="en-US" sz="4800" baseline="-25000">
                <a:latin typeface="Arial Black" pitchFamily="34" charset="0"/>
              </a:endParaRPr>
            </a:p>
          </p:txBody>
        </p:sp>
        <p:sp>
          <p:nvSpPr>
            <p:cNvPr id="106517" name="Text Box 6"/>
            <p:cNvSpPr txBox="1">
              <a:spLocks noChangeArrowheads="1"/>
            </p:cNvSpPr>
            <p:nvPr/>
          </p:nvSpPr>
          <p:spPr bwMode="auto">
            <a:xfrm>
              <a:off x="1027113" y="2028825"/>
              <a:ext cx="808037" cy="823913"/>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C</a:t>
              </a:r>
              <a:endParaRPr lang="en-US" sz="4800" baseline="-25000">
                <a:latin typeface="Arial Black" pitchFamily="34" charset="0"/>
              </a:endParaRPr>
            </a:p>
          </p:txBody>
        </p:sp>
        <p:sp>
          <p:nvSpPr>
            <p:cNvPr id="106518" name="Line 7"/>
            <p:cNvSpPr>
              <a:spLocks noChangeShapeType="1"/>
            </p:cNvSpPr>
            <p:nvPr/>
          </p:nvSpPr>
          <p:spPr bwMode="auto">
            <a:xfrm>
              <a:off x="1403350" y="2676525"/>
              <a:ext cx="0" cy="358775"/>
            </a:xfrm>
            <a:prstGeom prst="line">
              <a:avLst/>
            </a:prstGeom>
            <a:noFill/>
            <a:ln w="76200">
              <a:solidFill>
                <a:srgbClr val="FF3300"/>
              </a:solidFill>
              <a:round/>
              <a:headEnd/>
              <a:tailEnd/>
            </a:ln>
          </p:spPr>
          <p:txBody>
            <a:bodyPr/>
            <a:lstStyle/>
            <a:p>
              <a:endParaRPr lang="ar-AE"/>
            </a:p>
          </p:txBody>
        </p:sp>
        <p:sp>
          <p:nvSpPr>
            <p:cNvPr id="106519" name="Line 8"/>
            <p:cNvSpPr>
              <a:spLocks noChangeShapeType="1"/>
            </p:cNvSpPr>
            <p:nvPr/>
          </p:nvSpPr>
          <p:spPr bwMode="auto">
            <a:xfrm>
              <a:off x="684213" y="2460625"/>
              <a:ext cx="360362" cy="0"/>
            </a:xfrm>
            <a:prstGeom prst="line">
              <a:avLst/>
            </a:prstGeom>
            <a:noFill/>
            <a:ln w="76200">
              <a:solidFill>
                <a:srgbClr val="FF3300"/>
              </a:solidFill>
              <a:round/>
              <a:headEnd/>
              <a:tailEnd/>
            </a:ln>
          </p:spPr>
          <p:txBody>
            <a:bodyPr/>
            <a:lstStyle/>
            <a:p>
              <a:endParaRPr lang="ar-AE"/>
            </a:p>
          </p:txBody>
        </p:sp>
        <p:sp>
          <p:nvSpPr>
            <p:cNvPr id="106520" name="Line 9"/>
            <p:cNvSpPr>
              <a:spLocks noChangeShapeType="1"/>
            </p:cNvSpPr>
            <p:nvPr/>
          </p:nvSpPr>
          <p:spPr bwMode="auto">
            <a:xfrm>
              <a:off x="1331913" y="1741488"/>
              <a:ext cx="0" cy="360362"/>
            </a:xfrm>
            <a:prstGeom prst="line">
              <a:avLst/>
            </a:prstGeom>
            <a:noFill/>
            <a:ln w="76200">
              <a:solidFill>
                <a:srgbClr val="FF3300"/>
              </a:solidFill>
              <a:round/>
              <a:headEnd/>
              <a:tailEnd/>
            </a:ln>
          </p:spPr>
          <p:txBody>
            <a:bodyPr/>
            <a:lstStyle/>
            <a:p>
              <a:endParaRPr lang="ar-AE"/>
            </a:p>
          </p:txBody>
        </p:sp>
        <p:sp>
          <p:nvSpPr>
            <p:cNvPr id="106521" name="Text Box 10"/>
            <p:cNvSpPr txBox="1">
              <a:spLocks noChangeArrowheads="1"/>
            </p:cNvSpPr>
            <p:nvPr/>
          </p:nvSpPr>
          <p:spPr bwMode="auto">
            <a:xfrm>
              <a:off x="-107950" y="1958975"/>
              <a:ext cx="863600" cy="823913"/>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Cl</a:t>
              </a:r>
              <a:endParaRPr lang="en-US" sz="4800" baseline="-25000">
                <a:latin typeface="Arial Black" pitchFamily="34" charset="0"/>
              </a:endParaRPr>
            </a:p>
          </p:txBody>
        </p:sp>
        <p:sp>
          <p:nvSpPr>
            <p:cNvPr id="106522" name="Text Box 11"/>
            <p:cNvSpPr txBox="1">
              <a:spLocks noChangeArrowheads="1"/>
            </p:cNvSpPr>
            <p:nvPr/>
          </p:nvSpPr>
          <p:spPr bwMode="auto">
            <a:xfrm>
              <a:off x="900113" y="989013"/>
              <a:ext cx="863600" cy="823912"/>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Cl</a:t>
              </a:r>
              <a:endParaRPr lang="en-US" sz="4800" baseline="-25000">
                <a:latin typeface="Arial Black" pitchFamily="34" charset="0"/>
              </a:endParaRPr>
            </a:p>
          </p:txBody>
        </p:sp>
        <p:sp>
          <p:nvSpPr>
            <p:cNvPr id="106523" name="Text Box 12"/>
            <p:cNvSpPr txBox="1">
              <a:spLocks noChangeArrowheads="1"/>
            </p:cNvSpPr>
            <p:nvPr/>
          </p:nvSpPr>
          <p:spPr bwMode="auto">
            <a:xfrm>
              <a:off x="1908175" y="1997075"/>
              <a:ext cx="1008063" cy="823913"/>
            </a:xfrm>
            <a:prstGeom prst="rect">
              <a:avLst/>
            </a:prstGeom>
            <a:noFill/>
            <a:ln w="9525">
              <a:noFill/>
              <a:miter lim="800000"/>
              <a:headEnd/>
              <a:tailEnd/>
            </a:ln>
          </p:spPr>
          <p:txBody>
            <a:bodyPr>
              <a:spAutoFit/>
            </a:bodyPr>
            <a:lstStyle/>
            <a:p>
              <a:pPr algn="l" rtl="0">
                <a:spcBef>
                  <a:spcPct val="50000"/>
                </a:spcBef>
              </a:pPr>
              <a:r>
                <a:rPr lang="en-US" sz="4800">
                  <a:solidFill>
                    <a:schemeClr val="accent1"/>
                  </a:solidFill>
                  <a:latin typeface="Arial Black" pitchFamily="34" charset="0"/>
                </a:rPr>
                <a:t>Cl</a:t>
              </a:r>
              <a:endParaRPr lang="en-US" sz="4800" baseline="-25000">
                <a:solidFill>
                  <a:schemeClr val="accent1"/>
                </a:solidFill>
                <a:latin typeface="Arial Black" pitchFamily="34" charset="0"/>
              </a:endParaRPr>
            </a:p>
          </p:txBody>
        </p:sp>
        <p:sp>
          <p:nvSpPr>
            <p:cNvPr id="106524" name="Text Box 13"/>
            <p:cNvSpPr txBox="1">
              <a:spLocks noChangeArrowheads="1"/>
            </p:cNvSpPr>
            <p:nvPr/>
          </p:nvSpPr>
          <p:spPr bwMode="auto">
            <a:xfrm>
              <a:off x="2628900" y="1925638"/>
              <a:ext cx="719138"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a:t>
              </a:r>
              <a:endParaRPr lang="en-US" sz="6000" baseline="-25000">
                <a:latin typeface="Arial Black" pitchFamily="34" charset="0"/>
              </a:endParaRPr>
            </a:p>
          </p:txBody>
        </p:sp>
        <p:sp>
          <p:nvSpPr>
            <p:cNvPr id="106525" name="Text Box 14"/>
            <p:cNvSpPr txBox="1">
              <a:spLocks noChangeArrowheads="1"/>
            </p:cNvSpPr>
            <p:nvPr/>
          </p:nvSpPr>
          <p:spPr bwMode="auto">
            <a:xfrm>
              <a:off x="3346450" y="1997075"/>
              <a:ext cx="1009650" cy="823913"/>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H-</a:t>
              </a:r>
              <a:endParaRPr lang="en-US" sz="4800" baseline="-25000">
                <a:latin typeface="Arial Black" pitchFamily="34" charset="0"/>
              </a:endParaRPr>
            </a:p>
          </p:txBody>
        </p:sp>
        <p:sp>
          <p:nvSpPr>
            <p:cNvPr id="106526" name="Text Box 15"/>
            <p:cNvSpPr txBox="1">
              <a:spLocks noChangeArrowheads="1"/>
            </p:cNvSpPr>
            <p:nvPr/>
          </p:nvSpPr>
          <p:spPr bwMode="auto">
            <a:xfrm>
              <a:off x="4141788" y="1997075"/>
              <a:ext cx="790575" cy="823913"/>
            </a:xfrm>
            <a:prstGeom prst="rect">
              <a:avLst/>
            </a:prstGeom>
            <a:noFill/>
            <a:ln w="9525">
              <a:noFill/>
              <a:miter lim="800000"/>
              <a:headEnd/>
              <a:tailEnd/>
            </a:ln>
          </p:spPr>
          <p:txBody>
            <a:bodyPr>
              <a:spAutoFit/>
            </a:bodyPr>
            <a:lstStyle/>
            <a:p>
              <a:pPr algn="l" rtl="0">
                <a:spcBef>
                  <a:spcPct val="50000"/>
                </a:spcBef>
              </a:pPr>
              <a:r>
                <a:rPr lang="en-US" sz="4800">
                  <a:solidFill>
                    <a:schemeClr val="accent1"/>
                  </a:solidFill>
                  <a:latin typeface="Arial Black" pitchFamily="34" charset="0"/>
                </a:rPr>
                <a:t>F</a:t>
              </a:r>
              <a:endParaRPr lang="en-US" sz="4800" baseline="-25000">
                <a:solidFill>
                  <a:schemeClr val="accent1"/>
                </a:solidFill>
                <a:latin typeface="Arial Black" pitchFamily="34" charset="0"/>
              </a:endParaRPr>
            </a:p>
          </p:txBody>
        </p:sp>
        <p:sp>
          <p:nvSpPr>
            <p:cNvPr id="106527" name="Line 16"/>
            <p:cNvSpPr>
              <a:spLocks noChangeShapeType="1"/>
            </p:cNvSpPr>
            <p:nvPr/>
          </p:nvSpPr>
          <p:spPr bwMode="auto">
            <a:xfrm>
              <a:off x="5076825" y="2428875"/>
              <a:ext cx="647700" cy="0"/>
            </a:xfrm>
            <a:prstGeom prst="line">
              <a:avLst/>
            </a:prstGeom>
            <a:noFill/>
            <a:ln w="76200">
              <a:solidFill>
                <a:schemeClr val="tx1"/>
              </a:solidFill>
              <a:round/>
              <a:headEnd/>
              <a:tailEnd type="triangle" w="med" len="med"/>
            </a:ln>
          </p:spPr>
          <p:txBody>
            <a:bodyPr/>
            <a:lstStyle/>
            <a:p>
              <a:endParaRPr lang="ar-AE"/>
            </a:p>
          </p:txBody>
        </p:sp>
      </p:grpSp>
      <p:grpSp>
        <p:nvGrpSpPr>
          <p:cNvPr id="3" name="Group 30"/>
          <p:cNvGrpSpPr>
            <a:grpSpLocks/>
          </p:cNvGrpSpPr>
          <p:nvPr/>
        </p:nvGrpSpPr>
        <p:grpSpPr bwMode="auto">
          <a:xfrm>
            <a:off x="3635375" y="3068638"/>
            <a:ext cx="2160588" cy="2727325"/>
            <a:chOff x="3635375" y="3068638"/>
            <a:chExt cx="2160588" cy="2727325"/>
          </a:xfrm>
        </p:grpSpPr>
        <p:sp>
          <p:nvSpPr>
            <p:cNvPr id="106507" name="Line 17"/>
            <p:cNvSpPr>
              <a:spLocks noChangeShapeType="1"/>
            </p:cNvSpPr>
            <p:nvPr/>
          </p:nvSpPr>
          <p:spPr bwMode="auto">
            <a:xfrm>
              <a:off x="5291138" y="4497388"/>
              <a:ext cx="360362" cy="0"/>
            </a:xfrm>
            <a:prstGeom prst="line">
              <a:avLst/>
            </a:prstGeom>
            <a:noFill/>
            <a:ln w="76200">
              <a:solidFill>
                <a:srgbClr val="FF3300"/>
              </a:solidFill>
              <a:round/>
              <a:headEnd/>
              <a:tailEnd/>
            </a:ln>
          </p:spPr>
          <p:txBody>
            <a:bodyPr/>
            <a:lstStyle/>
            <a:p>
              <a:endParaRPr lang="ar-AE"/>
            </a:p>
          </p:txBody>
        </p:sp>
        <p:sp>
          <p:nvSpPr>
            <p:cNvPr id="106508" name="Text Box 18"/>
            <p:cNvSpPr txBox="1">
              <a:spLocks noChangeArrowheads="1"/>
            </p:cNvSpPr>
            <p:nvPr/>
          </p:nvSpPr>
          <p:spPr bwMode="auto">
            <a:xfrm>
              <a:off x="4646613" y="4972050"/>
              <a:ext cx="1149350" cy="823913"/>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Cl</a:t>
              </a:r>
              <a:endParaRPr lang="en-US" sz="4800" baseline="-25000">
                <a:latin typeface="Arial Black" pitchFamily="34" charset="0"/>
              </a:endParaRPr>
            </a:p>
          </p:txBody>
        </p:sp>
        <p:sp>
          <p:nvSpPr>
            <p:cNvPr id="106509" name="Text Box 19"/>
            <p:cNvSpPr txBox="1">
              <a:spLocks noChangeArrowheads="1"/>
            </p:cNvSpPr>
            <p:nvPr/>
          </p:nvSpPr>
          <p:spPr bwMode="auto">
            <a:xfrm>
              <a:off x="4770438" y="4108450"/>
              <a:ext cx="736600" cy="823913"/>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C</a:t>
              </a:r>
              <a:endParaRPr lang="en-US" sz="4800" baseline="-25000">
                <a:latin typeface="Arial Black" pitchFamily="34" charset="0"/>
              </a:endParaRPr>
            </a:p>
          </p:txBody>
        </p:sp>
        <p:sp>
          <p:nvSpPr>
            <p:cNvPr id="106510" name="Line 20"/>
            <p:cNvSpPr>
              <a:spLocks noChangeShapeType="1"/>
            </p:cNvSpPr>
            <p:nvPr/>
          </p:nvSpPr>
          <p:spPr bwMode="auto">
            <a:xfrm>
              <a:off x="5146675" y="4756150"/>
              <a:ext cx="0" cy="358775"/>
            </a:xfrm>
            <a:prstGeom prst="line">
              <a:avLst/>
            </a:prstGeom>
            <a:noFill/>
            <a:ln w="76200">
              <a:solidFill>
                <a:srgbClr val="FF3300"/>
              </a:solidFill>
              <a:round/>
              <a:headEnd/>
              <a:tailEnd/>
            </a:ln>
          </p:spPr>
          <p:txBody>
            <a:bodyPr/>
            <a:lstStyle/>
            <a:p>
              <a:endParaRPr lang="ar-AE"/>
            </a:p>
          </p:txBody>
        </p:sp>
        <p:sp>
          <p:nvSpPr>
            <p:cNvPr id="106511" name="Line 21"/>
            <p:cNvSpPr>
              <a:spLocks noChangeShapeType="1"/>
            </p:cNvSpPr>
            <p:nvPr/>
          </p:nvSpPr>
          <p:spPr bwMode="auto">
            <a:xfrm>
              <a:off x="4427538" y="4540250"/>
              <a:ext cx="360362" cy="0"/>
            </a:xfrm>
            <a:prstGeom prst="line">
              <a:avLst/>
            </a:prstGeom>
            <a:noFill/>
            <a:ln w="76200">
              <a:solidFill>
                <a:srgbClr val="FF3300"/>
              </a:solidFill>
              <a:round/>
              <a:headEnd/>
              <a:tailEnd/>
            </a:ln>
          </p:spPr>
          <p:txBody>
            <a:bodyPr/>
            <a:lstStyle/>
            <a:p>
              <a:endParaRPr lang="ar-AE"/>
            </a:p>
          </p:txBody>
        </p:sp>
        <p:sp>
          <p:nvSpPr>
            <p:cNvPr id="106512" name="Line 22"/>
            <p:cNvSpPr>
              <a:spLocks noChangeShapeType="1"/>
            </p:cNvSpPr>
            <p:nvPr/>
          </p:nvSpPr>
          <p:spPr bwMode="auto">
            <a:xfrm>
              <a:off x="5075238" y="3821113"/>
              <a:ext cx="0" cy="360362"/>
            </a:xfrm>
            <a:prstGeom prst="line">
              <a:avLst/>
            </a:prstGeom>
            <a:noFill/>
            <a:ln w="76200">
              <a:solidFill>
                <a:srgbClr val="FF3300"/>
              </a:solidFill>
              <a:round/>
              <a:headEnd/>
              <a:tailEnd/>
            </a:ln>
          </p:spPr>
          <p:txBody>
            <a:bodyPr/>
            <a:lstStyle/>
            <a:p>
              <a:endParaRPr lang="ar-AE"/>
            </a:p>
          </p:txBody>
        </p:sp>
        <p:sp>
          <p:nvSpPr>
            <p:cNvPr id="106513" name="Text Box 23"/>
            <p:cNvSpPr txBox="1">
              <a:spLocks noChangeArrowheads="1"/>
            </p:cNvSpPr>
            <p:nvPr/>
          </p:nvSpPr>
          <p:spPr bwMode="auto">
            <a:xfrm>
              <a:off x="3635375" y="4046538"/>
              <a:ext cx="1046163" cy="823912"/>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Cl</a:t>
              </a:r>
              <a:endParaRPr lang="en-US" sz="4800" baseline="-25000">
                <a:latin typeface="Arial Black" pitchFamily="34" charset="0"/>
              </a:endParaRPr>
            </a:p>
          </p:txBody>
        </p:sp>
        <p:sp>
          <p:nvSpPr>
            <p:cNvPr id="106514" name="Text Box 24"/>
            <p:cNvSpPr txBox="1">
              <a:spLocks noChangeArrowheads="1"/>
            </p:cNvSpPr>
            <p:nvPr/>
          </p:nvSpPr>
          <p:spPr bwMode="auto">
            <a:xfrm>
              <a:off x="4572000" y="3068638"/>
              <a:ext cx="1079500" cy="823912"/>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Cl</a:t>
              </a:r>
              <a:endParaRPr lang="en-US" sz="4800" baseline="-25000">
                <a:latin typeface="Arial Black" pitchFamily="34" charset="0"/>
              </a:endParaRPr>
            </a:p>
          </p:txBody>
        </p:sp>
      </p:grpSp>
      <p:sp>
        <p:nvSpPr>
          <p:cNvPr id="122905" name="Text Box 25"/>
          <p:cNvSpPr txBox="1">
            <a:spLocks noChangeArrowheads="1"/>
          </p:cNvSpPr>
          <p:nvPr/>
        </p:nvSpPr>
        <p:spPr bwMode="auto">
          <a:xfrm>
            <a:off x="5651500" y="4117975"/>
            <a:ext cx="1079500" cy="823913"/>
          </a:xfrm>
          <a:prstGeom prst="rect">
            <a:avLst/>
          </a:prstGeom>
          <a:noFill/>
          <a:ln w="9525">
            <a:noFill/>
            <a:miter lim="800000"/>
            <a:headEnd/>
            <a:tailEnd/>
          </a:ln>
        </p:spPr>
        <p:txBody>
          <a:bodyPr>
            <a:spAutoFit/>
          </a:bodyPr>
          <a:lstStyle/>
          <a:p>
            <a:pPr algn="l" rtl="0">
              <a:spcBef>
                <a:spcPct val="50000"/>
              </a:spcBef>
            </a:pPr>
            <a:r>
              <a:rPr lang="en-US" sz="4800">
                <a:solidFill>
                  <a:schemeClr val="accent1"/>
                </a:solidFill>
                <a:latin typeface="Arial Black" pitchFamily="34" charset="0"/>
              </a:rPr>
              <a:t>Cl</a:t>
            </a:r>
            <a:endParaRPr lang="en-US" sz="4800" baseline="-25000">
              <a:solidFill>
                <a:schemeClr val="accent1"/>
              </a:solidFill>
              <a:latin typeface="Arial Black" pitchFamily="34" charset="0"/>
            </a:endParaRPr>
          </a:p>
        </p:txBody>
      </p:sp>
      <p:sp>
        <p:nvSpPr>
          <p:cNvPr id="122906" name="Text Box 26"/>
          <p:cNvSpPr txBox="1">
            <a:spLocks noChangeArrowheads="1"/>
          </p:cNvSpPr>
          <p:nvPr/>
        </p:nvSpPr>
        <p:spPr bwMode="auto">
          <a:xfrm>
            <a:off x="6516688" y="4078288"/>
            <a:ext cx="719137"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a:t>
            </a:r>
            <a:endParaRPr lang="en-US" sz="6000" baseline="-25000">
              <a:latin typeface="Arial Black" pitchFamily="34" charset="0"/>
            </a:endParaRPr>
          </a:p>
        </p:txBody>
      </p:sp>
      <p:sp>
        <p:nvSpPr>
          <p:cNvPr id="122907" name="Text Box 27"/>
          <p:cNvSpPr txBox="1">
            <a:spLocks noChangeArrowheads="1"/>
          </p:cNvSpPr>
          <p:nvPr/>
        </p:nvSpPr>
        <p:spPr bwMode="auto">
          <a:xfrm>
            <a:off x="8026400" y="4260850"/>
            <a:ext cx="793750" cy="823913"/>
          </a:xfrm>
          <a:prstGeom prst="rect">
            <a:avLst/>
          </a:prstGeom>
          <a:noFill/>
          <a:ln w="9525">
            <a:noFill/>
            <a:miter lim="800000"/>
            <a:headEnd/>
            <a:tailEnd/>
          </a:ln>
        </p:spPr>
        <p:txBody>
          <a:bodyPr>
            <a:spAutoFit/>
          </a:bodyPr>
          <a:lstStyle/>
          <a:p>
            <a:pPr algn="l" rtl="0">
              <a:spcBef>
                <a:spcPct val="50000"/>
              </a:spcBef>
            </a:pPr>
            <a:r>
              <a:rPr lang="en-US" sz="4800">
                <a:solidFill>
                  <a:schemeClr val="accent1"/>
                </a:solidFill>
                <a:latin typeface="Arial Black" pitchFamily="34" charset="0"/>
              </a:rPr>
              <a:t>F</a:t>
            </a:r>
            <a:endParaRPr lang="en-US" sz="4800" baseline="-25000">
              <a:solidFill>
                <a:schemeClr val="accent1"/>
              </a:solidFill>
              <a:latin typeface="Arial Black" pitchFamily="34" charset="0"/>
            </a:endParaRPr>
          </a:p>
        </p:txBody>
      </p:sp>
      <p:sp>
        <p:nvSpPr>
          <p:cNvPr id="122908" name="Text Box 28"/>
          <p:cNvSpPr txBox="1">
            <a:spLocks noChangeArrowheads="1"/>
          </p:cNvSpPr>
          <p:nvPr/>
        </p:nvSpPr>
        <p:spPr bwMode="auto">
          <a:xfrm>
            <a:off x="7164388" y="4189413"/>
            <a:ext cx="936625" cy="823912"/>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H-</a:t>
            </a:r>
            <a:endParaRPr lang="en-US" sz="4800" baseline="-25000">
              <a:latin typeface="Arial Black" pitchFamily="34" charset="0"/>
            </a:endParaRPr>
          </a:p>
        </p:txBody>
      </p:sp>
      <p:sp>
        <p:nvSpPr>
          <p:cNvPr id="122909" name="Rectangle 29"/>
          <p:cNvSpPr>
            <a:spLocks noChangeArrowheads="1"/>
          </p:cNvSpPr>
          <p:nvPr/>
        </p:nvSpPr>
        <p:spPr bwMode="auto">
          <a:xfrm>
            <a:off x="3492500" y="5876925"/>
            <a:ext cx="3111500" cy="647700"/>
          </a:xfrm>
          <a:prstGeom prst="rect">
            <a:avLst/>
          </a:prstGeom>
          <a:solidFill>
            <a:srgbClr val="FFFF66"/>
          </a:solidFill>
          <a:ln w="9525">
            <a:noFill/>
            <a:miter lim="800000"/>
            <a:headEnd/>
            <a:tailEnd/>
          </a:ln>
        </p:spPr>
        <p:txBody>
          <a:bodyPr anchor="ctr"/>
          <a:lstStyle/>
          <a:p>
            <a:r>
              <a:rPr lang="ar-SA" sz="5400" b="1">
                <a:solidFill>
                  <a:schemeClr val="tx2"/>
                </a:solidFill>
              </a:rPr>
              <a:t>فريون- </a:t>
            </a:r>
            <a:r>
              <a:rPr lang="en-US" sz="5400" b="1">
                <a:solidFill>
                  <a:schemeClr val="tx2"/>
                </a:solidFill>
              </a:rPr>
              <a:t>11</a:t>
            </a:r>
          </a:p>
        </p:txBody>
      </p:sp>
      <p:sp>
        <p:nvSpPr>
          <p:cNvPr id="106506" name="Rectangle 4"/>
          <p:cNvSpPr>
            <a:spLocks noChangeArrowheads="1"/>
          </p:cNvSpPr>
          <p:nvPr/>
        </p:nvSpPr>
        <p:spPr bwMode="auto">
          <a:xfrm>
            <a:off x="0" y="188913"/>
            <a:ext cx="9144000" cy="936625"/>
          </a:xfrm>
          <a:prstGeom prst="rect">
            <a:avLst/>
          </a:prstGeom>
          <a:noFill/>
          <a:ln w="9525">
            <a:noFill/>
            <a:miter lim="800000"/>
            <a:headEnd/>
            <a:tailEnd/>
          </a:ln>
        </p:spPr>
        <p:txBody>
          <a:bodyPr anchor="ctr"/>
          <a:lstStyle/>
          <a:p>
            <a:r>
              <a:rPr lang="ar-AE" sz="4000" b="1">
                <a:solidFill>
                  <a:srgbClr val="FF0000"/>
                </a:solidFill>
              </a:rPr>
              <a:t>تفاعل رابع كلوريد الكربون و</a:t>
            </a:r>
            <a:r>
              <a:rPr lang="en-US" sz="4000" b="1">
                <a:solidFill>
                  <a:srgbClr val="FF0000"/>
                </a:solidFill>
              </a:rPr>
              <a:t>HF</a:t>
            </a:r>
            <a:r>
              <a:rPr lang="ar-AE" sz="4000" b="1">
                <a:solidFill>
                  <a:srgbClr val="FF0000"/>
                </a:solidFill>
              </a:rPr>
              <a:t> لتكوين غاز الفريون ـ </a:t>
            </a:r>
            <a:r>
              <a:rPr lang="en-US" sz="4000" b="1">
                <a:solidFill>
                  <a:srgbClr val="FF0000"/>
                </a:solidFill>
              </a:rPr>
              <a:t>11</a:t>
            </a:r>
            <a:r>
              <a:rPr lang="ar-AE" sz="4000" b="1">
                <a:solidFill>
                  <a:srgbClr val="FF0000"/>
                </a:solidFill>
              </a:rPr>
              <a:t> , الفريون ـ </a:t>
            </a:r>
            <a:r>
              <a:rPr lang="en-US" sz="4000" b="1">
                <a:solidFill>
                  <a:srgbClr val="FF0000"/>
                </a:solidFill>
              </a:rPr>
              <a:t>12</a:t>
            </a:r>
            <a:r>
              <a:rPr lang="ar-AE" sz="4000" b="1">
                <a:solidFill>
                  <a:srgbClr val="FF0000"/>
                </a:solidFill>
              </a:rPr>
              <a:t> </a:t>
            </a:r>
            <a:endParaRPr lang="en-US" sz="4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2905"/>
                                        </p:tgtEl>
                                        <p:attrNameLst>
                                          <p:attrName>style.visibility</p:attrName>
                                        </p:attrNameLst>
                                      </p:cBhvr>
                                      <p:to>
                                        <p:strVal val="visible"/>
                                      </p:to>
                                    </p:set>
                                    <p:anim calcmode="lin" valueType="num">
                                      <p:cBhvr additive="base">
                                        <p:cTn id="13" dur="500" fill="hold"/>
                                        <p:tgtEl>
                                          <p:spTgt spid="122905"/>
                                        </p:tgtEl>
                                        <p:attrNameLst>
                                          <p:attrName>ppt_x</p:attrName>
                                        </p:attrNameLst>
                                      </p:cBhvr>
                                      <p:tavLst>
                                        <p:tav tm="0">
                                          <p:val>
                                            <p:strVal val="1+#ppt_w/2"/>
                                          </p:val>
                                        </p:tav>
                                        <p:tav tm="100000">
                                          <p:val>
                                            <p:strVal val="#ppt_x"/>
                                          </p:val>
                                        </p:tav>
                                      </p:tavLst>
                                    </p:anim>
                                    <p:anim calcmode="lin" valueType="num">
                                      <p:cBhvr additive="base">
                                        <p:cTn id="14" dur="500" fill="hold"/>
                                        <p:tgtEl>
                                          <p:spTgt spid="12290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2906"/>
                                        </p:tgtEl>
                                        <p:attrNameLst>
                                          <p:attrName>style.visibility</p:attrName>
                                        </p:attrNameLst>
                                      </p:cBhvr>
                                      <p:to>
                                        <p:strVal val="visible"/>
                                      </p:to>
                                    </p:set>
                                    <p:anim calcmode="lin" valueType="num">
                                      <p:cBhvr additive="base">
                                        <p:cTn id="19" dur="500" fill="hold"/>
                                        <p:tgtEl>
                                          <p:spTgt spid="122906"/>
                                        </p:tgtEl>
                                        <p:attrNameLst>
                                          <p:attrName>ppt_x</p:attrName>
                                        </p:attrNameLst>
                                      </p:cBhvr>
                                      <p:tavLst>
                                        <p:tav tm="0">
                                          <p:val>
                                            <p:strVal val="1+#ppt_w/2"/>
                                          </p:val>
                                        </p:tav>
                                        <p:tav tm="100000">
                                          <p:val>
                                            <p:strVal val="#ppt_x"/>
                                          </p:val>
                                        </p:tav>
                                      </p:tavLst>
                                    </p:anim>
                                    <p:anim calcmode="lin" valueType="num">
                                      <p:cBhvr additive="base">
                                        <p:cTn id="20" dur="500" fill="hold"/>
                                        <p:tgtEl>
                                          <p:spTgt spid="1229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2907"/>
                                        </p:tgtEl>
                                        <p:attrNameLst>
                                          <p:attrName>style.visibility</p:attrName>
                                        </p:attrNameLst>
                                      </p:cBhvr>
                                      <p:to>
                                        <p:strVal val="visible"/>
                                      </p:to>
                                    </p:set>
                                    <p:anim calcmode="lin" valueType="num">
                                      <p:cBhvr additive="base">
                                        <p:cTn id="25" dur="500" fill="hold"/>
                                        <p:tgtEl>
                                          <p:spTgt spid="122907"/>
                                        </p:tgtEl>
                                        <p:attrNameLst>
                                          <p:attrName>ppt_x</p:attrName>
                                        </p:attrNameLst>
                                      </p:cBhvr>
                                      <p:tavLst>
                                        <p:tav tm="0">
                                          <p:val>
                                            <p:strVal val="1+#ppt_w/2"/>
                                          </p:val>
                                        </p:tav>
                                        <p:tav tm="100000">
                                          <p:val>
                                            <p:strVal val="#ppt_x"/>
                                          </p:val>
                                        </p:tav>
                                      </p:tavLst>
                                    </p:anim>
                                    <p:anim calcmode="lin" valueType="num">
                                      <p:cBhvr additive="base">
                                        <p:cTn id="26" dur="500" fill="hold"/>
                                        <p:tgtEl>
                                          <p:spTgt spid="12290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2908"/>
                                        </p:tgtEl>
                                        <p:attrNameLst>
                                          <p:attrName>style.visibility</p:attrName>
                                        </p:attrNameLst>
                                      </p:cBhvr>
                                      <p:to>
                                        <p:strVal val="visible"/>
                                      </p:to>
                                    </p:set>
                                    <p:anim calcmode="lin" valueType="num">
                                      <p:cBhvr additive="base">
                                        <p:cTn id="31" dur="500" fill="hold"/>
                                        <p:tgtEl>
                                          <p:spTgt spid="122908"/>
                                        </p:tgtEl>
                                        <p:attrNameLst>
                                          <p:attrName>ppt_x</p:attrName>
                                        </p:attrNameLst>
                                      </p:cBhvr>
                                      <p:tavLst>
                                        <p:tav tm="0">
                                          <p:val>
                                            <p:strVal val="1+#ppt_w/2"/>
                                          </p:val>
                                        </p:tav>
                                        <p:tav tm="100000">
                                          <p:val>
                                            <p:strVal val="#ppt_x"/>
                                          </p:val>
                                        </p:tav>
                                      </p:tavLst>
                                    </p:anim>
                                    <p:anim calcmode="lin" valueType="num">
                                      <p:cBhvr additive="base">
                                        <p:cTn id="32" dur="500" fill="hold"/>
                                        <p:tgtEl>
                                          <p:spTgt spid="1229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1" nodeType="clickEffect">
                                  <p:stCondLst>
                                    <p:cond delay="0"/>
                                  </p:stCondLst>
                                  <p:childTnLst>
                                    <p:animMotion origin="layout" path="M -0.00799 -0.05527 C -0.03976 -0.06499 -0.07083 -0.0747 -0.09774 -0.07909 C -0.1243 -0.08372 -0.1434 -0.08673 -0.16892 -0.08233 C -0.19462 -0.07747 -0.2375 -0.05967 -0.25069 -0.04995 C -0.26371 -0.04024 -0.2559 -0.03238 -0.24809 -0.02382 " pathEditMode="relative" rAng="0" ptsTypes="aaaaA">
                                      <p:cBhvr>
                                        <p:cTn id="36" dur="2000" fill="hold"/>
                                        <p:tgtEl>
                                          <p:spTgt spid="122907"/>
                                        </p:tgtEl>
                                        <p:attrNameLst>
                                          <p:attrName>ppt_x</p:attrName>
                                          <p:attrName>ppt_y</p:attrName>
                                        </p:attrNameLst>
                                      </p:cBhvr>
                                      <p:rCtr x="-128" y="0"/>
                                    </p:animMotion>
                                  </p:childTnLst>
                                </p:cTn>
                              </p:par>
                              <p:par>
                                <p:cTn id="37" presetID="0" presetClass="path" presetSubtype="0" accel="50000" decel="50000" fill="hold" grpId="1" nodeType="withEffect">
                                  <p:stCondLst>
                                    <p:cond delay="0"/>
                                  </p:stCondLst>
                                  <p:childTnLst>
                                    <p:animMotion origin="layout" path="M -0.01163 0.05527 C -0.00955 0.06475 -0.00677 0.074 0.01736 0.07909 C 0.04167 0.08418 0.10539 0.08741 0.13264 0.08464 C 0.1599 0.08325 0.16337 0.07955 0.18143 0.06938 C 0.19983 0.05966 0.2283 0.03214 0.24202 0.02451 C 0.25573 0.01803 0.25886 0.02104 0.26407 0.02451 " pathEditMode="relative" rAng="0" ptsTypes="aaaaaA">
                                      <p:cBhvr>
                                        <p:cTn id="38" dur="2000" fill="hold"/>
                                        <p:tgtEl>
                                          <p:spTgt spid="122905"/>
                                        </p:tgtEl>
                                        <p:attrNameLst>
                                          <p:attrName>ppt_x</p:attrName>
                                          <p:attrName>ppt_y</p:attrName>
                                        </p:attrNameLst>
                                      </p:cBhvr>
                                      <p:rCtr x="138" y="-3"/>
                                    </p:animMotion>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22909"/>
                                        </p:tgtEl>
                                        <p:attrNameLst>
                                          <p:attrName>style.visibility</p:attrName>
                                        </p:attrNameLst>
                                      </p:cBhvr>
                                      <p:to>
                                        <p:strVal val="visible"/>
                                      </p:to>
                                    </p:set>
                                    <p:anim calcmode="lin" valueType="num">
                                      <p:cBhvr>
                                        <p:cTn id="43" dur="500" fill="hold"/>
                                        <p:tgtEl>
                                          <p:spTgt spid="122909"/>
                                        </p:tgtEl>
                                        <p:attrNameLst>
                                          <p:attrName>ppt_w</p:attrName>
                                        </p:attrNameLst>
                                      </p:cBhvr>
                                      <p:tavLst>
                                        <p:tav tm="0">
                                          <p:val>
                                            <p:fltVal val="0"/>
                                          </p:val>
                                        </p:tav>
                                        <p:tav tm="100000">
                                          <p:val>
                                            <p:strVal val="#ppt_w"/>
                                          </p:val>
                                        </p:tav>
                                      </p:tavLst>
                                    </p:anim>
                                    <p:anim calcmode="lin" valueType="num">
                                      <p:cBhvr>
                                        <p:cTn id="44" dur="500" fill="hold"/>
                                        <p:tgtEl>
                                          <p:spTgt spid="12290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5" grpId="0" autoUpdateAnimBg="0"/>
      <p:bldP spid="122905" grpId="1"/>
      <p:bldP spid="122906" grpId="0" autoUpdateAnimBg="0"/>
      <p:bldP spid="122907" grpId="0" autoUpdateAnimBg="0"/>
      <p:bldP spid="122907" grpId="1"/>
      <p:bldP spid="122908" grpId="0" autoUpdateAnimBg="0"/>
      <p:bldP spid="122909" grpId="0" animBg="1"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1"/>
          <p:cNvSpPr>
            <a:spLocks noGrp="1"/>
          </p:cNvSpPr>
          <p:nvPr>
            <p:ph type="sldNum" sz="quarter" idx="12"/>
          </p:nvPr>
        </p:nvSpPr>
        <p:spPr>
          <a:noFill/>
        </p:spPr>
        <p:txBody>
          <a:bodyPr/>
          <a:lstStyle/>
          <a:p>
            <a:fld id="{2EA48738-1C22-43BF-82EA-9901044BDBE2}" type="slidenum">
              <a:rPr lang="ar-SA" smtClean="0"/>
              <a:pPr/>
              <a:t>118</a:t>
            </a:fld>
            <a:endParaRPr lang="en-US" smtClean="0"/>
          </a:p>
        </p:txBody>
      </p:sp>
      <p:grpSp>
        <p:nvGrpSpPr>
          <p:cNvPr id="107523" name="Group 2"/>
          <p:cNvGrpSpPr>
            <a:grpSpLocks/>
          </p:cNvGrpSpPr>
          <p:nvPr/>
        </p:nvGrpSpPr>
        <p:grpSpPr bwMode="auto">
          <a:xfrm>
            <a:off x="323850" y="404813"/>
            <a:ext cx="5832475" cy="2727325"/>
            <a:chOff x="-107950" y="989013"/>
            <a:chExt cx="5832475" cy="2727325"/>
          </a:xfrm>
        </p:grpSpPr>
        <p:sp>
          <p:nvSpPr>
            <p:cNvPr id="107538" name="Line 4"/>
            <p:cNvSpPr>
              <a:spLocks noChangeShapeType="1"/>
            </p:cNvSpPr>
            <p:nvPr/>
          </p:nvSpPr>
          <p:spPr bwMode="auto">
            <a:xfrm>
              <a:off x="1619250" y="2417763"/>
              <a:ext cx="360363" cy="0"/>
            </a:xfrm>
            <a:prstGeom prst="line">
              <a:avLst/>
            </a:prstGeom>
            <a:noFill/>
            <a:ln w="76200">
              <a:solidFill>
                <a:srgbClr val="FF3300"/>
              </a:solidFill>
              <a:round/>
              <a:headEnd/>
              <a:tailEnd/>
            </a:ln>
          </p:spPr>
          <p:txBody>
            <a:bodyPr/>
            <a:lstStyle/>
            <a:p>
              <a:endParaRPr lang="ar-AE"/>
            </a:p>
          </p:txBody>
        </p:sp>
        <p:sp>
          <p:nvSpPr>
            <p:cNvPr id="107539" name="Text Box 5"/>
            <p:cNvSpPr txBox="1">
              <a:spLocks noChangeArrowheads="1"/>
            </p:cNvSpPr>
            <p:nvPr/>
          </p:nvSpPr>
          <p:spPr bwMode="auto">
            <a:xfrm>
              <a:off x="1042988" y="2892425"/>
              <a:ext cx="1008062" cy="823913"/>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Cl</a:t>
              </a:r>
              <a:endParaRPr lang="en-US" sz="4800" baseline="-25000">
                <a:latin typeface="Arial Black" pitchFamily="34" charset="0"/>
              </a:endParaRPr>
            </a:p>
          </p:txBody>
        </p:sp>
        <p:sp>
          <p:nvSpPr>
            <p:cNvPr id="107540" name="Text Box 6"/>
            <p:cNvSpPr txBox="1">
              <a:spLocks noChangeArrowheads="1"/>
            </p:cNvSpPr>
            <p:nvPr/>
          </p:nvSpPr>
          <p:spPr bwMode="auto">
            <a:xfrm>
              <a:off x="1027113" y="2028825"/>
              <a:ext cx="808037" cy="823913"/>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C</a:t>
              </a:r>
              <a:endParaRPr lang="en-US" sz="4800" baseline="-25000">
                <a:latin typeface="Arial Black" pitchFamily="34" charset="0"/>
              </a:endParaRPr>
            </a:p>
          </p:txBody>
        </p:sp>
        <p:sp>
          <p:nvSpPr>
            <p:cNvPr id="107541" name="Line 7"/>
            <p:cNvSpPr>
              <a:spLocks noChangeShapeType="1"/>
            </p:cNvSpPr>
            <p:nvPr/>
          </p:nvSpPr>
          <p:spPr bwMode="auto">
            <a:xfrm>
              <a:off x="1403350" y="2676525"/>
              <a:ext cx="0" cy="358775"/>
            </a:xfrm>
            <a:prstGeom prst="line">
              <a:avLst/>
            </a:prstGeom>
            <a:noFill/>
            <a:ln w="76200">
              <a:solidFill>
                <a:srgbClr val="FF3300"/>
              </a:solidFill>
              <a:round/>
              <a:headEnd/>
              <a:tailEnd/>
            </a:ln>
          </p:spPr>
          <p:txBody>
            <a:bodyPr/>
            <a:lstStyle/>
            <a:p>
              <a:endParaRPr lang="ar-AE"/>
            </a:p>
          </p:txBody>
        </p:sp>
        <p:sp>
          <p:nvSpPr>
            <p:cNvPr id="107542" name="Line 8"/>
            <p:cNvSpPr>
              <a:spLocks noChangeShapeType="1"/>
            </p:cNvSpPr>
            <p:nvPr/>
          </p:nvSpPr>
          <p:spPr bwMode="auto">
            <a:xfrm>
              <a:off x="684213" y="2460625"/>
              <a:ext cx="360362" cy="0"/>
            </a:xfrm>
            <a:prstGeom prst="line">
              <a:avLst/>
            </a:prstGeom>
            <a:noFill/>
            <a:ln w="76200">
              <a:solidFill>
                <a:srgbClr val="FF3300"/>
              </a:solidFill>
              <a:round/>
              <a:headEnd/>
              <a:tailEnd/>
            </a:ln>
          </p:spPr>
          <p:txBody>
            <a:bodyPr/>
            <a:lstStyle/>
            <a:p>
              <a:endParaRPr lang="ar-AE"/>
            </a:p>
          </p:txBody>
        </p:sp>
        <p:sp>
          <p:nvSpPr>
            <p:cNvPr id="107543" name="Line 9"/>
            <p:cNvSpPr>
              <a:spLocks noChangeShapeType="1"/>
            </p:cNvSpPr>
            <p:nvPr/>
          </p:nvSpPr>
          <p:spPr bwMode="auto">
            <a:xfrm>
              <a:off x="1331913" y="1741488"/>
              <a:ext cx="0" cy="360362"/>
            </a:xfrm>
            <a:prstGeom prst="line">
              <a:avLst/>
            </a:prstGeom>
            <a:noFill/>
            <a:ln w="76200">
              <a:solidFill>
                <a:srgbClr val="FF3300"/>
              </a:solidFill>
              <a:round/>
              <a:headEnd/>
              <a:tailEnd/>
            </a:ln>
          </p:spPr>
          <p:txBody>
            <a:bodyPr/>
            <a:lstStyle/>
            <a:p>
              <a:endParaRPr lang="ar-AE"/>
            </a:p>
          </p:txBody>
        </p:sp>
        <p:sp>
          <p:nvSpPr>
            <p:cNvPr id="107544" name="Text Box 10"/>
            <p:cNvSpPr txBox="1">
              <a:spLocks noChangeArrowheads="1"/>
            </p:cNvSpPr>
            <p:nvPr/>
          </p:nvSpPr>
          <p:spPr bwMode="auto">
            <a:xfrm>
              <a:off x="-107950" y="1958975"/>
              <a:ext cx="863600" cy="823913"/>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Cl</a:t>
              </a:r>
              <a:endParaRPr lang="en-US" sz="4800" baseline="-25000">
                <a:latin typeface="Arial Black" pitchFamily="34" charset="0"/>
              </a:endParaRPr>
            </a:p>
          </p:txBody>
        </p:sp>
        <p:sp>
          <p:nvSpPr>
            <p:cNvPr id="107545" name="Text Box 11"/>
            <p:cNvSpPr txBox="1">
              <a:spLocks noChangeArrowheads="1"/>
            </p:cNvSpPr>
            <p:nvPr/>
          </p:nvSpPr>
          <p:spPr bwMode="auto">
            <a:xfrm>
              <a:off x="1116509" y="989013"/>
              <a:ext cx="863600" cy="823912"/>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F</a:t>
              </a:r>
              <a:endParaRPr lang="en-US" sz="4800" baseline="-25000">
                <a:latin typeface="Arial Black" pitchFamily="34" charset="0"/>
              </a:endParaRPr>
            </a:p>
          </p:txBody>
        </p:sp>
        <p:sp>
          <p:nvSpPr>
            <p:cNvPr id="107546" name="Text Box 12"/>
            <p:cNvSpPr txBox="1">
              <a:spLocks noChangeArrowheads="1"/>
            </p:cNvSpPr>
            <p:nvPr/>
          </p:nvSpPr>
          <p:spPr bwMode="auto">
            <a:xfrm>
              <a:off x="1908175" y="1997075"/>
              <a:ext cx="1008063" cy="823913"/>
            </a:xfrm>
            <a:prstGeom prst="rect">
              <a:avLst/>
            </a:prstGeom>
            <a:noFill/>
            <a:ln w="9525">
              <a:noFill/>
              <a:miter lim="800000"/>
              <a:headEnd/>
              <a:tailEnd/>
            </a:ln>
          </p:spPr>
          <p:txBody>
            <a:bodyPr>
              <a:spAutoFit/>
            </a:bodyPr>
            <a:lstStyle/>
            <a:p>
              <a:pPr algn="l" rtl="0">
                <a:spcBef>
                  <a:spcPct val="50000"/>
                </a:spcBef>
              </a:pPr>
              <a:r>
                <a:rPr lang="en-US" sz="4800">
                  <a:solidFill>
                    <a:schemeClr val="accent1"/>
                  </a:solidFill>
                  <a:latin typeface="Arial Black" pitchFamily="34" charset="0"/>
                </a:rPr>
                <a:t>Cl</a:t>
              </a:r>
              <a:endParaRPr lang="en-US" sz="4800" baseline="-25000">
                <a:solidFill>
                  <a:schemeClr val="accent1"/>
                </a:solidFill>
                <a:latin typeface="Arial Black" pitchFamily="34" charset="0"/>
              </a:endParaRPr>
            </a:p>
          </p:txBody>
        </p:sp>
        <p:sp>
          <p:nvSpPr>
            <p:cNvPr id="107547" name="Text Box 13"/>
            <p:cNvSpPr txBox="1">
              <a:spLocks noChangeArrowheads="1"/>
            </p:cNvSpPr>
            <p:nvPr/>
          </p:nvSpPr>
          <p:spPr bwMode="auto">
            <a:xfrm>
              <a:off x="2628900" y="1925638"/>
              <a:ext cx="719138"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a:t>
              </a:r>
              <a:endParaRPr lang="en-US" sz="6000" baseline="-25000">
                <a:latin typeface="Arial Black" pitchFamily="34" charset="0"/>
              </a:endParaRPr>
            </a:p>
          </p:txBody>
        </p:sp>
        <p:sp>
          <p:nvSpPr>
            <p:cNvPr id="107548" name="Text Box 14"/>
            <p:cNvSpPr txBox="1">
              <a:spLocks noChangeArrowheads="1"/>
            </p:cNvSpPr>
            <p:nvPr/>
          </p:nvSpPr>
          <p:spPr bwMode="auto">
            <a:xfrm>
              <a:off x="3346450" y="1997075"/>
              <a:ext cx="1009650" cy="823913"/>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H-</a:t>
              </a:r>
              <a:endParaRPr lang="en-US" sz="4800" baseline="-25000">
                <a:latin typeface="Arial Black" pitchFamily="34" charset="0"/>
              </a:endParaRPr>
            </a:p>
          </p:txBody>
        </p:sp>
        <p:sp>
          <p:nvSpPr>
            <p:cNvPr id="107549" name="Text Box 15"/>
            <p:cNvSpPr txBox="1">
              <a:spLocks noChangeArrowheads="1"/>
            </p:cNvSpPr>
            <p:nvPr/>
          </p:nvSpPr>
          <p:spPr bwMode="auto">
            <a:xfrm>
              <a:off x="4141788" y="1997075"/>
              <a:ext cx="790575" cy="823913"/>
            </a:xfrm>
            <a:prstGeom prst="rect">
              <a:avLst/>
            </a:prstGeom>
            <a:noFill/>
            <a:ln w="9525">
              <a:noFill/>
              <a:miter lim="800000"/>
              <a:headEnd/>
              <a:tailEnd/>
            </a:ln>
          </p:spPr>
          <p:txBody>
            <a:bodyPr>
              <a:spAutoFit/>
            </a:bodyPr>
            <a:lstStyle/>
            <a:p>
              <a:pPr algn="l" rtl="0">
                <a:spcBef>
                  <a:spcPct val="50000"/>
                </a:spcBef>
              </a:pPr>
              <a:r>
                <a:rPr lang="en-US" sz="4800">
                  <a:solidFill>
                    <a:schemeClr val="accent1"/>
                  </a:solidFill>
                  <a:latin typeface="Arial Black" pitchFamily="34" charset="0"/>
                </a:rPr>
                <a:t>F</a:t>
              </a:r>
              <a:endParaRPr lang="en-US" sz="4800" baseline="-25000">
                <a:solidFill>
                  <a:schemeClr val="accent1"/>
                </a:solidFill>
                <a:latin typeface="Arial Black" pitchFamily="34" charset="0"/>
              </a:endParaRPr>
            </a:p>
          </p:txBody>
        </p:sp>
        <p:sp>
          <p:nvSpPr>
            <p:cNvPr id="107550" name="Line 16"/>
            <p:cNvSpPr>
              <a:spLocks noChangeShapeType="1"/>
            </p:cNvSpPr>
            <p:nvPr/>
          </p:nvSpPr>
          <p:spPr bwMode="auto">
            <a:xfrm>
              <a:off x="5076825" y="2428875"/>
              <a:ext cx="647700" cy="0"/>
            </a:xfrm>
            <a:prstGeom prst="line">
              <a:avLst/>
            </a:prstGeom>
            <a:noFill/>
            <a:ln w="76200">
              <a:solidFill>
                <a:schemeClr val="tx1"/>
              </a:solidFill>
              <a:round/>
              <a:headEnd/>
              <a:tailEnd type="triangle" w="med" len="med"/>
            </a:ln>
          </p:spPr>
          <p:txBody>
            <a:bodyPr/>
            <a:lstStyle/>
            <a:p>
              <a:endParaRPr lang="ar-AE"/>
            </a:p>
          </p:txBody>
        </p:sp>
      </p:grpSp>
      <p:grpSp>
        <p:nvGrpSpPr>
          <p:cNvPr id="17" name="Group 16"/>
          <p:cNvGrpSpPr>
            <a:grpSpLocks/>
          </p:cNvGrpSpPr>
          <p:nvPr/>
        </p:nvGrpSpPr>
        <p:grpSpPr bwMode="auto">
          <a:xfrm>
            <a:off x="3635375" y="3438525"/>
            <a:ext cx="2160588" cy="2727325"/>
            <a:chOff x="3635375" y="3068638"/>
            <a:chExt cx="2160588" cy="2727325"/>
          </a:xfrm>
        </p:grpSpPr>
        <p:sp>
          <p:nvSpPr>
            <p:cNvPr id="107530" name="Line 17"/>
            <p:cNvSpPr>
              <a:spLocks noChangeShapeType="1"/>
            </p:cNvSpPr>
            <p:nvPr/>
          </p:nvSpPr>
          <p:spPr bwMode="auto">
            <a:xfrm>
              <a:off x="5291138" y="4497388"/>
              <a:ext cx="360362" cy="0"/>
            </a:xfrm>
            <a:prstGeom prst="line">
              <a:avLst/>
            </a:prstGeom>
            <a:noFill/>
            <a:ln w="76200">
              <a:solidFill>
                <a:srgbClr val="FF3300"/>
              </a:solidFill>
              <a:round/>
              <a:headEnd/>
              <a:tailEnd/>
            </a:ln>
          </p:spPr>
          <p:txBody>
            <a:bodyPr/>
            <a:lstStyle/>
            <a:p>
              <a:endParaRPr lang="ar-AE"/>
            </a:p>
          </p:txBody>
        </p:sp>
        <p:sp>
          <p:nvSpPr>
            <p:cNvPr id="107531" name="Text Box 18"/>
            <p:cNvSpPr txBox="1">
              <a:spLocks noChangeArrowheads="1"/>
            </p:cNvSpPr>
            <p:nvPr/>
          </p:nvSpPr>
          <p:spPr bwMode="auto">
            <a:xfrm>
              <a:off x="4646613" y="4972050"/>
              <a:ext cx="1149350" cy="823913"/>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Cl</a:t>
              </a:r>
              <a:endParaRPr lang="en-US" sz="4800" baseline="-25000">
                <a:latin typeface="Arial Black" pitchFamily="34" charset="0"/>
              </a:endParaRPr>
            </a:p>
          </p:txBody>
        </p:sp>
        <p:sp>
          <p:nvSpPr>
            <p:cNvPr id="107532" name="Text Box 19"/>
            <p:cNvSpPr txBox="1">
              <a:spLocks noChangeArrowheads="1"/>
            </p:cNvSpPr>
            <p:nvPr/>
          </p:nvSpPr>
          <p:spPr bwMode="auto">
            <a:xfrm>
              <a:off x="4770438" y="4108450"/>
              <a:ext cx="736600" cy="823913"/>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C</a:t>
              </a:r>
              <a:endParaRPr lang="en-US" sz="4800" baseline="-25000">
                <a:latin typeface="Arial Black" pitchFamily="34" charset="0"/>
              </a:endParaRPr>
            </a:p>
          </p:txBody>
        </p:sp>
        <p:sp>
          <p:nvSpPr>
            <p:cNvPr id="107533" name="Line 20"/>
            <p:cNvSpPr>
              <a:spLocks noChangeShapeType="1"/>
            </p:cNvSpPr>
            <p:nvPr/>
          </p:nvSpPr>
          <p:spPr bwMode="auto">
            <a:xfrm>
              <a:off x="5146675" y="4756150"/>
              <a:ext cx="0" cy="358775"/>
            </a:xfrm>
            <a:prstGeom prst="line">
              <a:avLst/>
            </a:prstGeom>
            <a:noFill/>
            <a:ln w="76200">
              <a:solidFill>
                <a:srgbClr val="FF3300"/>
              </a:solidFill>
              <a:round/>
              <a:headEnd/>
              <a:tailEnd/>
            </a:ln>
          </p:spPr>
          <p:txBody>
            <a:bodyPr/>
            <a:lstStyle/>
            <a:p>
              <a:endParaRPr lang="ar-AE"/>
            </a:p>
          </p:txBody>
        </p:sp>
        <p:sp>
          <p:nvSpPr>
            <p:cNvPr id="107534" name="Line 21"/>
            <p:cNvSpPr>
              <a:spLocks noChangeShapeType="1"/>
            </p:cNvSpPr>
            <p:nvPr/>
          </p:nvSpPr>
          <p:spPr bwMode="auto">
            <a:xfrm>
              <a:off x="4427538" y="4540250"/>
              <a:ext cx="360362" cy="0"/>
            </a:xfrm>
            <a:prstGeom prst="line">
              <a:avLst/>
            </a:prstGeom>
            <a:noFill/>
            <a:ln w="76200">
              <a:solidFill>
                <a:srgbClr val="FF3300"/>
              </a:solidFill>
              <a:round/>
              <a:headEnd/>
              <a:tailEnd/>
            </a:ln>
          </p:spPr>
          <p:txBody>
            <a:bodyPr/>
            <a:lstStyle/>
            <a:p>
              <a:endParaRPr lang="ar-AE"/>
            </a:p>
          </p:txBody>
        </p:sp>
        <p:sp>
          <p:nvSpPr>
            <p:cNvPr id="107535" name="Line 22"/>
            <p:cNvSpPr>
              <a:spLocks noChangeShapeType="1"/>
            </p:cNvSpPr>
            <p:nvPr/>
          </p:nvSpPr>
          <p:spPr bwMode="auto">
            <a:xfrm>
              <a:off x="5075238" y="3821113"/>
              <a:ext cx="0" cy="360362"/>
            </a:xfrm>
            <a:prstGeom prst="line">
              <a:avLst/>
            </a:prstGeom>
            <a:noFill/>
            <a:ln w="76200">
              <a:solidFill>
                <a:srgbClr val="FF3300"/>
              </a:solidFill>
              <a:round/>
              <a:headEnd/>
              <a:tailEnd/>
            </a:ln>
          </p:spPr>
          <p:txBody>
            <a:bodyPr/>
            <a:lstStyle/>
            <a:p>
              <a:endParaRPr lang="ar-AE"/>
            </a:p>
          </p:txBody>
        </p:sp>
        <p:sp>
          <p:nvSpPr>
            <p:cNvPr id="107536" name="Text Box 23"/>
            <p:cNvSpPr txBox="1">
              <a:spLocks noChangeArrowheads="1"/>
            </p:cNvSpPr>
            <p:nvPr/>
          </p:nvSpPr>
          <p:spPr bwMode="auto">
            <a:xfrm>
              <a:off x="3635375" y="4046538"/>
              <a:ext cx="1046163" cy="823912"/>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Cl</a:t>
              </a:r>
              <a:endParaRPr lang="en-US" sz="4800" baseline="-25000">
                <a:latin typeface="Arial Black" pitchFamily="34" charset="0"/>
              </a:endParaRPr>
            </a:p>
          </p:txBody>
        </p:sp>
        <p:sp>
          <p:nvSpPr>
            <p:cNvPr id="107537" name="Text Box 24"/>
            <p:cNvSpPr txBox="1">
              <a:spLocks noChangeArrowheads="1"/>
            </p:cNvSpPr>
            <p:nvPr/>
          </p:nvSpPr>
          <p:spPr bwMode="auto">
            <a:xfrm>
              <a:off x="4860032" y="3068638"/>
              <a:ext cx="720080" cy="823912"/>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F</a:t>
              </a:r>
              <a:endParaRPr lang="en-US" sz="4800" baseline="-25000">
                <a:latin typeface="Arial Black" pitchFamily="34" charset="0"/>
              </a:endParaRPr>
            </a:p>
          </p:txBody>
        </p:sp>
      </p:grpSp>
      <p:sp>
        <p:nvSpPr>
          <p:cNvPr id="26" name="Text Box 25"/>
          <p:cNvSpPr txBox="1">
            <a:spLocks noChangeArrowheads="1"/>
          </p:cNvSpPr>
          <p:nvPr/>
        </p:nvSpPr>
        <p:spPr bwMode="auto">
          <a:xfrm>
            <a:off x="5651500" y="4405313"/>
            <a:ext cx="1079500" cy="823912"/>
          </a:xfrm>
          <a:prstGeom prst="rect">
            <a:avLst/>
          </a:prstGeom>
          <a:noFill/>
          <a:ln w="9525">
            <a:noFill/>
            <a:miter lim="800000"/>
            <a:headEnd/>
            <a:tailEnd/>
          </a:ln>
        </p:spPr>
        <p:txBody>
          <a:bodyPr>
            <a:spAutoFit/>
          </a:bodyPr>
          <a:lstStyle/>
          <a:p>
            <a:pPr algn="l" rtl="0">
              <a:spcBef>
                <a:spcPct val="50000"/>
              </a:spcBef>
            </a:pPr>
            <a:r>
              <a:rPr lang="en-US" sz="4800">
                <a:solidFill>
                  <a:schemeClr val="accent1"/>
                </a:solidFill>
                <a:latin typeface="Arial Black" pitchFamily="34" charset="0"/>
              </a:rPr>
              <a:t>Cl</a:t>
            </a:r>
            <a:endParaRPr lang="en-US" sz="4800" baseline="-25000">
              <a:solidFill>
                <a:schemeClr val="accent1"/>
              </a:solidFill>
              <a:latin typeface="Arial Black" pitchFamily="34" charset="0"/>
            </a:endParaRPr>
          </a:p>
        </p:txBody>
      </p:sp>
      <p:sp>
        <p:nvSpPr>
          <p:cNvPr id="27" name="Text Box 26"/>
          <p:cNvSpPr txBox="1">
            <a:spLocks noChangeArrowheads="1"/>
          </p:cNvSpPr>
          <p:nvPr/>
        </p:nvSpPr>
        <p:spPr bwMode="auto">
          <a:xfrm>
            <a:off x="6516688" y="4365625"/>
            <a:ext cx="719137"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a:t>
            </a:r>
            <a:endParaRPr lang="en-US" sz="6000" baseline="-25000">
              <a:latin typeface="Arial Black" pitchFamily="34" charset="0"/>
            </a:endParaRPr>
          </a:p>
        </p:txBody>
      </p:sp>
      <p:sp>
        <p:nvSpPr>
          <p:cNvPr id="28" name="Text Box 27"/>
          <p:cNvSpPr txBox="1">
            <a:spLocks noChangeArrowheads="1"/>
          </p:cNvSpPr>
          <p:nvPr/>
        </p:nvSpPr>
        <p:spPr bwMode="auto">
          <a:xfrm>
            <a:off x="8026400" y="4548188"/>
            <a:ext cx="793750" cy="823912"/>
          </a:xfrm>
          <a:prstGeom prst="rect">
            <a:avLst/>
          </a:prstGeom>
          <a:noFill/>
          <a:ln w="9525">
            <a:noFill/>
            <a:miter lim="800000"/>
            <a:headEnd/>
            <a:tailEnd/>
          </a:ln>
        </p:spPr>
        <p:txBody>
          <a:bodyPr>
            <a:spAutoFit/>
          </a:bodyPr>
          <a:lstStyle/>
          <a:p>
            <a:pPr algn="l" rtl="0">
              <a:spcBef>
                <a:spcPct val="50000"/>
              </a:spcBef>
            </a:pPr>
            <a:r>
              <a:rPr lang="en-US" sz="4800">
                <a:solidFill>
                  <a:schemeClr val="accent1"/>
                </a:solidFill>
                <a:latin typeface="Arial Black" pitchFamily="34" charset="0"/>
              </a:rPr>
              <a:t>F</a:t>
            </a:r>
            <a:endParaRPr lang="en-US" sz="4800" baseline="-25000">
              <a:solidFill>
                <a:schemeClr val="accent1"/>
              </a:solidFill>
              <a:latin typeface="Arial Black" pitchFamily="34" charset="0"/>
            </a:endParaRPr>
          </a:p>
        </p:txBody>
      </p:sp>
      <p:sp>
        <p:nvSpPr>
          <p:cNvPr id="29" name="Text Box 28"/>
          <p:cNvSpPr txBox="1">
            <a:spLocks noChangeArrowheads="1"/>
          </p:cNvSpPr>
          <p:nvPr/>
        </p:nvSpPr>
        <p:spPr bwMode="auto">
          <a:xfrm>
            <a:off x="7164388" y="4476750"/>
            <a:ext cx="936625" cy="823913"/>
          </a:xfrm>
          <a:prstGeom prst="rect">
            <a:avLst/>
          </a:prstGeom>
          <a:noFill/>
          <a:ln w="9525">
            <a:noFill/>
            <a:miter lim="800000"/>
            <a:headEnd/>
            <a:tailEnd/>
          </a:ln>
        </p:spPr>
        <p:txBody>
          <a:bodyPr>
            <a:spAutoFit/>
          </a:bodyPr>
          <a:lstStyle/>
          <a:p>
            <a:pPr algn="l" rtl="0">
              <a:spcBef>
                <a:spcPct val="50000"/>
              </a:spcBef>
            </a:pPr>
            <a:r>
              <a:rPr lang="en-US" sz="4800">
                <a:latin typeface="Arial Black" pitchFamily="34" charset="0"/>
              </a:rPr>
              <a:t>H-</a:t>
            </a:r>
            <a:endParaRPr lang="en-US" sz="4800" baseline="-25000">
              <a:latin typeface="Arial Black" pitchFamily="34" charset="0"/>
            </a:endParaRPr>
          </a:p>
        </p:txBody>
      </p:sp>
      <p:sp>
        <p:nvSpPr>
          <p:cNvPr id="30" name="Rectangle 27"/>
          <p:cNvSpPr>
            <a:spLocks noChangeArrowheads="1"/>
          </p:cNvSpPr>
          <p:nvPr/>
        </p:nvSpPr>
        <p:spPr bwMode="auto">
          <a:xfrm>
            <a:off x="3619500" y="6021388"/>
            <a:ext cx="3113088" cy="647700"/>
          </a:xfrm>
          <a:prstGeom prst="rect">
            <a:avLst/>
          </a:prstGeom>
          <a:solidFill>
            <a:srgbClr val="FFFF66"/>
          </a:solidFill>
          <a:ln w="9525">
            <a:noFill/>
            <a:miter lim="800000"/>
            <a:headEnd/>
            <a:tailEnd/>
          </a:ln>
        </p:spPr>
        <p:txBody>
          <a:bodyPr anchor="ctr"/>
          <a:lstStyle/>
          <a:p>
            <a:r>
              <a:rPr lang="ar-SA" sz="5400" b="1">
                <a:solidFill>
                  <a:schemeClr val="tx2"/>
                </a:solidFill>
              </a:rPr>
              <a:t>فريون- </a:t>
            </a:r>
            <a:r>
              <a:rPr lang="en-US" sz="5400" b="1">
                <a:solidFill>
                  <a:schemeClr val="tx2"/>
                </a:solidFill>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1+#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1+#ppt_w/2"/>
                                          </p:val>
                                        </p:tav>
                                        <p:tav tm="100000">
                                          <p:val>
                                            <p:strVal val="#ppt_x"/>
                                          </p:val>
                                        </p:tav>
                                      </p:tavLst>
                                    </p:anim>
                                    <p:anim calcmode="lin" valueType="num">
                                      <p:cBhvr additive="base">
                                        <p:cTn id="20" dur="500" fill="hold"/>
                                        <p:tgtEl>
                                          <p:spTgt spid="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1+#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1+#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1" nodeType="clickEffect">
                                  <p:stCondLst>
                                    <p:cond delay="0"/>
                                  </p:stCondLst>
                                  <p:childTnLst>
                                    <p:animMotion origin="layout" path="M -0.00799 -0.05527 C -0.03976 -0.06499 -0.07083 -0.0747 -0.09774 -0.07909 C -0.1243 -0.08372 -0.1434 -0.08673 -0.16892 -0.08233 C -0.19462 -0.07747 -0.2375 -0.05967 -0.25069 -0.04995 C -0.26371 -0.04024 -0.2559 -0.03238 -0.24809 -0.02382 " pathEditMode="relative" rAng="0" ptsTypes="aaaaA">
                                      <p:cBhvr>
                                        <p:cTn id="36" dur="2000" fill="hold"/>
                                        <p:tgtEl>
                                          <p:spTgt spid="28"/>
                                        </p:tgtEl>
                                        <p:attrNameLst>
                                          <p:attrName>ppt_x</p:attrName>
                                          <p:attrName>ppt_y</p:attrName>
                                        </p:attrNameLst>
                                      </p:cBhvr>
                                      <p:rCtr x="-128" y="0"/>
                                    </p:animMotion>
                                  </p:childTnLst>
                                </p:cTn>
                              </p:par>
                              <p:par>
                                <p:cTn id="37" presetID="0" presetClass="path" presetSubtype="0" accel="50000" decel="50000" fill="hold" grpId="1" nodeType="withEffect">
                                  <p:stCondLst>
                                    <p:cond delay="0"/>
                                  </p:stCondLst>
                                  <p:childTnLst>
                                    <p:animMotion origin="layout" path="M -0.01163 0.05527 C -0.00955 0.06475 -0.00677 0.074 0.01736 0.07909 C 0.04167 0.08418 0.10539 0.08741 0.13264 0.08464 C 0.1599 0.08325 0.16337 0.07955 0.18143 0.06938 C 0.19983 0.05966 0.2283 0.03214 0.24202 0.02451 C 0.25573 0.01803 0.25886 0.02104 0.26407 0.02451 " pathEditMode="relative" rAng="0" ptsTypes="aaaaaA">
                                      <p:cBhvr>
                                        <p:cTn id="38" dur="2000" fill="hold"/>
                                        <p:tgtEl>
                                          <p:spTgt spid="26"/>
                                        </p:tgtEl>
                                        <p:attrNameLst>
                                          <p:attrName>ppt_x</p:attrName>
                                          <p:attrName>ppt_y</p:attrName>
                                        </p:attrNameLst>
                                      </p:cBhvr>
                                      <p:rCtr x="138" y="-3"/>
                                    </p:animMotion>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utoUpdateAnimBg="0"/>
      <p:bldP spid="26" grpId="1"/>
      <p:bldP spid="27" grpId="0" autoUpdateAnimBg="0"/>
      <p:bldP spid="28" grpId="0" autoUpdateAnimBg="0"/>
      <p:bldP spid="28" grpId="1"/>
      <p:bldP spid="29" grpId="0" autoUpdateAnimBg="0"/>
      <p:bldP spid="30" grpId="0" animBg="1"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2"/>
          </p:nvPr>
        </p:nvSpPr>
        <p:spPr>
          <a:noFill/>
        </p:spPr>
        <p:txBody>
          <a:bodyPr/>
          <a:lstStyle/>
          <a:p>
            <a:fld id="{AE0DB2F5-2DE0-4B1C-A332-4DEDEA6CCDA8}" type="slidenum">
              <a:rPr lang="ar-SA" smtClean="0"/>
              <a:pPr/>
              <a:t>119</a:t>
            </a:fld>
            <a:endParaRPr lang="en-US" smtClean="0"/>
          </a:p>
        </p:txBody>
      </p:sp>
      <p:sp>
        <p:nvSpPr>
          <p:cNvPr id="108547" name="Rectangle 2"/>
          <p:cNvSpPr>
            <a:spLocks noChangeArrowheads="1"/>
          </p:cNvSpPr>
          <p:nvPr/>
        </p:nvSpPr>
        <p:spPr bwMode="auto">
          <a:xfrm>
            <a:off x="4932363" y="188913"/>
            <a:ext cx="3687762" cy="707886"/>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ar-SA" sz="4000" b="1" spc="50">
                <a:ln w="11430"/>
                <a:solidFill>
                  <a:srgbClr val="FF0000"/>
                </a:solidFill>
                <a:effectLst>
                  <a:outerShdw blurRad="76200" dist="50800" dir="5400000" algn="tl" rotWithShape="0">
                    <a:srgbClr val="000000">
                      <a:alpha val="65000"/>
                    </a:srgbClr>
                  </a:outerShdw>
                </a:effectLst>
              </a:rPr>
              <a:t>تفاعل الإضافة :</a:t>
            </a:r>
            <a:endParaRPr lang="en-US" sz="4000" b="1" spc="50">
              <a:ln w="11430"/>
              <a:solidFill>
                <a:srgbClr val="FF0000"/>
              </a:solidFill>
              <a:effectLst>
                <a:outerShdw blurRad="76200" dist="50800" dir="5400000" algn="tl" rotWithShape="0">
                  <a:srgbClr val="000000">
                    <a:alpha val="65000"/>
                  </a:srgbClr>
                </a:outerShdw>
              </a:effectLst>
            </a:endParaRPr>
          </a:p>
        </p:txBody>
      </p:sp>
      <p:sp>
        <p:nvSpPr>
          <p:cNvPr id="125955" name="Rectangle 3"/>
          <p:cNvSpPr>
            <a:spLocks noChangeArrowheads="1"/>
          </p:cNvSpPr>
          <p:nvPr/>
        </p:nvSpPr>
        <p:spPr bwMode="auto">
          <a:xfrm>
            <a:off x="0" y="1052513"/>
            <a:ext cx="9144000" cy="1871662"/>
          </a:xfrm>
          <a:prstGeom prst="rect">
            <a:avLst/>
          </a:prstGeom>
          <a:noFill/>
          <a:ln w="9525">
            <a:noFill/>
            <a:miter lim="800000"/>
            <a:headEnd/>
            <a:tailEnd/>
          </a:ln>
        </p:spPr>
        <p:txBody>
          <a:bodyPr anchor="ctr"/>
          <a:lstStyle/>
          <a:p>
            <a:r>
              <a:rPr lang="ar-SA" sz="4400" b="1" dirty="0">
                <a:solidFill>
                  <a:schemeClr val="tx2"/>
                </a:solidFill>
              </a:rPr>
              <a:t>التفاعل الذي تضاف فيه ذرة أو جزيء إلى جزيء غير </a:t>
            </a:r>
            <a:r>
              <a:rPr lang="ar-SA" sz="4400" b="1" dirty="0" err="1">
                <a:solidFill>
                  <a:schemeClr val="tx2"/>
                </a:solidFill>
              </a:rPr>
              <a:t>مشبع .</a:t>
            </a:r>
            <a:r>
              <a:rPr lang="ar-SA" sz="4400" b="1" dirty="0">
                <a:solidFill>
                  <a:schemeClr val="tx2"/>
                </a:solidFill>
              </a:rPr>
              <a:t> </a:t>
            </a:r>
            <a:endParaRPr lang="en-US" sz="4400" b="1" dirty="0">
              <a:solidFill>
                <a:schemeClr val="tx2"/>
              </a:solidFill>
            </a:endParaRPr>
          </a:p>
        </p:txBody>
      </p:sp>
      <p:sp>
        <p:nvSpPr>
          <p:cNvPr id="125957" name="Rectangle 5"/>
          <p:cNvSpPr>
            <a:spLocks noChangeArrowheads="1"/>
          </p:cNvSpPr>
          <p:nvPr/>
        </p:nvSpPr>
        <p:spPr bwMode="auto">
          <a:xfrm>
            <a:off x="417513" y="3357563"/>
            <a:ext cx="8331200" cy="1871662"/>
          </a:xfrm>
          <a:prstGeom prst="rect">
            <a:avLst/>
          </a:prstGeom>
          <a:solidFill>
            <a:schemeClr val="accent5">
              <a:lumMod val="20000"/>
              <a:lumOff val="80000"/>
            </a:schemeClr>
          </a:solidFill>
          <a:ln w="9525">
            <a:noFill/>
            <a:miter lim="800000"/>
            <a:headEnd/>
            <a:tailEnd/>
          </a:ln>
          <a:effectLst/>
        </p:spPr>
        <p:txBody>
          <a:bodyPr anchor="ctr"/>
          <a:lstStyle/>
          <a:p>
            <a:pPr>
              <a:defRPr/>
            </a:pPr>
            <a:r>
              <a:rPr lang="ar-SA" sz="4400" b="1" dirty="0">
                <a:solidFill>
                  <a:schemeClr val="tx2"/>
                </a:solidFill>
                <a:cs typeface="Arial" charset="0"/>
              </a:rPr>
              <a:t>تضاف فيه ذرة أو مجموعة إلى رابطة ثنائية أو ثلاثية .</a:t>
            </a:r>
            <a:endParaRPr lang="en-US" sz="4400" b="1" dirty="0">
              <a:solidFill>
                <a:schemeClr val="tx2"/>
              </a:solidFill>
              <a:cs typeface="Arial" charset="0"/>
            </a:endParaRPr>
          </a:p>
        </p:txBody>
      </p:sp>
      <p:sp>
        <p:nvSpPr>
          <p:cNvPr id="7" name="Rectangle 5"/>
          <p:cNvSpPr>
            <a:spLocks noChangeArrowheads="1"/>
          </p:cNvSpPr>
          <p:nvPr/>
        </p:nvSpPr>
        <p:spPr bwMode="auto">
          <a:xfrm>
            <a:off x="4284663" y="5518150"/>
            <a:ext cx="4514850" cy="503238"/>
          </a:xfrm>
          <a:prstGeom prst="rect">
            <a:avLst/>
          </a:prstGeom>
          <a:solidFill>
            <a:schemeClr val="accent5">
              <a:lumMod val="20000"/>
              <a:lumOff val="80000"/>
            </a:schemeClr>
          </a:solidFill>
          <a:ln w="9525">
            <a:noFill/>
            <a:miter lim="800000"/>
            <a:headEnd/>
            <a:tailEnd/>
          </a:ln>
          <a:effectLst/>
        </p:spPr>
        <p:txBody>
          <a:bodyPr anchor="ctr"/>
          <a:lstStyle/>
          <a:p>
            <a:pPr>
              <a:defRPr/>
            </a:pPr>
            <a:r>
              <a:rPr lang="ar-SA" sz="4400" b="1" dirty="0">
                <a:cs typeface="Arial" charset="0"/>
              </a:rPr>
              <a:t>ي</a:t>
            </a:r>
            <a:r>
              <a:rPr lang="ar-AE" sz="4400" b="1" dirty="0">
                <a:cs typeface="Arial" charset="0"/>
              </a:rPr>
              <a:t>زيد من درجة التشبع</a:t>
            </a:r>
            <a:endParaRPr lang="en-US" sz="4400" b="1" dirty="0">
              <a:solidFill>
                <a:schemeClr val="tx2"/>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5955"/>
                                        </p:tgtEl>
                                        <p:attrNameLst>
                                          <p:attrName>style.visibility</p:attrName>
                                        </p:attrNameLst>
                                      </p:cBhvr>
                                      <p:to>
                                        <p:strVal val="visible"/>
                                      </p:to>
                                    </p:set>
                                    <p:anim calcmode="lin" valueType="num">
                                      <p:cBhvr>
                                        <p:cTn id="7" dur="500" fill="hold"/>
                                        <p:tgtEl>
                                          <p:spTgt spid="125955"/>
                                        </p:tgtEl>
                                        <p:attrNameLst>
                                          <p:attrName>ppt_w</p:attrName>
                                        </p:attrNameLst>
                                      </p:cBhvr>
                                      <p:tavLst>
                                        <p:tav tm="0">
                                          <p:val>
                                            <p:fltVal val="0"/>
                                          </p:val>
                                        </p:tav>
                                        <p:tav tm="100000">
                                          <p:val>
                                            <p:strVal val="#ppt_w"/>
                                          </p:val>
                                        </p:tav>
                                      </p:tavLst>
                                    </p:anim>
                                    <p:anim calcmode="lin" valueType="num">
                                      <p:cBhvr>
                                        <p:cTn id="8" dur="500" fill="hold"/>
                                        <p:tgtEl>
                                          <p:spTgt spid="1259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5957"/>
                                        </p:tgtEl>
                                        <p:attrNameLst>
                                          <p:attrName>style.visibility</p:attrName>
                                        </p:attrNameLst>
                                      </p:cBhvr>
                                      <p:to>
                                        <p:strVal val="visible"/>
                                      </p:to>
                                    </p:set>
                                    <p:anim calcmode="lin" valueType="num">
                                      <p:cBhvr>
                                        <p:cTn id="13" dur="500" fill="hold"/>
                                        <p:tgtEl>
                                          <p:spTgt spid="125957"/>
                                        </p:tgtEl>
                                        <p:attrNameLst>
                                          <p:attrName>ppt_w</p:attrName>
                                        </p:attrNameLst>
                                      </p:cBhvr>
                                      <p:tavLst>
                                        <p:tav tm="0">
                                          <p:val>
                                            <p:fltVal val="0"/>
                                          </p:val>
                                        </p:tav>
                                        <p:tav tm="100000">
                                          <p:val>
                                            <p:strVal val="#ppt_w"/>
                                          </p:val>
                                        </p:tav>
                                      </p:tavLst>
                                    </p:anim>
                                    <p:anim calcmode="lin" valueType="num">
                                      <p:cBhvr>
                                        <p:cTn id="14" dur="500" fill="hold"/>
                                        <p:tgtEl>
                                          <p:spTgt spid="12595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laser.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p:bldP spid="125957" grpId="0" animBg="1" autoUpdateAnimBg="0"/>
      <p:bldP spid="7"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عنصر نائب لرقم الشريحة 1"/>
          <p:cNvSpPr>
            <a:spLocks noGrp="1"/>
          </p:cNvSpPr>
          <p:nvPr>
            <p:ph type="sldNum" sz="quarter" idx="12"/>
          </p:nvPr>
        </p:nvSpPr>
        <p:spPr>
          <a:noFill/>
        </p:spPr>
        <p:txBody>
          <a:bodyPr/>
          <a:lstStyle/>
          <a:p>
            <a:fld id="{5B773FB5-7A98-42ED-B7B0-DEA9F7B391E3}" type="slidenum">
              <a:rPr lang="ar-SA" smtClean="0"/>
              <a:pPr/>
              <a:t>12</a:t>
            </a:fld>
            <a:endParaRPr lang="en-US" smtClean="0"/>
          </a:p>
        </p:txBody>
      </p:sp>
      <p:sp>
        <p:nvSpPr>
          <p:cNvPr id="4" name="Text Box 3"/>
          <p:cNvSpPr txBox="1">
            <a:spLocks noChangeArrowheads="1"/>
          </p:cNvSpPr>
          <p:nvPr/>
        </p:nvSpPr>
        <p:spPr>
          <a:xfrm>
            <a:off x="500063" y="188913"/>
            <a:ext cx="8358187" cy="1738312"/>
          </a:xfrm>
          <a:prstGeom prst="rect">
            <a:avLst/>
          </a:prstGeom>
          <a:blipFill>
            <a:blip r:embed="rId2"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SA"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فسر :تزداد درجة غليان </a:t>
            </a:r>
            <a:r>
              <a:rPr lang="ar-SA" sz="4000" b="1" kern="0" spc="50" dirty="0" err="1">
                <a:ln w="11430"/>
                <a:solidFill>
                  <a:srgbClr val="CC0099"/>
                </a:solidFill>
                <a:effectLst>
                  <a:outerShdw blurRad="76200" dist="50800" dir="5400000" algn="tl" rotWithShape="0">
                    <a:srgbClr val="000000">
                      <a:alpha val="65000"/>
                    </a:srgbClr>
                  </a:outerShdw>
                </a:effectLst>
                <a:latin typeface="+mj-lt"/>
                <a:ea typeface="+mj-ea"/>
                <a:cs typeface="+mj-cs"/>
              </a:rPr>
              <a:t>الكحولات</a:t>
            </a:r>
            <a:r>
              <a:rPr lang="ar-SA"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 بزيادة عدد مجموعات الهيدروكسيل</a:t>
            </a:r>
            <a:endParaRPr lang="en-US"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endParaRPr>
          </a:p>
        </p:txBody>
      </p:sp>
      <p:sp>
        <p:nvSpPr>
          <p:cNvPr id="5" name="Text Box 3"/>
          <p:cNvSpPr txBox="1">
            <a:spLocks noChangeArrowheads="1"/>
          </p:cNvSpPr>
          <p:nvPr/>
        </p:nvSpPr>
        <p:spPr>
          <a:xfrm>
            <a:off x="395536" y="2492896"/>
            <a:ext cx="8358188" cy="1200329"/>
          </a:xfrm>
          <a:prstGeom prst="rect">
            <a:avLst/>
          </a:prstGeom>
          <a:blipFill>
            <a:blip r:embed="rId3" cstate="print"/>
            <a:stretch>
              <a:fillRect/>
            </a:stretch>
          </a:blip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SA" sz="3600" b="1" spc="50" dirty="0">
                <a:ln w="11430"/>
                <a:solidFill>
                  <a:srgbClr val="006600"/>
                </a:solidFill>
                <a:effectLst>
                  <a:outerShdw blurRad="76200" dist="50800" dir="5400000" algn="tl" rotWithShape="0">
                    <a:srgbClr val="000000">
                      <a:alpha val="65000"/>
                    </a:srgbClr>
                  </a:outerShdw>
                </a:effectLst>
                <a:cs typeface="Times New Roman" pitchFamily="18" charset="0"/>
              </a:rPr>
              <a:t>يزداد عدد الروابط الهيدروجينية فيلزم طاقة أكبر لكسرها</a:t>
            </a:r>
            <a:endParaRPr lang="en-US" sz="3600" b="1" spc="50" dirty="0">
              <a:ln w="11430"/>
              <a:solidFill>
                <a:srgbClr val="006600"/>
              </a:solidFill>
              <a:effectLst>
                <a:outerShdw blurRad="76200" dist="50800" dir="5400000" algn="tl" rotWithShape="0">
                  <a:srgbClr val="000000">
                    <a:alpha val="65000"/>
                  </a:srgbClr>
                </a:outerShdw>
              </a:effectLs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3"/>
          <p:cNvSpPr>
            <a:spLocks noGrp="1"/>
          </p:cNvSpPr>
          <p:nvPr>
            <p:ph type="sldNum" sz="quarter" idx="12"/>
          </p:nvPr>
        </p:nvSpPr>
        <p:spPr>
          <a:noFill/>
        </p:spPr>
        <p:txBody>
          <a:bodyPr/>
          <a:lstStyle/>
          <a:p>
            <a:fld id="{D8A99978-B43D-4499-BEE4-8E0FD784A00B}" type="slidenum">
              <a:rPr lang="ar-SA" smtClean="0"/>
              <a:pPr/>
              <a:t>120</a:t>
            </a:fld>
            <a:endParaRPr lang="en-US" smtClean="0"/>
          </a:p>
        </p:txBody>
      </p:sp>
      <p:sp>
        <p:nvSpPr>
          <p:cNvPr id="109571" name="Rectangle 2"/>
          <p:cNvSpPr>
            <a:spLocks noChangeArrowheads="1"/>
          </p:cNvSpPr>
          <p:nvPr/>
        </p:nvSpPr>
        <p:spPr bwMode="auto">
          <a:xfrm>
            <a:off x="3708400" y="117475"/>
            <a:ext cx="5054600" cy="647700"/>
          </a:xfrm>
          <a:prstGeom prst="rect">
            <a:avLst/>
          </a:prstGeom>
          <a:solidFill>
            <a:srgbClr val="FFFF66"/>
          </a:solidFill>
          <a:ln w="9525">
            <a:noFill/>
            <a:miter lim="800000"/>
            <a:headEnd/>
            <a:tailEnd/>
          </a:ln>
        </p:spPr>
        <p:txBody>
          <a:bodyPr anchor="ctr"/>
          <a:lstStyle/>
          <a:p>
            <a:r>
              <a:rPr lang="ar-SA" sz="4400" b="1">
                <a:solidFill>
                  <a:schemeClr val="tx2"/>
                </a:solidFill>
              </a:rPr>
              <a:t>مثال على تفاعل الإضافة :</a:t>
            </a:r>
            <a:endParaRPr lang="en-US" sz="4400" b="1">
              <a:solidFill>
                <a:schemeClr val="tx2"/>
              </a:solidFill>
            </a:endParaRPr>
          </a:p>
        </p:txBody>
      </p:sp>
      <p:sp>
        <p:nvSpPr>
          <p:cNvPr id="124931" name="Rectangle 3"/>
          <p:cNvSpPr>
            <a:spLocks noChangeArrowheads="1"/>
          </p:cNvSpPr>
          <p:nvPr/>
        </p:nvSpPr>
        <p:spPr bwMode="auto">
          <a:xfrm>
            <a:off x="1116013" y="115888"/>
            <a:ext cx="1727200" cy="647700"/>
          </a:xfrm>
          <a:prstGeom prst="rect">
            <a:avLst/>
          </a:prstGeom>
          <a:solidFill>
            <a:srgbClr val="FFFF66"/>
          </a:solidFill>
          <a:ln w="9525">
            <a:noFill/>
            <a:miter lim="800000"/>
            <a:headEnd/>
            <a:tailEnd/>
          </a:ln>
        </p:spPr>
        <p:txBody>
          <a:bodyPr anchor="ctr"/>
          <a:lstStyle/>
          <a:p>
            <a:r>
              <a:rPr lang="ar-SA" sz="4400" b="1">
                <a:solidFill>
                  <a:srgbClr val="CC3300"/>
                </a:solidFill>
              </a:rPr>
              <a:t>الهدرجة </a:t>
            </a:r>
            <a:endParaRPr lang="en-US" sz="4400" b="1">
              <a:solidFill>
                <a:srgbClr val="CC3300"/>
              </a:solidFill>
            </a:endParaRPr>
          </a:p>
        </p:txBody>
      </p:sp>
      <p:sp>
        <p:nvSpPr>
          <p:cNvPr id="124932" name="Rectangle 4"/>
          <p:cNvSpPr>
            <a:spLocks noChangeArrowheads="1"/>
          </p:cNvSpPr>
          <p:nvPr/>
        </p:nvSpPr>
        <p:spPr bwMode="auto">
          <a:xfrm>
            <a:off x="539750" y="908050"/>
            <a:ext cx="8439150" cy="1296988"/>
          </a:xfrm>
          <a:prstGeom prst="rect">
            <a:avLst/>
          </a:prstGeom>
          <a:noFill/>
          <a:ln w="9525">
            <a:noFill/>
            <a:miter lim="800000"/>
            <a:headEnd/>
            <a:tailEnd/>
          </a:ln>
        </p:spPr>
        <p:txBody>
          <a:bodyPr anchor="ctr"/>
          <a:lstStyle/>
          <a:p>
            <a:r>
              <a:rPr lang="ar-SA" sz="4400" b="1" dirty="0" err="1">
                <a:solidFill>
                  <a:schemeClr val="tx2"/>
                </a:solidFill>
              </a:rPr>
              <a:t>الهدرجة </a:t>
            </a:r>
            <a:r>
              <a:rPr lang="ar-SA" sz="4400" b="1" dirty="0">
                <a:solidFill>
                  <a:schemeClr val="tx2"/>
                </a:solidFill>
              </a:rPr>
              <a:t>: إضافة </a:t>
            </a:r>
            <a:r>
              <a:rPr lang="ar-SA" sz="4400" b="1" dirty="0" err="1">
                <a:solidFill>
                  <a:schemeClr val="tx2"/>
                </a:solidFill>
              </a:rPr>
              <a:t>ذرات</a:t>
            </a:r>
            <a:r>
              <a:rPr lang="ar-SA" sz="4400" b="1" dirty="0">
                <a:solidFill>
                  <a:schemeClr val="tx2"/>
                </a:solidFill>
              </a:rPr>
              <a:t> هيدروجين إلى جزيء غير </a:t>
            </a:r>
            <a:r>
              <a:rPr lang="ar-SA" sz="4400" b="1" dirty="0" err="1">
                <a:solidFill>
                  <a:schemeClr val="tx2"/>
                </a:solidFill>
              </a:rPr>
              <a:t>مشبع .</a:t>
            </a:r>
            <a:endParaRPr lang="en-US" sz="4400" b="1" dirty="0">
              <a:solidFill>
                <a:schemeClr val="tx2"/>
              </a:solidFill>
            </a:endParaRPr>
          </a:p>
        </p:txBody>
      </p:sp>
      <p:grpSp>
        <p:nvGrpSpPr>
          <p:cNvPr id="2" name="Group 43"/>
          <p:cNvGrpSpPr>
            <a:grpSpLocks/>
          </p:cNvGrpSpPr>
          <p:nvPr/>
        </p:nvGrpSpPr>
        <p:grpSpPr bwMode="auto">
          <a:xfrm>
            <a:off x="34925" y="2492375"/>
            <a:ext cx="3600450" cy="1663700"/>
            <a:chOff x="22" y="1570"/>
            <a:chExt cx="2268" cy="1048"/>
          </a:xfrm>
        </p:grpSpPr>
        <p:sp>
          <p:nvSpPr>
            <p:cNvPr id="109600" name="Text Box 9"/>
            <p:cNvSpPr txBox="1">
              <a:spLocks noChangeArrowheads="1"/>
            </p:cNvSpPr>
            <p:nvPr/>
          </p:nvSpPr>
          <p:spPr bwMode="auto">
            <a:xfrm>
              <a:off x="1247" y="2128"/>
              <a:ext cx="461" cy="490"/>
            </a:xfrm>
            <a:prstGeom prst="rect">
              <a:avLst/>
            </a:prstGeom>
            <a:noFill/>
            <a:ln w="9525">
              <a:noFill/>
              <a:miter lim="800000"/>
              <a:headEnd/>
              <a:tailEnd/>
            </a:ln>
          </p:spPr>
          <p:txBody>
            <a:bodyPr>
              <a:spAutoFit/>
            </a:bodyPr>
            <a:lstStyle/>
            <a:p>
              <a:pPr algn="l" rtl="0">
                <a:spcBef>
                  <a:spcPct val="50000"/>
                </a:spcBef>
              </a:pPr>
              <a:r>
                <a:rPr lang="en-US" sz="4500">
                  <a:latin typeface="Arial Black" pitchFamily="34" charset="0"/>
                </a:rPr>
                <a:t>C</a:t>
              </a:r>
              <a:endParaRPr lang="en-US" sz="4500" baseline="-25000">
                <a:latin typeface="Arial Black" pitchFamily="34" charset="0"/>
              </a:endParaRPr>
            </a:p>
          </p:txBody>
        </p:sp>
        <p:sp>
          <p:nvSpPr>
            <p:cNvPr id="109601" name="Line 10"/>
            <p:cNvSpPr>
              <a:spLocks noChangeShapeType="1"/>
            </p:cNvSpPr>
            <p:nvPr/>
          </p:nvSpPr>
          <p:spPr bwMode="auto">
            <a:xfrm flipV="1">
              <a:off x="1609" y="2332"/>
              <a:ext cx="227" cy="0"/>
            </a:xfrm>
            <a:prstGeom prst="line">
              <a:avLst/>
            </a:prstGeom>
            <a:noFill/>
            <a:ln w="76200">
              <a:solidFill>
                <a:srgbClr val="FF3300"/>
              </a:solidFill>
              <a:round/>
              <a:headEnd/>
              <a:tailEnd/>
            </a:ln>
          </p:spPr>
          <p:txBody>
            <a:bodyPr/>
            <a:lstStyle/>
            <a:p>
              <a:endParaRPr lang="ar-AE"/>
            </a:p>
          </p:txBody>
        </p:sp>
        <p:sp>
          <p:nvSpPr>
            <p:cNvPr id="109602" name="Line 11"/>
            <p:cNvSpPr>
              <a:spLocks noChangeShapeType="1"/>
            </p:cNvSpPr>
            <p:nvPr/>
          </p:nvSpPr>
          <p:spPr bwMode="auto">
            <a:xfrm>
              <a:off x="975" y="2377"/>
              <a:ext cx="312" cy="1"/>
            </a:xfrm>
            <a:prstGeom prst="line">
              <a:avLst/>
            </a:prstGeom>
            <a:noFill/>
            <a:ln w="76200">
              <a:solidFill>
                <a:srgbClr val="FF3300"/>
              </a:solidFill>
              <a:round/>
              <a:headEnd/>
              <a:tailEnd/>
            </a:ln>
          </p:spPr>
          <p:txBody>
            <a:bodyPr/>
            <a:lstStyle/>
            <a:p>
              <a:endParaRPr lang="ar-AE"/>
            </a:p>
          </p:txBody>
        </p:sp>
        <p:sp>
          <p:nvSpPr>
            <p:cNvPr id="109603" name="Line 12"/>
            <p:cNvSpPr>
              <a:spLocks noChangeShapeType="1"/>
            </p:cNvSpPr>
            <p:nvPr/>
          </p:nvSpPr>
          <p:spPr bwMode="auto">
            <a:xfrm flipH="1">
              <a:off x="1473" y="1969"/>
              <a:ext cx="0" cy="182"/>
            </a:xfrm>
            <a:prstGeom prst="line">
              <a:avLst/>
            </a:prstGeom>
            <a:noFill/>
            <a:ln w="76200">
              <a:solidFill>
                <a:srgbClr val="FF3300"/>
              </a:solidFill>
              <a:round/>
              <a:headEnd/>
              <a:tailEnd/>
            </a:ln>
          </p:spPr>
          <p:txBody>
            <a:bodyPr/>
            <a:lstStyle/>
            <a:p>
              <a:endParaRPr lang="ar-AE"/>
            </a:p>
          </p:txBody>
        </p:sp>
        <p:sp>
          <p:nvSpPr>
            <p:cNvPr id="109604" name="Text Box 13"/>
            <p:cNvSpPr txBox="1">
              <a:spLocks noChangeArrowheads="1"/>
            </p:cNvSpPr>
            <p:nvPr/>
          </p:nvSpPr>
          <p:spPr bwMode="auto">
            <a:xfrm>
              <a:off x="1836" y="2105"/>
              <a:ext cx="454" cy="490"/>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09605" name="Text Box 14"/>
            <p:cNvSpPr txBox="1">
              <a:spLocks noChangeArrowheads="1"/>
            </p:cNvSpPr>
            <p:nvPr/>
          </p:nvSpPr>
          <p:spPr bwMode="auto">
            <a:xfrm>
              <a:off x="1247" y="1615"/>
              <a:ext cx="454" cy="490"/>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09606" name="Text Box 15"/>
            <p:cNvSpPr txBox="1">
              <a:spLocks noChangeArrowheads="1"/>
            </p:cNvSpPr>
            <p:nvPr/>
          </p:nvSpPr>
          <p:spPr bwMode="auto">
            <a:xfrm>
              <a:off x="566" y="2128"/>
              <a:ext cx="461" cy="490"/>
            </a:xfrm>
            <a:prstGeom prst="rect">
              <a:avLst/>
            </a:prstGeom>
            <a:noFill/>
            <a:ln w="9525">
              <a:noFill/>
              <a:miter lim="800000"/>
              <a:headEnd/>
              <a:tailEnd/>
            </a:ln>
          </p:spPr>
          <p:txBody>
            <a:bodyPr>
              <a:spAutoFit/>
            </a:bodyPr>
            <a:lstStyle/>
            <a:p>
              <a:pPr algn="l" rtl="0">
                <a:spcBef>
                  <a:spcPct val="50000"/>
                </a:spcBef>
              </a:pPr>
              <a:r>
                <a:rPr lang="en-US" sz="4500">
                  <a:latin typeface="Arial Black" pitchFamily="34" charset="0"/>
                </a:rPr>
                <a:t>C</a:t>
              </a:r>
              <a:endParaRPr lang="en-US" sz="4500" baseline="-25000">
                <a:latin typeface="Arial Black" pitchFamily="34" charset="0"/>
              </a:endParaRPr>
            </a:p>
          </p:txBody>
        </p:sp>
        <p:sp>
          <p:nvSpPr>
            <p:cNvPr id="109607" name="Line 16"/>
            <p:cNvSpPr>
              <a:spLocks noChangeShapeType="1"/>
            </p:cNvSpPr>
            <p:nvPr/>
          </p:nvSpPr>
          <p:spPr bwMode="auto">
            <a:xfrm flipV="1">
              <a:off x="385" y="2377"/>
              <a:ext cx="227" cy="0"/>
            </a:xfrm>
            <a:prstGeom prst="line">
              <a:avLst/>
            </a:prstGeom>
            <a:noFill/>
            <a:ln w="76200">
              <a:solidFill>
                <a:srgbClr val="FF3300"/>
              </a:solidFill>
              <a:round/>
              <a:headEnd/>
              <a:tailEnd/>
            </a:ln>
          </p:spPr>
          <p:txBody>
            <a:bodyPr/>
            <a:lstStyle/>
            <a:p>
              <a:endParaRPr lang="ar-AE"/>
            </a:p>
          </p:txBody>
        </p:sp>
        <p:sp>
          <p:nvSpPr>
            <p:cNvPr id="109608" name="Line 17"/>
            <p:cNvSpPr>
              <a:spLocks noChangeShapeType="1"/>
            </p:cNvSpPr>
            <p:nvPr/>
          </p:nvSpPr>
          <p:spPr bwMode="auto">
            <a:xfrm>
              <a:off x="748" y="1969"/>
              <a:ext cx="0" cy="199"/>
            </a:xfrm>
            <a:prstGeom prst="line">
              <a:avLst/>
            </a:prstGeom>
            <a:noFill/>
            <a:ln w="76200">
              <a:solidFill>
                <a:srgbClr val="FF3300"/>
              </a:solidFill>
              <a:round/>
              <a:headEnd/>
              <a:tailEnd/>
            </a:ln>
          </p:spPr>
          <p:txBody>
            <a:bodyPr/>
            <a:lstStyle/>
            <a:p>
              <a:endParaRPr lang="ar-AE"/>
            </a:p>
          </p:txBody>
        </p:sp>
        <p:sp>
          <p:nvSpPr>
            <p:cNvPr id="109609" name="Text Box 18"/>
            <p:cNvSpPr txBox="1">
              <a:spLocks noChangeArrowheads="1"/>
            </p:cNvSpPr>
            <p:nvPr/>
          </p:nvSpPr>
          <p:spPr bwMode="auto">
            <a:xfrm>
              <a:off x="22" y="2105"/>
              <a:ext cx="454" cy="490"/>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09610" name="Text Box 19"/>
            <p:cNvSpPr txBox="1">
              <a:spLocks noChangeArrowheads="1"/>
            </p:cNvSpPr>
            <p:nvPr/>
          </p:nvSpPr>
          <p:spPr bwMode="auto">
            <a:xfrm>
              <a:off x="566" y="1570"/>
              <a:ext cx="454" cy="490"/>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09611" name="Line 20"/>
            <p:cNvSpPr>
              <a:spLocks noChangeShapeType="1"/>
            </p:cNvSpPr>
            <p:nvPr/>
          </p:nvSpPr>
          <p:spPr bwMode="auto">
            <a:xfrm>
              <a:off x="975" y="2286"/>
              <a:ext cx="312" cy="1"/>
            </a:xfrm>
            <a:prstGeom prst="line">
              <a:avLst/>
            </a:prstGeom>
            <a:noFill/>
            <a:ln w="76200">
              <a:solidFill>
                <a:srgbClr val="FF3300"/>
              </a:solidFill>
              <a:round/>
              <a:headEnd/>
              <a:tailEnd/>
            </a:ln>
          </p:spPr>
          <p:txBody>
            <a:bodyPr/>
            <a:lstStyle/>
            <a:p>
              <a:endParaRPr lang="ar-AE"/>
            </a:p>
          </p:txBody>
        </p:sp>
      </p:grpSp>
      <p:sp>
        <p:nvSpPr>
          <p:cNvPr id="124949" name="Text Box 21"/>
          <p:cNvSpPr txBox="1">
            <a:spLocks noChangeArrowheads="1"/>
          </p:cNvSpPr>
          <p:nvPr/>
        </p:nvSpPr>
        <p:spPr bwMode="auto">
          <a:xfrm>
            <a:off x="468313" y="4956175"/>
            <a:ext cx="1438275" cy="777875"/>
          </a:xfrm>
          <a:prstGeom prst="rect">
            <a:avLst/>
          </a:prstGeom>
          <a:solidFill>
            <a:srgbClr val="FF3300"/>
          </a:solidFill>
          <a:ln w="9525">
            <a:noFill/>
            <a:miter lim="800000"/>
            <a:headEnd/>
            <a:tailEnd/>
          </a:ln>
        </p:spPr>
        <p:txBody>
          <a:bodyPr>
            <a:spAutoFit/>
          </a:bodyPr>
          <a:lstStyle/>
          <a:p>
            <a:pPr>
              <a:spcBef>
                <a:spcPct val="50000"/>
              </a:spcBef>
            </a:pPr>
            <a:r>
              <a:rPr lang="ar-SA" sz="4500" b="1">
                <a:solidFill>
                  <a:schemeClr val="accent2"/>
                </a:solidFill>
                <a:latin typeface="Arial Black" pitchFamily="34" charset="0"/>
              </a:rPr>
              <a:t> إيثين</a:t>
            </a:r>
            <a:endParaRPr lang="en-US" sz="4500" b="1">
              <a:solidFill>
                <a:schemeClr val="accent2"/>
              </a:solidFill>
              <a:latin typeface="Arial Black" pitchFamily="34" charset="0"/>
            </a:endParaRPr>
          </a:p>
        </p:txBody>
      </p:sp>
      <p:grpSp>
        <p:nvGrpSpPr>
          <p:cNvPr id="3" name="Group 48"/>
          <p:cNvGrpSpPr>
            <a:grpSpLocks/>
          </p:cNvGrpSpPr>
          <p:nvPr/>
        </p:nvGrpSpPr>
        <p:grpSpPr bwMode="auto">
          <a:xfrm>
            <a:off x="5075238" y="4365625"/>
            <a:ext cx="3600450" cy="1663700"/>
            <a:chOff x="3197" y="2750"/>
            <a:chExt cx="2268" cy="1048"/>
          </a:xfrm>
        </p:grpSpPr>
        <p:sp>
          <p:nvSpPr>
            <p:cNvPr id="109589" name="Text Box 27"/>
            <p:cNvSpPr txBox="1">
              <a:spLocks noChangeArrowheads="1"/>
            </p:cNvSpPr>
            <p:nvPr/>
          </p:nvSpPr>
          <p:spPr bwMode="auto">
            <a:xfrm>
              <a:off x="4422" y="3308"/>
              <a:ext cx="461" cy="490"/>
            </a:xfrm>
            <a:prstGeom prst="rect">
              <a:avLst/>
            </a:prstGeom>
            <a:noFill/>
            <a:ln w="9525">
              <a:noFill/>
              <a:miter lim="800000"/>
              <a:headEnd/>
              <a:tailEnd/>
            </a:ln>
          </p:spPr>
          <p:txBody>
            <a:bodyPr>
              <a:spAutoFit/>
            </a:bodyPr>
            <a:lstStyle/>
            <a:p>
              <a:pPr algn="l" rtl="0">
                <a:spcBef>
                  <a:spcPct val="50000"/>
                </a:spcBef>
              </a:pPr>
              <a:r>
                <a:rPr lang="en-US" sz="4500">
                  <a:latin typeface="Arial Black" pitchFamily="34" charset="0"/>
                </a:rPr>
                <a:t>C</a:t>
              </a:r>
              <a:endParaRPr lang="en-US" sz="4500" baseline="-25000">
                <a:latin typeface="Arial Black" pitchFamily="34" charset="0"/>
              </a:endParaRPr>
            </a:p>
          </p:txBody>
        </p:sp>
        <p:sp>
          <p:nvSpPr>
            <p:cNvPr id="109590" name="Line 28"/>
            <p:cNvSpPr>
              <a:spLocks noChangeShapeType="1"/>
            </p:cNvSpPr>
            <p:nvPr/>
          </p:nvSpPr>
          <p:spPr bwMode="auto">
            <a:xfrm flipV="1">
              <a:off x="4784" y="3512"/>
              <a:ext cx="227" cy="0"/>
            </a:xfrm>
            <a:prstGeom prst="line">
              <a:avLst/>
            </a:prstGeom>
            <a:noFill/>
            <a:ln w="76200">
              <a:solidFill>
                <a:srgbClr val="FF3300"/>
              </a:solidFill>
              <a:round/>
              <a:headEnd/>
              <a:tailEnd/>
            </a:ln>
          </p:spPr>
          <p:txBody>
            <a:bodyPr/>
            <a:lstStyle/>
            <a:p>
              <a:endParaRPr lang="ar-AE"/>
            </a:p>
          </p:txBody>
        </p:sp>
        <p:sp>
          <p:nvSpPr>
            <p:cNvPr id="109591" name="Line 29"/>
            <p:cNvSpPr>
              <a:spLocks noChangeShapeType="1"/>
            </p:cNvSpPr>
            <p:nvPr/>
          </p:nvSpPr>
          <p:spPr bwMode="auto">
            <a:xfrm>
              <a:off x="4150" y="3557"/>
              <a:ext cx="312" cy="1"/>
            </a:xfrm>
            <a:prstGeom prst="line">
              <a:avLst/>
            </a:prstGeom>
            <a:noFill/>
            <a:ln w="76200">
              <a:solidFill>
                <a:srgbClr val="FF3300"/>
              </a:solidFill>
              <a:round/>
              <a:headEnd/>
              <a:tailEnd/>
            </a:ln>
          </p:spPr>
          <p:txBody>
            <a:bodyPr/>
            <a:lstStyle/>
            <a:p>
              <a:endParaRPr lang="ar-AE"/>
            </a:p>
          </p:txBody>
        </p:sp>
        <p:sp>
          <p:nvSpPr>
            <p:cNvPr id="109592" name="Line 30"/>
            <p:cNvSpPr>
              <a:spLocks noChangeShapeType="1"/>
            </p:cNvSpPr>
            <p:nvPr/>
          </p:nvSpPr>
          <p:spPr bwMode="auto">
            <a:xfrm flipH="1">
              <a:off x="4648" y="3149"/>
              <a:ext cx="0" cy="182"/>
            </a:xfrm>
            <a:prstGeom prst="line">
              <a:avLst/>
            </a:prstGeom>
            <a:noFill/>
            <a:ln w="76200">
              <a:solidFill>
                <a:srgbClr val="FF3300"/>
              </a:solidFill>
              <a:round/>
              <a:headEnd/>
              <a:tailEnd/>
            </a:ln>
          </p:spPr>
          <p:txBody>
            <a:bodyPr/>
            <a:lstStyle/>
            <a:p>
              <a:endParaRPr lang="ar-AE"/>
            </a:p>
          </p:txBody>
        </p:sp>
        <p:sp>
          <p:nvSpPr>
            <p:cNvPr id="109593" name="Text Box 31"/>
            <p:cNvSpPr txBox="1">
              <a:spLocks noChangeArrowheads="1"/>
            </p:cNvSpPr>
            <p:nvPr/>
          </p:nvSpPr>
          <p:spPr bwMode="auto">
            <a:xfrm>
              <a:off x="5011" y="3285"/>
              <a:ext cx="454" cy="490"/>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09594" name="Text Box 32"/>
            <p:cNvSpPr txBox="1">
              <a:spLocks noChangeArrowheads="1"/>
            </p:cNvSpPr>
            <p:nvPr/>
          </p:nvSpPr>
          <p:spPr bwMode="auto">
            <a:xfrm>
              <a:off x="4422" y="2795"/>
              <a:ext cx="454" cy="490"/>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09595" name="Text Box 33"/>
            <p:cNvSpPr txBox="1">
              <a:spLocks noChangeArrowheads="1"/>
            </p:cNvSpPr>
            <p:nvPr/>
          </p:nvSpPr>
          <p:spPr bwMode="auto">
            <a:xfrm>
              <a:off x="3741" y="3308"/>
              <a:ext cx="461" cy="490"/>
            </a:xfrm>
            <a:prstGeom prst="rect">
              <a:avLst/>
            </a:prstGeom>
            <a:noFill/>
            <a:ln w="9525">
              <a:noFill/>
              <a:miter lim="800000"/>
              <a:headEnd/>
              <a:tailEnd/>
            </a:ln>
          </p:spPr>
          <p:txBody>
            <a:bodyPr>
              <a:spAutoFit/>
            </a:bodyPr>
            <a:lstStyle/>
            <a:p>
              <a:pPr algn="l" rtl="0">
                <a:spcBef>
                  <a:spcPct val="50000"/>
                </a:spcBef>
              </a:pPr>
              <a:r>
                <a:rPr lang="en-US" sz="4500">
                  <a:latin typeface="Arial Black" pitchFamily="34" charset="0"/>
                </a:rPr>
                <a:t>C</a:t>
              </a:r>
              <a:endParaRPr lang="en-US" sz="4500" baseline="-25000">
                <a:latin typeface="Arial Black" pitchFamily="34" charset="0"/>
              </a:endParaRPr>
            </a:p>
          </p:txBody>
        </p:sp>
        <p:sp>
          <p:nvSpPr>
            <p:cNvPr id="109596" name="Line 34"/>
            <p:cNvSpPr>
              <a:spLocks noChangeShapeType="1"/>
            </p:cNvSpPr>
            <p:nvPr/>
          </p:nvSpPr>
          <p:spPr bwMode="auto">
            <a:xfrm flipV="1">
              <a:off x="3560" y="3557"/>
              <a:ext cx="227" cy="0"/>
            </a:xfrm>
            <a:prstGeom prst="line">
              <a:avLst/>
            </a:prstGeom>
            <a:noFill/>
            <a:ln w="76200">
              <a:solidFill>
                <a:srgbClr val="FF3300"/>
              </a:solidFill>
              <a:round/>
              <a:headEnd/>
              <a:tailEnd/>
            </a:ln>
          </p:spPr>
          <p:txBody>
            <a:bodyPr/>
            <a:lstStyle/>
            <a:p>
              <a:endParaRPr lang="ar-AE"/>
            </a:p>
          </p:txBody>
        </p:sp>
        <p:sp>
          <p:nvSpPr>
            <p:cNvPr id="109597" name="Line 35"/>
            <p:cNvSpPr>
              <a:spLocks noChangeShapeType="1"/>
            </p:cNvSpPr>
            <p:nvPr/>
          </p:nvSpPr>
          <p:spPr bwMode="auto">
            <a:xfrm>
              <a:off x="3923" y="3149"/>
              <a:ext cx="0" cy="199"/>
            </a:xfrm>
            <a:prstGeom prst="line">
              <a:avLst/>
            </a:prstGeom>
            <a:noFill/>
            <a:ln w="76200">
              <a:solidFill>
                <a:srgbClr val="FF3300"/>
              </a:solidFill>
              <a:round/>
              <a:headEnd/>
              <a:tailEnd/>
            </a:ln>
          </p:spPr>
          <p:txBody>
            <a:bodyPr/>
            <a:lstStyle/>
            <a:p>
              <a:endParaRPr lang="ar-AE"/>
            </a:p>
          </p:txBody>
        </p:sp>
        <p:sp>
          <p:nvSpPr>
            <p:cNvPr id="109598" name="Text Box 36"/>
            <p:cNvSpPr txBox="1">
              <a:spLocks noChangeArrowheads="1"/>
            </p:cNvSpPr>
            <p:nvPr/>
          </p:nvSpPr>
          <p:spPr bwMode="auto">
            <a:xfrm>
              <a:off x="3197" y="3285"/>
              <a:ext cx="454" cy="490"/>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09599" name="Text Box 37"/>
            <p:cNvSpPr txBox="1">
              <a:spLocks noChangeArrowheads="1"/>
            </p:cNvSpPr>
            <p:nvPr/>
          </p:nvSpPr>
          <p:spPr bwMode="auto">
            <a:xfrm>
              <a:off x="3741" y="2750"/>
              <a:ext cx="454" cy="490"/>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grpSp>
      <p:cxnSp>
        <p:nvCxnSpPr>
          <p:cNvPr id="124969" name="AutoShape 41"/>
          <p:cNvCxnSpPr>
            <a:cxnSpLocks noChangeShapeType="1"/>
          </p:cNvCxnSpPr>
          <p:nvPr/>
        </p:nvCxnSpPr>
        <p:spPr bwMode="auto">
          <a:xfrm rot="5400000">
            <a:off x="3368675" y="2760663"/>
            <a:ext cx="22225" cy="2368550"/>
          </a:xfrm>
          <a:prstGeom prst="curvedConnector3">
            <a:avLst>
              <a:gd name="adj1" fmla="val 2778569"/>
            </a:avLst>
          </a:prstGeom>
          <a:noFill/>
          <a:ln w="57150">
            <a:solidFill>
              <a:schemeClr val="accent2"/>
            </a:solidFill>
            <a:round/>
            <a:headEnd/>
            <a:tailEnd type="triangle" w="med" len="med"/>
          </a:ln>
        </p:spPr>
      </p:cxnSp>
      <p:cxnSp>
        <p:nvCxnSpPr>
          <p:cNvPr id="124970" name="AutoShape 42"/>
          <p:cNvCxnSpPr>
            <a:cxnSpLocks noChangeShapeType="1"/>
          </p:cNvCxnSpPr>
          <p:nvPr/>
        </p:nvCxnSpPr>
        <p:spPr bwMode="auto">
          <a:xfrm rot="16200000" flipV="1">
            <a:off x="3244057" y="1920081"/>
            <a:ext cx="100012" cy="4213225"/>
          </a:xfrm>
          <a:prstGeom prst="curvedConnector4">
            <a:avLst>
              <a:gd name="adj1" fmla="val -788889"/>
              <a:gd name="adj2" fmla="val 97699"/>
            </a:avLst>
          </a:prstGeom>
          <a:noFill/>
          <a:ln w="57150">
            <a:solidFill>
              <a:schemeClr val="accent2"/>
            </a:solidFill>
            <a:round/>
            <a:headEnd/>
            <a:tailEnd type="triangle" w="med" len="med"/>
          </a:ln>
        </p:spPr>
      </p:cxnSp>
      <p:sp>
        <p:nvSpPr>
          <p:cNvPr id="124972" name="Text Box 44"/>
          <p:cNvSpPr txBox="1">
            <a:spLocks noChangeArrowheads="1"/>
          </p:cNvSpPr>
          <p:nvPr/>
        </p:nvSpPr>
        <p:spPr bwMode="auto">
          <a:xfrm>
            <a:off x="4210050" y="3309938"/>
            <a:ext cx="1009650" cy="823912"/>
          </a:xfrm>
          <a:prstGeom prst="rect">
            <a:avLst/>
          </a:prstGeom>
          <a:noFill/>
          <a:ln w="9525">
            <a:noFill/>
            <a:miter lim="800000"/>
            <a:headEnd/>
            <a:tailEnd/>
          </a:ln>
        </p:spPr>
        <p:txBody>
          <a:bodyPr>
            <a:spAutoFit/>
          </a:bodyPr>
          <a:lstStyle/>
          <a:p>
            <a:pPr algn="l" rtl="0">
              <a:spcBef>
                <a:spcPct val="50000"/>
              </a:spcBef>
            </a:pPr>
            <a:r>
              <a:rPr lang="en-US" sz="4800">
                <a:solidFill>
                  <a:srgbClr val="CC3300"/>
                </a:solidFill>
                <a:latin typeface="Arial Black" pitchFamily="34" charset="0"/>
              </a:rPr>
              <a:t>H-</a:t>
            </a:r>
            <a:endParaRPr lang="en-US" sz="4800" baseline="-25000">
              <a:solidFill>
                <a:srgbClr val="CC3300"/>
              </a:solidFill>
              <a:latin typeface="Arial Black" pitchFamily="34" charset="0"/>
            </a:endParaRPr>
          </a:p>
        </p:txBody>
      </p:sp>
      <p:sp>
        <p:nvSpPr>
          <p:cNvPr id="124973" name="Text Box 45"/>
          <p:cNvSpPr txBox="1">
            <a:spLocks noChangeArrowheads="1"/>
          </p:cNvSpPr>
          <p:nvPr/>
        </p:nvSpPr>
        <p:spPr bwMode="auto">
          <a:xfrm>
            <a:off x="5005388" y="3309938"/>
            <a:ext cx="790575" cy="823912"/>
          </a:xfrm>
          <a:prstGeom prst="rect">
            <a:avLst/>
          </a:prstGeom>
          <a:noFill/>
          <a:ln w="9525">
            <a:noFill/>
            <a:miter lim="800000"/>
            <a:headEnd/>
            <a:tailEnd/>
          </a:ln>
        </p:spPr>
        <p:txBody>
          <a:bodyPr>
            <a:spAutoFit/>
          </a:bodyPr>
          <a:lstStyle/>
          <a:p>
            <a:pPr algn="l" rtl="0">
              <a:spcBef>
                <a:spcPct val="50000"/>
              </a:spcBef>
            </a:pPr>
            <a:r>
              <a:rPr lang="en-US" sz="4800">
                <a:solidFill>
                  <a:srgbClr val="CC3300"/>
                </a:solidFill>
                <a:latin typeface="Arial Black" pitchFamily="34" charset="0"/>
              </a:rPr>
              <a:t>H</a:t>
            </a:r>
            <a:endParaRPr lang="en-US" sz="4800" baseline="-25000">
              <a:solidFill>
                <a:srgbClr val="CC3300"/>
              </a:solidFill>
              <a:latin typeface="Arial Black" pitchFamily="34" charset="0"/>
            </a:endParaRPr>
          </a:p>
        </p:txBody>
      </p:sp>
      <p:sp>
        <p:nvSpPr>
          <p:cNvPr id="124974" name="Line 46"/>
          <p:cNvSpPr>
            <a:spLocks noChangeShapeType="1"/>
          </p:cNvSpPr>
          <p:nvPr/>
        </p:nvSpPr>
        <p:spPr bwMode="auto">
          <a:xfrm>
            <a:off x="5651500" y="3741738"/>
            <a:ext cx="647700" cy="0"/>
          </a:xfrm>
          <a:prstGeom prst="line">
            <a:avLst/>
          </a:prstGeom>
          <a:noFill/>
          <a:ln w="76200">
            <a:solidFill>
              <a:schemeClr val="tx1"/>
            </a:solidFill>
            <a:round/>
            <a:headEnd/>
            <a:tailEnd type="triangle" w="med" len="med"/>
          </a:ln>
        </p:spPr>
        <p:txBody>
          <a:bodyPr/>
          <a:lstStyle/>
          <a:p>
            <a:endParaRPr lang="ar-AE"/>
          </a:p>
        </p:txBody>
      </p:sp>
      <p:sp>
        <p:nvSpPr>
          <p:cNvPr id="124975" name="Text Box 47"/>
          <p:cNvSpPr txBox="1">
            <a:spLocks noChangeArrowheads="1"/>
          </p:cNvSpPr>
          <p:nvPr/>
        </p:nvSpPr>
        <p:spPr bwMode="auto">
          <a:xfrm>
            <a:off x="3492500" y="3197225"/>
            <a:ext cx="719138"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a:t>
            </a:r>
            <a:endParaRPr lang="en-US" sz="6000" baseline="-25000">
              <a:latin typeface="Arial Black" pitchFamily="34" charset="0"/>
            </a:endParaRPr>
          </a:p>
        </p:txBody>
      </p:sp>
      <p:sp>
        <p:nvSpPr>
          <p:cNvPr id="125002" name="Line 74"/>
          <p:cNvSpPr>
            <a:spLocks noChangeShapeType="1"/>
          </p:cNvSpPr>
          <p:nvPr/>
        </p:nvSpPr>
        <p:spPr bwMode="auto">
          <a:xfrm>
            <a:off x="6589713" y="5516563"/>
            <a:ext cx="503237" cy="0"/>
          </a:xfrm>
          <a:prstGeom prst="line">
            <a:avLst/>
          </a:prstGeom>
          <a:noFill/>
          <a:ln w="76200">
            <a:solidFill>
              <a:srgbClr val="FF3300"/>
            </a:solidFill>
            <a:round/>
            <a:headEnd/>
            <a:tailEnd/>
          </a:ln>
        </p:spPr>
        <p:txBody>
          <a:bodyPr/>
          <a:lstStyle/>
          <a:p>
            <a:endParaRPr lang="ar-AE"/>
          </a:p>
        </p:txBody>
      </p:sp>
      <p:sp>
        <p:nvSpPr>
          <p:cNvPr id="125003" name="Text Box 75"/>
          <p:cNvSpPr txBox="1">
            <a:spLocks noChangeArrowheads="1"/>
          </p:cNvSpPr>
          <p:nvPr/>
        </p:nvSpPr>
        <p:spPr bwMode="auto">
          <a:xfrm>
            <a:off x="4211638" y="3284538"/>
            <a:ext cx="790575" cy="823912"/>
          </a:xfrm>
          <a:prstGeom prst="rect">
            <a:avLst/>
          </a:prstGeom>
          <a:noFill/>
          <a:ln w="9525">
            <a:noFill/>
            <a:miter lim="800000"/>
            <a:headEnd/>
            <a:tailEnd/>
          </a:ln>
        </p:spPr>
        <p:txBody>
          <a:bodyPr>
            <a:spAutoFit/>
          </a:bodyPr>
          <a:lstStyle/>
          <a:p>
            <a:pPr algn="l" rtl="0">
              <a:spcBef>
                <a:spcPct val="50000"/>
              </a:spcBef>
            </a:pPr>
            <a:r>
              <a:rPr lang="en-US" sz="4800">
                <a:solidFill>
                  <a:srgbClr val="CC3300"/>
                </a:solidFill>
                <a:latin typeface="Arial Black" pitchFamily="34" charset="0"/>
              </a:rPr>
              <a:t>H</a:t>
            </a:r>
            <a:endParaRPr lang="en-US" sz="4800" baseline="-25000">
              <a:solidFill>
                <a:srgbClr val="CC3300"/>
              </a:solidFill>
              <a:latin typeface="Arial Black" pitchFamily="34" charset="0"/>
            </a:endParaRPr>
          </a:p>
        </p:txBody>
      </p:sp>
      <p:sp>
        <p:nvSpPr>
          <p:cNvPr id="125004" name="Text Box 76"/>
          <p:cNvSpPr txBox="1">
            <a:spLocks noChangeArrowheads="1"/>
          </p:cNvSpPr>
          <p:nvPr/>
        </p:nvSpPr>
        <p:spPr bwMode="auto">
          <a:xfrm>
            <a:off x="5003800" y="3357563"/>
            <a:ext cx="790575" cy="823912"/>
          </a:xfrm>
          <a:prstGeom prst="rect">
            <a:avLst/>
          </a:prstGeom>
          <a:noFill/>
          <a:ln w="9525">
            <a:noFill/>
            <a:miter lim="800000"/>
            <a:headEnd/>
            <a:tailEnd/>
          </a:ln>
        </p:spPr>
        <p:txBody>
          <a:bodyPr>
            <a:spAutoFit/>
          </a:bodyPr>
          <a:lstStyle/>
          <a:p>
            <a:pPr algn="l" rtl="0">
              <a:spcBef>
                <a:spcPct val="50000"/>
              </a:spcBef>
            </a:pPr>
            <a:r>
              <a:rPr lang="en-US" sz="4800">
                <a:solidFill>
                  <a:srgbClr val="CC3300"/>
                </a:solidFill>
                <a:latin typeface="Arial Black" pitchFamily="34" charset="0"/>
              </a:rPr>
              <a:t>H</a:t>
            </a:r>
            <a:endParaRPr lang="en-US" sz="4800" baseline="-25000">
              <a:solidFill>
                <a:srgbClr val="CC3300"/>
              </a:solidFill>
              <a:latin typeface="Arial Black" pitchFamily="34" charset="0"/>
            </a:endParaRPr>
          </a:p>
        </p:txBody>
      </p:sp>
      <p:sp>
        <p:nvSpPr>
          <p:cNvPr id="125005" name="Line 77"/>
          <p:cNvSpPr>
            <a:spLocks noChangeShapeType="1"/>
          </p:cNvSpPr>
          <p:nvPr/>
        </p:nvSpPr>
        <p:spPr bwMode="auto">
          <a:xfrm>
            <a:off x="7308850" y="5876925"/>
            <a:ext cx="0" cy="358775"/>
          </a:xfrm>
          <a:prstGeom prst="line">
            <a:avLst/>
          </a:prstGeom>
          <a:noFill/>
          <a:ln w="76200">
            <a:solidFill>
              <a:srgbClr val="FF3300"/>
            </a:solidFill>
            <a:round/>
            <a:headEnd/>
            <a:tailEnd/>
          </a:ln>
        </p:spPr>
        <p:txBody>
          <a:bodyPr/>
          <a:lstStyle/>
          <a:p>
            <a:endParaRPr lang="ar-AE"/>
          </a:p>
        </p:txBody>
      </p:sp>
      <p:sp>
        <p:nvSpPr>
          <p:cNvPr id="125006" name="Line 78"/>
          <p:cNvSpPr>
            <a:spLocks noChangeShapeType="1"/>
          </p:cNvSpPr>
          <p:nvPr/>
        </p:nvSpPr>
        <p:spPr bwMode="auto">
          <a:xfrm>
            <a:off x="6227763" y="5876925"/>
            <a:ext cx="0" cy="358775"/>
          </a:xfrm>
          <a:prstGeom prst="line">
            <a:avLst/>
          </a:prstGeom>
          <a:noFill/>
          <a:ln w="76200">
            <a:solidFill>
              <a:srgbClr val="FF3300"/>
            </a:solidFill>
            <a:round/>
            <a:headEnd/>
            <a:tailEnd/>
          </a:ln>
        </p:spPr>
        <p:txBody>
          <a:bodyPr/>
          <a:lstStyle/>
          <a:p>
            <a:endParaRPr lang="ar-AE"/>
          </a:p>
        </p:txBody>
      </p:sp>
      <p:sp>
        <p:nvSpPr>
          <p:cNvPr id="43" name="Text Box 21"/>
          <p:cNvSpPr txBox="1">
            <a:spLocks noChangeArrowheads="1"/>
          </p:cNvSpPr>
          <p:nvPr/>
        </p:nvSpPr>
        <p:spPr bwMode="auto">
          <a:xfrm>
            <a:off x="4211638" y="5949950"/>
            <a:ext cx="1438275" cy="777875"/>
          </a:xfrm>
          <a:prstGeom prst="rect">
            <a:avLst/>
          </a:prstGeom>
          <a:solidFill>
            <a:srgbClr val="FF3300"/>
          </a:solidFill>
          <a:ln w="9525">
            <a:noFill/>
            <a:miter lim="800000"/>
            <a:headEnd/>
            <a:tailEnd/>
          </a:ln>
        </p:spPr>
        <p:txBody>
          <a:bodyPr>
            <a:spAutoFit/>
          </a:bodyPr>
          <a:lstStyle/>
          <a:p>
            <a:pPr>
              <a:spcBef>
                <a:spcPct val="50000"/>
              </a:spcBef>
            </a:pPr>
            <a:r>
              <a:rPr lang="ar-SA" sz="4500" b="1">
                <a:solidFill>
                  <a:schemeClr val="accent2"/>
                </a:solidFill>
                <a:latin typeface="Arial Black" pitchFamily="34" charset="0"/>
              </a:rPr>
              <a:t> إيثان</a:t>
            </a:r>
            <a:endParaRPr lang="en-US" sz="4500" b="1">
              <a:solidFill>
                <a:schemeClr val="accent2"/>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4931"/>
                                        </p:tgtEl>
                                        <p:attrNameLst>
                                          <p:attrName>style.visibility</p:attrName>
                                        </p:attrNameLst>
                                      </p:cBhvr>
                                      <p:to>
                                        <p:strVal val="visible"/>
                                      </p:to>
                                    </p:set>
                                    <p:anim calcmode="lin" valueType="num">
                                      <p:cBhvr>
                                        <p:cTn id="7" dur="500" fill="hold"/>
                                        <p:tgtEl>
                                          <p:spTgt spid="124931"/>
                                        </p:tgtEl>
                                        <p:attrNameLst>
                                          <p:attrName>ppt_w</p:attrName>
                                        </p:attrNameLst>
                                      </p:cBhvr>
                                      <p:tavLst>
                                        <p:tav tm="0">
                                          <p:val>
                                            <p:fltVal val="0"/>
                                          </p:val>
                                        </p:tav>
                                        <p:tav tm="100000">
                                          <p:val>
                                            <p:strVal val="#ppt_w"/>
                                          </p:val>
                                        </p:tav>
                                      </p:tavLst>
                                    </p:anim>
                                    <p:anim calcmode="lin" valueType="num">
                                      <p:cBhvr>
                                        <p:cTn id="8" dur="500" fill="hold"/>
                                        <p:tgtEl>
                                          <p:spTgt spid="12493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4932"/>
                                        </p:tgtEl>
                                        <p:attrNameLst>
                                          <p:attrName>style.visibility</p:attrName>
                                        </p:attrNameLst>
                                      </p:cBhvr>
                                      <p:to>
                                        <p:strVal val="visible"/>
                                      </p:to>
                                    </p:set>
                                    <p:anim calcmode="lin" valueType="num">
                                      <p:cBhvr>
                                        <p:cTn id="13" dur="500" fill="hold"/>
                                        <p:tgtEl>
                                          <p:spTgt spid="124932"/>
                                        </p:tgtEl>
                                        <p:attrNameLst>
                                          <p:attrName>ppt_w</p:attrName>
                                        </p:attrNameLst>
                                      </p:cBhvr>
                                      <p:tavLst>
                                        <p:tav tm="0">
                                          <p:val>
                                            <p:fltVal val="0"/>
                                          </p:val>
                                        </p:tav>
                                        <p:tav tm="100000">
                                          <p:val>
                                            <p:strVal val="#ppt_w"/>
                                          </p:val>
                                        </p:tav>
                                      </p:tavLst>
                                    </p:anim>
                                    <p:anim calcmode="lin" valueType="num">
                                      <p:cBhvr>
                                        <p:cTn id="14" dur="500" fill="hold"/>
                                        <p:tgtEl>
                                          <p:spTgt spid="12493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laser.wav"/>
                                        </p:tgtEl>
                                      </p:cMediaNode>
                                    </p:audio>
                                  </p:sub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trips(down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24949"/>
                                        </p:tgtEl>
                                        <p:attrNameLst>
                                          <p:attrName>style.visibility</p:attrName>
                                        </p:attrNameLst>
                                      </p:cBhvr>
                                      <p:to>
                                        <p:strVal val="visible"/>
                                      </p:to>
                                    </p:set>
                                    <p:anim calcmode="lin" valueType="num">
                                      <p:cBhvr additive="base">
                                        <p:cTn id="24" dur="500" fill="hold"/>
                                        <p:tgtEl>
                                          <p:spTgt spid="124949"/>
                                        </p:tgtEl>
                                        <p:attrNameLst>
                                          <p:attrName>ppt_x</p:attrName>
                                        </p:attrNameLst>
                                      </p:cBhvr>
                                      <p:tavLst>
                                        <p:tav tm="0">
                                          <p:val>
                                            <p:strVal val="1+#ppt_w/2"/>
                                          </p:val>
                                        </p:tav>
                                        <p:tav tm="100000">
                                          <p:val>
                                            <p:strVal val="#ppt_x"/>
                                          </p:val>
                                        </p:tav>
                                      </p:tavLst>
                                    </p:anim>
                                    <p:anim calcmode="lin" valueType="num">
                                      <p:cBhvr additive="base">
                                        <p:cTn id="25" dur="500" fill="hold"/>
                                        <p:tgtEl>
                                          <p:spTgt spid="1249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type.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24975"/>
                                        </p:tgtEl>
                                        <p:attrNameLst>
                                          <p:attrName>style.visibility</p:attrName>
                                        </p:attrNameLst>
                                      </p:cBhvr>
                                      <p:to>
                                        <p:strVal val="visible"/>
                                      </p:to>
                                    </p:set>
                                    <p:anim calcmode="lin" valueType="num">
                                      <p:cBhvr additive="base">
                                        <p:cTn id="30" dur="500" fill="hold"/>
                                        <p:tgtEl>
                                          <p:spTgt spid="124975"/>
                                        </p:tgtEl>
                                        <p:attrNameLst>
                                          <p:attrName>ppt_x</p:attrName>
                                        </p:attrNameLst>
                                      </p:cBhvr>
                                      <p:tavLst>
                                        <p:tav tm="0">
                                          <p:val>
                                            <p:strVal val="1+#ppt_w/2"/>
                                          </p:val>
                                        </p:tav>
                                        <p:tav tm="100000">
                                          <p:val>
                                            <p:strVal val="#ppt_x"/>
                                          </p:val>
                                        </p:tav>
                                      </p:tavLst>
                                    </p:anim>
                                    <p:anim calcmode="lin" valueType="num">
                                      <p:cBhvr additive="base">
                                        <p:cTn id="31" dur="500" fill="hold"/>
                                        <p:tgtEl>
                                          <p:spTgt spid="1249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type.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24972"/>
                                        </p:tgtEl>
                                        <p:attrNameLst>
                                          <p:attrName>style.visibility</p:attrName>
                                        </p:attrNameLst>
                                      </p:cBhvr>
                                      <p:to>
                                        <p:strVal val="visible"/>
                                      </p:to>
                                    </p:set>
                                    <p:anim calcmode="lin" valueType="num">
                                      <p:cBhvr additive="base">
                                        <p:cTn id="36" dur="500" fill="hold"/>
                                        <p:tgtEl>
                                          <p:spTgt spid="124972"/>
                                        </p:tgtEl>
                                        <p:attrNameLst>
                                          <p:attrName>ppt_x</p:attrName>
                                        </p:attrNameLst>
                                      </p:cBhvr>
                                      <p:tavLst>
                                        <p:tav tm="0">
                                          <p:val>
                                            <p:strVal val="1+#ppt_w/2"/>
                                          </p:val>
                                        </p:tav>
                                        <p:tav tm="100000">
                                          <p:val>
                                            <p:strVal val="#ppt_x"/>
                                          </p:val>
                                        </p:tav>
                                      </p:tavLst>
                                    </p:anim>
                                    <p:anim calcmode="lin" valueType="num">
                                      <p:cBhvr additive="base">
                                        <p:cTn id="37" dur="500" fill="hold"/>
                                        <p:tgtEl>
                                          <p:spTgt spid="1249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type.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24973"/>
                                        </p:tgtEl>
                                        <p:attrNameLst>
                                          <p:attrName>style.visibility</p:attrName>
                                        </p:attrNameLst>
                                      </p:cBhvr>
                                      <p:to>
                                        <p:strVal val="visible"/>
                                      </p:to>
                                    </p:set>
                                    <p:anim calcmode="lin" valueType="num">
                                      <p:cBhvr additive="base">
                                        <p:cTn id="42" dur="500" fill="hold"/>
                                        <p:tgtEl>
                                          <p:spTgt spid="124973"/>
                                        </p:tgtEl>
                                        <p:attrNameLst>
                                          <p:attrName>ppt_x</p:attrName>
                                        </p:attrNameLst>
                                      </p:cBhvr>
                                      <p:tavLst>
                                        <p:tav tm="0">
                                          <p:val>
                                            <p:strVal val="1+#ppt_w/2"/>
                                          </p:val>
                                        </p:tav>
                                        <p:tav tm="100000">
                                          <p:val>
                                            <p:strVal val="#ppt_x"/>
                                          </p:val>
                                        </p:tav>
                                      </p:tavLst>
                                    </p:anim>
                                    <p:anim calcmode="lin" valueType="num">
                                      <p:cBhvr additive="base">
                                        <p:cTn id="43" dur="500" fill="hold"/>
                                        <p:tgtEl>
                                          <p:spTgt spid="1249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type.wav"/>
                                        </p:tgtEl>
                                      </p:cMediaNode>
                                    </p:audio>
                                  </p:sub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24974"/>
                                        </p:tgtEl>
                                        <p:attrNameLst>
                                          <p:attrName>style.visibility</p:attrName>
                                        </p:attrNameLst>
                                      </p:cBhvr>
                                      <p:to>
                                        <p:strVal val="visible"/>
                                      </p:to>
                                    </p:set>
                                    <p:animEffect transition="in" filter="box(in)">
                                      <p:cBhvr>
                                        <p:cTn id="48" dur="500"/>
                                        <p:tgtEl>
                                          <p:spTgt spid="124974"/>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nodeType="clickEffect">
                                  <p:stCondLst>
                                    <p:cond delay="0"/>
                                  </p:stCondLst>
                                  <p:childTnLst>
                                    <p:set>
                                      <p:cBhvr>
                                        <p:cTn id="52" dur="1" fill="hold">
                                          <p:stCondLst>
                                            <p:cond delay="0"/>
                                          </p:stCondLst>
                                        </p:cTn>
                                        <p:tgtEl>
                                          <p:spTgt spid="124969"/>
                                        </p:tgtEl>
                                        <p:attrNameLst>
                                          <p:attrName>style.visibility</p:attrName>
                                        </p:attrNameLst>
                                      </p:cBhvr>
                                      <p:to>
                                        <p:strVal val="visible"/>
                                      </p:to>
                                    </p:set>
                                    <p:animEffect transition="in" filter="strips(downLeft)">
                                      <p:cBhvr>
                                        <p:cTn id="53" dur="500"/>
                                        <p:tgtEl>
                                          <p:spTgt spid="124969"/>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nodeType="clickEffect">
                                  <p:stCondLst>
                                    <p:cond delay="0"/>
                                  </p:stCondLst>
                                  <p:childTnLst>
                                    <p:set>
                                      <p:cBhvr>
                                        <p:cTn id="57" dur="1" fill="hold">
                                          <p:stCondLst>
                                            <p:cond delay="0"/>
                                          </p:stCondLst>
                                        </p:cTn>
                                        <p:tgtEl>
                                          <p:spTgt spid="124970"/>
                                        </p:tgtEl>
                                        <p:attrNameLst>
                                          <p:attrName>style.visibility</p:attrName>
                                        </p:attrNameLst>
                                      </p:cBhvr>
                                      <p:to>
                                        <p:strVal val="visible"/>
                                      </p:to>
                                    </p:set>
                                    <p:animEffect transition="in" filter="strips(downLeft)">
                                      <p:cBhvr>
                                        <p:cTn id="58" dur="500"/>
                                        <p:tgtEl>
                                          <p:spTgt spid="124970"/>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strips(downLeft)">
                                      <p:cBhvr>
                                        <p:cTn id="63" dur="500"/>
                                        <p:tgtEl>
                                          <p:spTgt spid="3"/>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25002"/>
                                        </p:tgtEl>
                                        <p:attrNameLst>
                                          <p:attrName>style.visibility</p:attrName>
                                        </p:attrNameLst>
                                      </p:cBhvr>
                                      <p:to>
                                        <p:strVal val="visible"/>
                                      </p:to>
                                    </p:set>
                                    <p:anim calcmode="lin" valueType="num">
                                      <p:cBhvr additive="base">
                                        <p:cTn id="68" dur="500" fill="hold"/>
                                        <p:tgtEl>
                                          <p:spTgt spid="125002"/>
                                        </p:tgtEl>
                                        <p:attrNameLst>
                                          <p:attrName>ppt_x</p:attrName>
                                        </p:attrNameLst>
                                      </p:cBhvr>
                                      <p:tavLst>
                                        <p:tav tm="0">
                                          <p:val>
                                            <p:strVal val="#ppt_x"/>
                                          </p:val>
                                        </p:tav>
                                        <p:tav tm="100000">
                                          <p:val>
                                            <p:strVal val="#ppt_x"/>
                                          </p:val>
                                        </p:tav>
                                      </p:tavLst>
                                    </p:anim>
                                    <p:anim calcmode="lin" valueType="num">
                                      <p:cBhvr additive="base">
                                        <p:cTn id="69" dur="500" fill="hold"/>
                                        <p:tgtEl>
                                          <p:spTgt spid="125002"/>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8" presetClass="entr" presetSubtype="12" fill="hold" grpId="0" nodeType="clickEffect">
                                  <p:stCondLst>
                                    <p:cond delay="0"/>
                                  </p:stCondLst>
                                  <p:childTnLst>
                                    <p:set>
                                      <p:cBhvr>
                                        <p:cTn id="73" dur="1" fill="hold">
                                          <p:stCondLst>
                                            <p:cond delay="0"/>
                                          </p:stCondLst>
                                        </p:cTn>
                                        <p:tgtEl>
                                          <p:spTgt spid="125003"/>
                                        </p:tgtEl>
                                        <p:attrNameLst>
                                          <p:attrName>style.visibility</p:attrName>
                                        </p:attrNameLst>
                                      </p:cBhvr>
                                      <p:to>
                                        <p:strVal val="visible"/>
                                      </p:to>
                                    </p:set>
                                    <p:animEffect transition="in" filter="strips(downLeft)">
                                      <p:cBhvr>
                                        <p:cTn id="74" dur="500"/>
                                        <p:tgtEl>
                                          <p:spTgt spid="125003"/>
                                        </p:tgtEl>
                                      </p:cBhvr>
                                    </p:animEffect>
                                  </p:childTnLst>
                                  <p:subTnLst>
                                    <p:audio>
                                      <p:cMediaNode>
                                        <p:cTn display="0" masterRel="sameClick">
                                          <p:stCondLst>
                                            <p:cond evt="begin" delay="0">
                                              <p:tn val="72"/>
                                            </p:cond>
                                          </p:stCondLst>
                                          <p:endCondLst>
                                            <p:cond evt="onStopAudio" delay="0">
                                              <p:tgtEl>
                                                <p:sldTgt/>
                                              </p:tgtEl>
                                            </p:cond>
                                          </p:endCondLst>
                                        </p:cTn>
                                        <p:tgtEl>
                                          <p:sndTgt r:embed="rId3" name="type.wav"/>
                                        </p:tgtEl>
                                      </p:cMediaNode>
                                    </p:audio>
                                  </p:subTnLst>
                                </p:cTn>
                              </p:par>
                            </p:childTnLst>
                          </p:cTn>
                        </p:par>
                      </p:childTnLst>
                    </p:cTn>
                  </p:par>
                  <p:par>
                    <p:cTn id="75" fill="hold">
                      <p:stCondLst>
                        <p:cond delay="indefinite"/>
                      </p:stCondLst>
                      <p:childTnLst>
                        <p:par>
                          <p:cTn id="76" fill="hold">
                            <p:stCondLst>
                              <p:cond delay="0"/>
                            </p:stCondLst>
                            <p:childTnLst>
                              <p:par>
                                <p:cTn id="77" presetID="18" presetClass="entr" presetSubtype="12" fill="hold" grpId="0" nodeType="clickEffect">
                                  <p:stCondLst>
                                    <p:cond delay="0"/>
                                  </p:stCondLst>
                                  <p:childTnLst>
                                    <p:set>
                                      <p:cBhvr>
                                        <p:cTn id="78" dur="1" fill="hold">
                                          <p:stCondLst>
                                            <p:cond delay="0"/>
                                          </p:stCondLst>
                                        </p:cTn>
                                        <p:tgtEl>
                                          <p:spTgt spid="125004"/>
                                        </p:tgtEl>
                                        <p:attrNameLst>
                                          <p:attrName>style.visibility</p:attrName>
                                        </p:attrNameLst>
                                      </p:cBhvr>
                                      <p:to>
                                        <p:strVal val="visible"/>
                                      </p:to>
                                    </p:set>
                                    <p:animEffect transition="in" filter="strips(downLeft)">
                                      <p:cBhvr>
                                        <p:cTn id="79" dur="500"/>
                                        <p:tgtEl>
                                          <p:spTgt spid="125004"/>
                                        </p:tgtEl>
                                      </p:cBhvr>
                                    </p:animEffect>
                                  </p:childTnLst>
                                  <p:subTnLst>
                                    <p:audio>
                                      <p:cMediaNode>
                                        <p:cTn display="0" masterRel="sameClick">
                                          <p:stCondLst>
                                            <p:cond evt="begin" delay="0">
                                              <p:tn val="77"/>
                                            </p:cond>
                                          </p:stCondLst>
                                          <p:endCondLst>
                                            <p:cond evt="onStopAudio" delay="0">
                                              <p:tgtEl>
                                                <p:sldTgt/>
                                              </p:tgtEl>
                                            </p:cond>
                                          </p:endCondLst>
                                        </p:cTn>
                                        <p:tgtEl>
                                          <p:sndTgt r:embed="rId3" name="type.wav"/>
                                        </p:tgtEl>
                                      </p:cMediaNode>
                                    </p:audio>
                                  </p:subTnLst>
                                </p:cTn>
                              </p:par>
                            </p:childTnLst>
                          </p:cTn>
                        </p:par>
                      </p:childTnLst>
                    </p:cTn>
                  </p:par>
                  <p:par>
                    <p:cTn id="80" fill="hold">
                      <p:stCondLst>
                        <p:cond delay="indefinite"/>
                      </p:stCondLst>
                      <p:childTnLst>
                        <p:par>
                          <p:cTn id="81" fill="hold">
                            <p:stCondLst>
                              <p:cond delay="0"/>
                            </p:stCondLst>
                            <p:childTnLst>
                              <p:par>
                                <p:cTn id="82" presetID="0" presetClass="path" presetSubtype="0" accel="50000" decel="50000" fill="hold" grpId="1" nodeType="clickEffect">
                                  <p:stCondLst>
                                    <p:cond delay="0"/>
                                  </p:stCondLst>
                                  <p:childTnLst>
                                    <p:animMotion origin="layout" path="M 5.55556E-7 1.11111E-6 L 0.3033 0.39167 " pathEditMode="relative" rAng="0" ptsTypes="AA">
                                      <p:cBhvr>
                                        <p:cTn id="83" dur="2000" fill="hold"/>
                                        <p:tgtEl>
                                          <p:spTgt spid="125003"/>
                                        </p:tgtEl>
                                        <p:attrNameLst>
                                          <p:attrName>ppt_x</p:attrName>
                                          <p:attrName>ppt_y</p:attrName>
                                        </p:attrNameLst>
                                      </p:cBhvr>
                                      <p:rCtr x="152" y="196"/>
                                    </p:animMotion>
                                  </p:childTnLst>
                                </p:cTn>
                              </p:par>
                            </p:childTnLst>
                          </p:cTn>
                        </p:par>
                      </p:childTnLst>
                    </p:cTn>
                  </p:par>
                  <p:par>
                    <p:cTn id="84" fill="hold">
                      <p:stCondLst>
                        <p:cond delay="indefinite"/>
                      </p:stCondLst>
                      <p:childTnLst>
                        <p:par>
                          <p:cTn id="85" fill="hold">
                            <p:stCondLst>
                              <p:cond delay="0"/>
                            </p:stCondLst>
                            <p:childTnLst>
                              <p:par>
                                <p:cTn id="86" presetID="0" presetClass="path" presetSubtype="0" accel="50000" decel="50000" fill="hold" grpId="1" nodeType="clickEffect">
                                  <p:stCondLst>
                                    <p:cond delay="0"/>
                                  </p:stCondLst>
                                  <p:childTnLst>
                                    <p:animMotion origin="layout" path="M -1.38889E-6 2.96296E-6 L 0.08281 0.40185 " pathEditMode="relative" rAng="0" ptsTypes="AA">
                                      <p:cBhvr>
                                        <p:cTn id="87" dur="2000" fill="hold"/>
                                        <p:tgtEl>
                                          <p:spTgt spid="125004"/>
                                        </p:tgtEl>
                                        <p:attrNameLst>
                                          <p:attrName>ppt_x</p:attrName>
                                          <p:attrName>ppt_y</p:attrName>
                                        </p:attrNameLst>
                                      </p:cBhvr>
                                      <p:rCtr x="41" y="201"/>
                                    </p:animMotion>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25005"/>
                                        </p:tgtEl>
                                        <p:attrNameLst>
                                          <p:attrName>style.visibility</p:attrName>
                                        </p:attrNameLst>
                                      </p:cBhvr>
                                      <p:to>
                                        <p:strVal val="visible"/>
                                      </p:to>
                                    </p:set>
                                    <p:anim calcmode="lin" valueType="num">
                                      <p:cBhvr additive="base">
                                        <p:cTn id="92" dur="500" fill="hold"/>
                                        <p:tgtEl>
                                          <p:spTgt spid="125005"/>
                                        </p:tgtEl>
                                        <p:attrNameLst>
                                          <p:attrName>ppt_x</p:attrName>
                                        </p:attrNameLst>
                                      </p:cBhvr>
                                      <p:tavLst>
                                        <p:tav tm="0">
                                          <p:val>
                                            <p:strVal val="#ppt_x"/>
                                          </p:val>
                                        </p:tav>
                                        <p:tav tm="100000">
                                          <p:val>
                                            <p:strVal val="#ppt_x"/>
                                          </p:val>
                                        </p:tav>
                                      </p:tavLst>
                                    </p:anim>
                                    <p:anim calcmode="lin" valueType="num">
                                      <p:cBhvr additive="base">
                                        <p:cTn id="93" dur="500" fill="hold"/>
                                        <p:tgtEl>
                                          <p:spTgt spid="125005"/>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25006"/>
                                        </p:tgtEl>
                                        <p:attrNameLst>
                                          <p:attrName>style.visibility</p:attrName>
                                        </p:attrNameLst>
                                      </p:cBhvr>
                                      <p:to>
                                        <p:strVal val="visible"/>
                                      </p:to>
                                    </p:set>
                                    <p:anim calcmode="lin" valueType="num">
                                      <p:cBhvr additive="base">
                                        <p:cTn id="98" dur="500" fill="hold"/>
                                        <p:tgtEl>
                                          <p:spTgt spid="125006"/>
                                        </p:tgtEl>
                                        <p:attrNameLst>
                                          <p:attrName>ppt_x</p:attrName>
                                        </p:attrNameLst>
                                      </p:cBhvr>
                                      <p:tavLst>
                                        <p:tav tm="0">
                                          <p:val>
                                            <p:strVal val="#ppt_x"/>
                                          </p:val>
                                        </p:tav>
                                        <p:tav tm="100000">
                                          <p:val>
                                            <p:strVal val="#ppt_x"/>
                                          </p:val>
                                        </p:tav>
                                      </p:tavLst>
                                    </p:anim>
                                    <p:anim calcmode="lin" valueType="num">
                                      <p:cBhvr additive="base">
                                        <p:cTn id="99" dur="500" fill="hold"/>
                                        <p:tgtEl>
                                          <p:spTgt spid="125006"/>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2" presetClass="exit" presetSubtype="4" fill="hold" grpId="1" nodeType="clickEffect">
                                  <p:stCondLst>
                                    <p:cond delay="0"/>
                                  </p:stCondLst>
                                  <p:childTnLst>
                                    <p:animEffect transition="out" filter="wipe(down)">
                                      <p:cBhvr>
                                        <p:cTn id="103" dur="500"/>
                                        <p:tgtEl>
                                          <p:spTgt spid="125002"/>
                                        </p:tgtEl>
                                      </p:cBhvr>
                                    </p:animEffect>
                                    <p:set>
                                      <p:cBhvr>
                                        <p:cTn id="104" dur="1" fill="hold">
                                          <p:stCondLst>
                                            <p:cond delay="499"/>
                                          </p:stCondLst>
                                        </p:cTn>
                                        <p:tgtEl>
                                          <p:spTgt spid="125002"/>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additive="base">
                                        <p:cTn id="109" dur="500" fill="hold"/>
                                        <p:tgtEl>
                                          <p:spTgt spid="43"/>
                                        </p:tgtEl>
                                        <p:attrNameLst>
                                          <p:attrName>ppt_x</p:attrName>
                                        </p:attrNameLst>
                                      </p:cBhvr>
                                      <p:tavLst>
                                        <p:tav tm="0">
                                          <p:val>
                                            <p:strVal val="1+#ppt_w/2"/>
                                          </p:val>
                                        </p:tav>
                                        <p:tav tm="100000">
                                          <p:val>
                                            <p:strVal val="#ppt_x"/>
                                          </p:val>
                                        </p:tav>
                                      </p:tavLst>
                                    </p:anim>
                                    <p:anim calcmode="lin" valueType="num">
                                      <p:cBhvr additive="base">
                                        <p:cTn id="110" dur="500" fill="hold"/>
                                        <p:tgtEl>
                                          <p:spTgt spid="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nimBg="1" autoUpdateAnimBg="0"/>
      <p:bldP spid="124932" grpId="0"/>
      <p:bldP spid="124949" grpId="0" animBg="1" autoUpdateAnimBg="0"/>
      <p:bldP spid="124972" grpId="0" autoUpdateAnimBg="0"/>
      <p:bldP spid="124973" grpId="0" autoUpdateAnimBg="0"/>
      <p:bldP spid="124974" grpId="0" animBg="1"/>
      <p:bldP spid="124975" grpId="0" autoUpdateAnimBg="0"/>
      <p:bldP spid="125002" grpId="0" animBg="1"/>
      <p:bldP spid="125002" grpId="1" animBg="1"/>
      <p:bldP spid="125003" grpId="0" autoUpdateAnimBg="0"/>
      <p:bldP spid="125003" grpId="1"/>
      <p:bldP spid="125004" grpId="0" autoUpdateAnimBg="0"/>
      <p:bldP spid="125004" grpId="1"/>
      <p:bldP spid="125005" grpId="0" animBg="1"/>
      <p:bldP spid="125006" grpId="0" animBg="1"/>
      <p:bldP spid="43" grpId="0" animBg="1"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1"/>
          <p:cNvSpPr>
            <a:spLocks noGrp="1"/>
          </p:cNvSpPr>
          <p:nvPr>
            <p:ph type="sldNum" sz="quarter" idx="12"/>
          </p:nvPr>
        </p:nvSpPr>
        <p:spPr>
          <a:noFill/>
        </p:spPr>
        <p:txBody>
          <a:bodyPr/>
          <a:lstStyle/>
          <a:p>
            <a:fld id="{05FCD486-86E0-4FE2-BDA8-267C3F24894A}" type="slidenum">
              <a:rPr lang="ar-SA" smtClean="0"/>
              <a:pPr/>
              <a:t>121</a:t>
            </a:fld>
            <a:endParaRPr lang="en-US" smtClean="0"/>
          </a:p>
        </p:txBody>
      </p:sp>
      <p:sp>
        <p:nvSpPr>
          <p:cNvPr id="3" name="Rectangle 4"/>
          <p:cNvSpPr>
            <a:spLocks noChangeArrowheads="1"/>
          </p:cNvSpPr>
          <p:nvPr/>
        </p:nvSpPr>
        <p:spPr bwMode="auto">
          <a:xfrm>
            <a:off x="179388" y="260350"/>
            <a:ext cx="8799512" cy="3816350"/>
          </a:xfrm>
          <a:prstGeom prst="rect">
            <a:avLst/>
          </a:prstGeom>
          <a:noFill/>
          <a:ln w="9525">
            <a:noFill/>
            <a:miter lim="800000"/>
            <a:headEnd/>
            <a:tailEnd/>
          </a:ln>
        </p:spPr>
        <p:txBody>
          <a:bodyPr anchor="ctr"/>
          <a:lstStyle/>
          <a:p>
            <a:r>
              <a:rPr lang="en-US" sz="4400" b="1" dirty="0"/>
              <a:t> </a:t>
            </a:r>
            <a:r>
              <a:rPr lang="ar-AE" sz="4400" b="1" dirty="0"/>
              <a:t>الزيوت النباتية استرات ثلاثية </a:t>
            </a:r>
            <a:r>
              <a:rPr lang="ar-AE" sz="4400" b="1" dirty="0" err="1"/>
              <a:t>لاحماض</a:t>
            </a:r>
            <a:r>
              <a:rPr lang="ar-AE" sz="4400" b="1" dirty="0"/>
              <a:t> دهني</a:t>
            </a:r>
            <a:r>
              <a:rPr lang="ar-SA" sz="4400" b="1" dirty="0"/>
              <a:t>ة</a:t>
            </a:r>
            <a:r>
              <a:rPr lang="ar-AE" sz="4400" b="1" dirty="0"/>
              <a:t> غير مشبعة وعندما يمرر فيها غاز الهيدروجين تضاف </a:t>
            </a:r>
            <a:r>
              <a:rPr lang="ar-AE" sz="4400" b="1" dirty="0" err="1"/>
              <a:t>ذرات</a:t>
            </a:r>
            <a:r>
              <a:rPr lang="ar-AE" sz="4400" b="1" dirty="0"/>
              <a:t> الهيدروجين إلى الروابط الثنائية في جزيء </a:t>
            </a:r>
            <a:r>
              <a:rPr lang="ar-AE" sz="4400" b="1" dirty="0" err="1"/>
              <a:t>الزيت </a:t>
            </a:r>
            <a:r>
              <a:rPr lang="ar-AE" sz="4400" b="1" dirty="0"/>
              <a:t>( </a:t>
            </a:r>
            <a:r>
              <a:rPr lang="ar-AE" sz="4400" b="1" dirty="0" err="1"/>
              <a:t>السائل </a:t>
            </a:r>
            <a:r>
              <a:rPr lang="ar-AE" sz="4400" b="1" dirty="0"/>
              <a:t>) فيصبح مشبع</a:t>
            </a:r>
            <a:r>
              <a:rPr lang="ar-SA" sz="4400" b="1" dirty="0"/>
              <a:t>اً</a:t>
            </a:r>
            <a:r>
              <a:rPr lang="ar-AE" sz="4400" b="1" dirty="0"/>
              <a:t> ونحصل على دهن صلب </a:t>
            </a:r>
            <a:endParaRPr lang="en-US" sz="4400" b="1" dirty="0">
              <a:solidFill>
                <a:schemeClr val="tx2"/>
              </a:solidFill>
            </a:endParaRPr>
          </a:p>
        </p:txBody>
      </p:sp>
      <p:sp>
        <p:nvSpPr>
          <p:cNvPr id="4" name="Rectangle 4"/>
          <p:cNvSpPr>
            <a:spLocks noChangeArrowheads="1"/>
          </p:cNvSpPr>
          <p:nvPr/>
        </p:nvSpPr>
        <p:spPr bwMode="auto">
          <a:xfrm>
            <a:off x="179388" y="4438650"/>
            <a:ext cx="8799512" cy="2419350"/>
          </a:xfrm>
          <a:prstGeom prst="rect">
            <a:avLst/>
          </a:prstGeom>
          <a:noFill/>
          <a:ln w="9525">
            <a:noFill/>
            <a:miter lim="800000"/>
            <a:headEnd/>
            <a:tailEnd/>
          </a:ln>
        </p:spPr>
        <p:txBody>
          <a:bodyPr anchor="ctr"/>
          <a:lstStyle/>
          <a:p>
            <a:r>
              <a:rPr lang="ar-AE" sz="4400" b="1" dirty="0"/>
              <a:t>الأحماض الدهني</a:t>
            </a:r>
            <a:r>
              <a:rPr lang="ar-SA" sz="4400" b="1" dirty="0" err="1"/>
              <a:t>ة :</a:t>
            </a:r>
            <a:r>
              <a:rPr lang="ar-AE" sz="4400" b="1" dirty="0"/>
              <a:t> أحماض أحادية </a:t>
            </a:r>
            <a:r>
              <a:rPr lang="ar-AE" sz="4400" b="1" dirty="0" err="1"/>
              <a:t>الكربوكسيل</a:t>
            </a:r>
            <a:r>
              <a:rPr lang="ar-AE" sz="4400" b="1" dirty="0"/>
              <a:t> تتكون من سلاسل طويلة من </a:t>
            </a:r>
            <a:r>
              <a:rPr lang="ar-AE" sz="4400" b="1" dirty="0" err="1"/>
              <a:t>ذرات</a:t>
            </a:r>
            <a:r>
              <a:rPr lang="ar-AE" sz="4400" b="1" dirty="0"/>
              <a:t> كربون تحتوي عل</a:t>
            </a:r>
            <a:r>
              <a:rPr lang="ar-SA" sz="4400" b="1" dirty="0"/>
              <a:t>ى</a:t>
            </a:r>
            <a:r>
              <a:rPr lang="ar-AE" sz="4400" b="1" dirty="0"/>
              <a:t> عدة روابط ثنائية</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3"/>
          <p:cNvSpPr>
            <a:spLocks noGrp="1"/>
          </p:cNvSpPr>
          <p:nvPr>
            <p:ph type="sldNum" sz="quarter" idx="12"/>
          </p:nvPr>
        </p:nvSpPr>
        <p:spPr>
          <a:xfrm>
            <a:off x="539750" y="6021388"/>
            <a:ext cx="1905000" cy="457200"/>
          </a:xfrm>
          <a:noFill/>
        </p:spPr>
        <p:txBody>
          <a:bodyPr/>
          <a:lstStyle/>
          <a:p>
            <a:fld id="{18B62CD9-9DCD-4B3E-92FB-39D5F66E3D7F}" type="slidenum">
              <a:rPr lang="ar-SA" smtClean="0"/>
              <a:pPr/>
              <a:t>122</a:t>
            </a:fld>
            <a:endParaRPr lang="en-US" smtClean="0"/>
          </a:p>
        </p:txBody>
      </p:sp>
      <p:sp>
        <p:nvSpPr>
          <p:cNvPr id="123906" name="Rectangle 2"/>
          <p:cNvSpPr>
            <a:spLocks noChangeArrowheads="1"/>
          </p:cNvSpPr>
          <p:nvPr/>
        </p:nvSpPr>
        <p:spPr bwMode="auto">
          <a:xfrm>
            <a:off x="5292725" y="873125"/>
            <a:ext cx="3470275" cy="574675"/>
          </a:xfrm>
          <a:prstGeom prst="rect">
            <a:avLst/>
          </a:prstGeom>
          <a:solidFill>
            <a:srgbClr val="FFFF66"/>
          </a:solidFill>
          <a:ln w="9525">
            <a:noFill/>
            <a:miter lim="800000"/>
            <a:headEnd/>
            <a:tailEnd/>
          </a:ln>
        </p:spPr>
        <p:txBody>
          <a:bodyPr anchor="ctr"/>
          <a:lstStyle/>
          <a:p>
            <a:r>
              <a:rPr lang="ar-SA" sz="4400" b="1">
                <a:solidFill>
                  <a:schemeClr val="tx2"/>
                </a:solidFill>
              </a:rPr>
              <a:t>هدرجة الزيوت : </a:t>
            </a:r>
            <a:endParaRPr lang="en-US" sz="4400" b="1">
              <a:solidFill>
                <a:schemeClr val="tx2"/>
              </a:solidFill>
            </a:endParaRPr>
          </a:p>
        </p:txBody>
      </p:sp>
      <p:sp>
        <p:nvSpPr>
          <p:cNvPr id="123907" name="Rectangle 3"/>
          <p:cNvSpPr>
            <a:spLocks noChangeArrowheads="1"/>
          </p:cNvSpPr>
          <p:nvPr/>
        </p:nvSpPr>
        <p:spPr bwMode="auto">
          <a:xfrm>
            <a:off x="1116013" y="1736725"/>
            <a:ext cx="7812087" cy="647700"/>
          </a:xfrm>
          <a:prstGeom prst="rect">
            <a:avLst/>
          </a:prstGeom>
          <a:noFill/>
          <a:ln w="9525">
            <a:noFill/>
            <a:miter lim="800000"/>
            <a:headEnd/>
            <a:tailEnd/>
          </a:ln>
        </p:spPr>
        <p:txBody>
          <a:bodyPr anchor="ctr"/>
          <a:lstStyle/>
          <a:p>
            <a:r>
              <a:rPr lang="ar-SA" sz="4400" b="1" dirty="0">
                <a:solidFill>
                  <a:schemeClr val="tx2"/>
                </a:solidFill>
              </a:rPr>
              <a:t>يتحول فيها الزيت السائل إلى دهن </a:t>
            </a:r>
            <a:r>
              <a:rPr lang="ar-SA" sz="4400" b="1" dirty="0" err="1">
                <a:solidFill>
                  <a:schemeClr val="tx2"/>
                </a:solidFill>
              </a:rPr>
              <a:t>صلب .</a:t>
            </a:r>
            <a:r>
              <a:rPr lang="ar-SA" sz="4400" b="1" dirty="0">
                <a:solidFill>
                  <a:schemeClr val="tx2"/>
                </a:solidFill>
              </a:rPr>
              <a:t> </a:t>
            </a:r>
            <a:endParaRPr lang="en-US" sz="4400" b="1" dirty="0">
              <a:solidFill>
                <a:schemeClr val="tx2"/>
              </a:solidFill>
            </a:endParaRPr>
          </a:p>
        </p:txBody>
      </p:sp>
      <p:sp>
        <p:nvSpPr>
          <p:cNvPr id="123908" name="Rectangle 4"/>
          <p:cNvSpPr>
            <a:spLocks noChangeArrowheads="1"/>
          </p:cNvSpPr>
          <p:nvPr/>
        </p:nvSpPr>
        <p:spPr bwMode="auto">
          <a:xfrm>
            <a:off x="5940425" y="2889250"/>
            <a:ext cx="2843213" cy="646113"/>
          </a:xfrm>
          <a:prstGeom prst="rect">
            <a:avLst/>
          </a:prstGeom>
          <a:solidFill>
            <a:schemeClr val="accent5">
              <a:lumMod val="20000"/>
              <a:lumOff val="80000"/>
            </a:schemeClr>
          </a:solidFill>
          <a:ln w="9525">
            <a:noFill/>
            <a:miter lim="800000"/>
            <a:headEnd/>
            <a:tailEnd/>
          </a:ln>
          <a:effectLst/>
        </p:spPr>
        <p:txBody>
          <a:bodyPr anchor="ctr"/>
          <a:lstStyle/>
          <a:p>
            <a:pPr>
              <a:defRPr/>
            </a:pPr>
            <a:r>
              <a:rPr lang="ar-SA" sz="4400" b="1">
                <a:solidFill>
                  <a:schemeClr val="tx2"/>
                </a:solidFill>
                <a:cs typeface="Arial" charset="0"/>
              </a:rPr>
              <a:t>دهن مهدرج :</a:t>
            </a:r>
            <a:endParaRPr lang="en-US" sz="4400" b="1">
              <a:solidFill>
                <a:schemeClr val="tx2"/>
              </a:solidFill>
              <a:cs typeface="Arial" charset="0"/>
            </a:endParaRPr>
          </a:p>
        </p:txBody>
      </p:sp>
      <p:sp>
        <p:nvSpPr>
          <p:cNvPr id="123909" name="Rectangle 5"/>
          <p:cNvSpPr>
            <a:spLocks noChangeArrowheads="1"/>
          </p:cNvSpPr>
          <p:nvPr/>
        </p:nvSpPr>
        <p:spPr bwMode="auto">
          <a:xfrm>
            <a:off x="179388" y="3897313"/>
            <a:ext cx="8799512" cy="1222375"/>
          </a:xfrm>
          <a:prstGeom prst="rect">
            <a:avLst/>
          </a:prstGeom>
          <a:solidFill>
            <a:schemeClr val="accent5">
              <a:lumMod val="20000"/>
              <a:lumOff val="80000"/>
            </a:schemeClr>
          </a:solidFill>
          <a:ln w="9525">
            <a:noFill/>
            <a:miter lim="800000"/>
            <a:headEnd/>
            <a:tailEnd/>
          </a:ln>
          <a:effectLst/>
        </p:spPr>
        <p:txBody>
          <a:bodyPr anchor="ctr"/>
          <a:lstStyle/>
          <a:p>
            <a:pPr>
              <a:defRPr/>
            </a:pPr>
            <a:r>
              <a:rPr lang="ar-SA" sz="4400" b="1" dirty="0">
                <a:solidFill>
                  <a:schemeClr val="tx2"/>
                </a:solidFill>
                <a:cs typeface="Arial" charset="0"/>
              </a:rPr>
              <a:t>إضافة ذرات هيدروجين إلى جزيء الزيت فيتحول إلى دهن .</a:t>
            </a:r>
            <a:endParaRPr lang="en-US" sz="4400" b="1" dirty="0">
              <a:solidFill>
                <a:schemeClr val="tx2"/>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3906"/>
                                        </p:tgtEl>
                                        <p:attrNameLst>
                                          <p:attrName>style.visibility</p:attrName>
                                        </p:attrNameLst>
                                      </p:cBhvr>
                                      <p:to>
                                        <p:strVal val="visible"/>
                                      </p:to>
                                    </p:set>
                                    <p:anim calcmode="lin" valueType="num">
                                      <p:cBhvr>
                                        <p:cTn id="7" dur="500" fill="hold"/>
                                        <p:tgtEl>
                                          <p:spTgt spid="123906"/>
                                        </p:tgtEl>
                                        <p:attrNameLst>
                                          <p:attrName>ppt_w</p:attrName>
                                        </p:attrNameLst>
                                      </p:cBhvr>
                                      <p:tavLst>
                                        <p:tav tm="0">
                                          <p:val>
                                            <p:fltVal val="0"/>
                                          </p:val>
                                        </p:tav>
                                        <p:tav tm="100000">
                                          <p:val>
                                            <p:strVal val="#ppt_w"/>
                                          </p:val>
                                        </p:tav>
                                      </p:tavLst>
                                    </p:anim>
                                    <p:anim calcmode="lin" valueType="num">
                                      <p:cBhvr>
                                        <p:cTn id="8" dur="500" fill="hold"/>
                                        <p:tgtEl>
                                          <p:spTgt spid="12390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3907"/>
                                        </p:tgtEl>
                                        <p:attrNameLst>
                                          <p:attrName>style.visibility</p:attrName>
                                        </p:attrNameLst>
                                      </p:cBhvr>
                                      <p:to>
                                        <p:strVal val="visible"/>
                                      </p:to>
                                    </p:set>
                                    <p:anim calcmode="lin" valueType="num">
                                      <p:cBhvr>
                                        <p:cTn id="13" dur="500" fill="hold"/>
                                        <p:tgtEl>
                                          <p:spTgt spid="123907"/>
                                        </p:tgtEl>
                                        <p:attrNameLst>
                                          <p:attrName>ppt_w</p:attrName>
                                        </p:attrNameLst>
                                      </p:cBhvr>
                                      <p:tavLst>
                                        <p:tav tm="0">
                                          <p:val>
                                            <p:fltVal val="0"/>
                                          </p:val>
                                        </p:tav>
                                        <p:tav tm="100000">
                                          <p:val>
                                            <p:strVal val="#ppt_w"/>
                                          </p:val>
                                        </p:tav>
                                      </p:tavLst>
                                    </p:anim>
                                    <p:anim calcmode="lin" valueType="num">
                                      <p:cBhvr>
                                        <p:cTn id="14" dur="500" fill="hold"/>
                                        <p:tgtEl>
                                          <p:spTgt spid="12390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laser.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3908"/>
                                        </p:tgtEl>
                                        <p:attrNameLst>
                                          <p:attrName>style.visibility</p:attrName>
                                        </p:attrNameLst>
                                      </p:cBhvr>
                                      <p:to>
                                        <p:strVal val="visible"/>
                                      </p:to>
                                    </p:set>
                                    <p:anim calcmode="lin" valueType="num">
                                      <p:cBhvr>
                                        <p:cTn id="19" dur="500" fill="hold"/>
                                        <p:tgtEl>
                                          <p:spTgt spid="123908"/>
                                        </p:tgtEl>
                                        <p:attrNameLst>
                                          <p:attrName>ppt_w</p:attrName>
                                        </p:attrNameLst>
                                      </p:cBhvr>
                                      <p:tavLst>
                                        <p:tav tm="0">
                                          <p:val>
                                            <p:fltVal val="0"/>
                                          </p:val>
                                        </p:tav>
                                        <p:tav tm="100000">
                                          <p:val>
                                            <p:strVal val="#ppt_w"/>
                                          </p:val>
                                        </p:tav>
                                      </p:tavLst>
                                    </p:anim>
                                    <p:anim calcmode="lin" valueType="num">
                                      <p:cBhvr>
                                        <p:cTn id="20" dur="500" fill="hold"/>
                                        <p:tgtEl>
                                          <p:spTgt spid="12390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23909"/>
                                        </p:tgtEl>
                                        <p:attrNameLst>
                                          <p:attrName>style.visibility</p:attrName>
                                        </p:attrNameLst>
                                      </p:cBhvr>
                                      <p:to>
                                        <p:strVal val="visible"/>
                                      </p:to>
                                    </p:set>
                                    <p:anim calcmode="lin" valueType="num">
                                      <p:cBhvr>
                                        <p:cTn id="25" dur="500" fill="hold"/>
                                        <p:tgtEl>
                                          <p:spTgt spid="123909"/>
                                        </p:tgtEl>
                                        <p:attrNameLst>
                                          <p:attrName>ppt_w</p:attrName>
                                        </p:attrNameLst>
                                      </p:cBhvr>
                                      <p:tavLst>
                                        <p:tav tm="0">
                                          <p:val>
                                            <p:fltVal val="0"/>
                                          </p:val>
                                        </p:tav>
                                        <p:tav tm="100000">
                                          <p:val>
                                            <p:strVal val="#ppt_w"/>
                                          </p:val>
                                        </p:tav>
                                      </p:tavLst>
                                    </p:anim>
                                    <p:anim calcmode="lin" valueType="num">
                                      <p:cBhvr>
                                        <p:cTn id="26" dur="500" fill="hold"/>
                                        <p:tgtEl>
                                          <p:spTgt spid="12390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nimBg="1" autoUpdateAnimBg="0"/>
      <p:bldP spid="123907" grpId="0"/>
      <p:bldP spid="123908" grpId="0" animBg="1" autoUpdateAnimBg="0"/>
      <p:bldP spid="123909" grpId="0" animBg="1"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3"/>
          <p:cNvSpPr>
            <a:spLocks noGrp="1"/>
          </p:cNvSpPr>
          <p:nvPr>
            <p:ph type="sldNum" sz="quarter" idx="12"/>
          </p:nvPr>
        </p:nvSpPr>
        <p:spPr>
          <a:noFill/>
        </p:spPr>
        <p:txBody>
          <a:bodyPr/>
          <a:lstStyle/>
          <a:p>
            <a:fld id="{02A6AC35-F33D-495B-969B-B8CF9921C491}" type="slidenum">
              <a:rPr lang="ar-SA" smtClean="0"/>
              <a:pPr/>
              <a:t>123</a:t>
            </a:fld>
            <a:endParaRPr lang="en-US" smtClean="0"/>
          </a:p>
        </p:txBody>
      </p:sp>
      <p:grpSp>
        <p:nvGrpSpPr>
          <p:cNvPr id="2" name="Group 48"/>
          <p:cNvGrpSpPr>
            <a:grpSpLocks/>
          </p:cNvGrpSpPr>
          <p:nvPr/>
        </p:nvGrpSpPr>
        <p:grpSpPr bwMode="auto">
          <a:xfrm>
            <a:off x="96838" y="-26988"/>
            <a:ext cx="6346825" cy="2592388"/>
            <a:chOff x="514" y="73"/>
            <a:chExt cx="3998" cy="1633"/>
          </a:xfrm>
        </p:grpSpPr>
        <p:sp>
          <p:nvSpPr>
            <p:cNvPr id="112696" name="Text Box 5"/>
            <p:cNvSpPr txBox="1">
              <a:spLocks noChangeArrowheads="1"/>
            </p:cNvSpPr>
            <p:nvPr/>
          </p:nvSpPr>
          <p:spPr bwMode="auto">
            <a:xfrm>
              <a:off x="1156" y="677"/>
              <a:ext cx="461" cy="490"/>
            </a:xfrm>
            <a:prstGeom prst="rect">
              <a:avLst/>
            </a:prstGeom>
            <a:noFill/>
            <a:ln w="9525">
              <a:noFill/>
              <a:miter lim="800000"/>
              <a:headEnd/>
              <a:tailEnd/>
            </a:ln>
          </p:spPr>
          <p:txBody>
            <a:bodyPr>
              <a:spAutoFit/>
            </a:bodyPr>
            <a:lstStyle/>
            <a:p>
              <a:pPr algn="l" rtl="0">
                <a:spcBef>
                  <a:spcPct val="50000"/>
                </a:spcBef>
              </a:pPr>
              <a:r>
                <a:rPr lang="en-US" sz="4500">
                  <a:solidFill>
                    <a:srgbClr val="CC3300"/>
                  </a:solidFill>
                  <a:latin typeface="Arial Black" pitchFamily="34" charset="0"/>
                </a:rPr>
                <a:t>C</a:t>
              </a:r>
              <a:endParaRPr lang="en-US" sz="4500" baseline="-25000">
                <a:solidFill>
                  <a:srgbClr val="CC3300"/>
                </a:solidFill>
                <a:latin typeface="Arial Black" pitchFamily="34" charset="0"/>
              </a:endParaRPr>
            </a:p>
          </p:txBody>
        </p:sp>
        <p:sp>
          <p:nvSpPr>
            <p:cNvPr id="112697" name="Line 6"/>
            <p:cNvSpPr>
              <a:spLocks noChangeShapeType="1"/>
            </p:cNvSpPr>
            <p:nvPr/>
          </p:nvSpPr>
          <p:spPr bwMode="auto">
            <a:xfrm flipV="1">
              <a:off x="1519" y="981"/>
              <a:ext cx="227" cy="0"/>
            </a:xfrm>
            <a:prstGeom prst="line">
              <a:avLst/>
            </a:prstGeom>
            <a:noFill/>
            <a:ln w="76200">
              <a:solidFill>
                <a:srgbClr val="FF3300"/>
              </a:solidFill>
              <a:round/>
              <a:headEnd/>
              <a:tailEnd/>
            </a:ln>
          </p:spPr>
          <p:txBody>
            <a:bodyPr/>
            <a:lstStyle/>
            <a:p>
              <a:endParaRPr lang="ar-AE"/>
            </a:p>
          </p:txBody>
        </p:sp>
        <p:sp>
          <p:nvSpPr>
            <p:cNvPr id="112698" name="Line 7"/>
            <p:cNvSpPr>
              <a:spLocks noChangeShapeType="1"/>
            </p:cNvSpPr>
            <p:nvPr/>
          </p:nvSpPr>
          <p:spPr bwMode="auto">
            <a:xfrm>
              <a:off x="1021" y="935"/>
              <a:ext cx="181" cy="0"/>
            </a:xfrm>
            <a:prstGeom prst="line">
              <a:avLst/>
            </a:prstGeom>
            <a:noFill/>
            <a:ln w="76200">
              <a:solidFill>
                <a:schemeClr val="tx2"/>
              </a:solidFill>
              <a:round/>
              <a:headEnd/>
              <a:tailEnd/>
            </a:ln>
          </p:spPr>
          <p:txBody>
            <a:bodyPr/>
            <a:lstStyle/>
            <a:p>
              <a:endParaRPr lang="ar-AE"/>
            </a:p>
          </p:txBody>
        </p:sp>
        <p:sp>
          <p:nvSpPr>
            <p:cNvPr id="112699" name="Line 8"/>
            <p:cNvSpPr>
              <a:spLocks noChangeShapeType="1"/>
            </p:cNvSpPr>
            <p:nvPr/>
          </p:nvSpPr>
          <p:spPr bwMode="auto">
            <a:xfrm flipH="1">
              <a:off x="1473" y="518"/>
              <a:ext cx="0" cy="182"/>
            </a:xfrm>
            <a:prstGeom prst="line">
              <a:avLst/>
            </a:prstGeom>
            <a:noFill/>
            <a:ln w="76200">
              <a:solidFill>
                <a:schemeClr val="tx2"/>
              </a:solidFill>
              <a:round/>
              <a:headEnd/>
              <a:tailEnd/>
            </a:ln>
          </p:spPr>
          <p:txBody>
            <a:bodyPr/>
            <a:lstStyle/>
            <a:p>
              <a:endParaRPr lang="ar-AE"/>
            </a:p>
          </p:txBody>
        </p:sp>
        <p:sp>
          <p:nvSpPr>
            <p:cNvPr id="112700" name="Text Box 9"/>
            <p:cNvSpPr txBox="1">
              <a:spLocks noChangeArrowheads="1"/>
            </p:cNvSpPr>
            <p:nvPr/>
          </p:nvSpPr>
          <p:spPr bwMode="auto">
            <a:xfrm>
              <a:off x="3924" y="1162"/>
              <a:ext cx="454" cy="490"/>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12701" name="Text Box 10"/>
            <p:cNvSpPr txBox="1">
              <a:spLocks noChangeArrowheads="1"/>
            </p:cNvSpPr>
            <p:nvPr/>
          </p:nvSpPr>
          <p:spPr bwMode="auto">
            <a:xfrm>
              <a:off x="1247" y="119"/>
              <a:ext cx="454" cy="490"/>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12702" name="Text Box 11"/>
            <p:cNvSpPr txBox="1">
              <a:spLocks noChangeArrowheads="1"/>
            </p:cNvSpPr>
            <p:nvPr/>
          </p:nvSpPr>
          <p:spPr bwMode="auto">
            <a:xfrm>
              <a:off x="695" y="677"/>
              <a:ext cx="461" cy="490"/>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C</a:t>
              </a:r>
              <a:endParaRPr lang="en-US" sz="4500" baseline="-25000">
                <a:solidFill>
                  <a:schemeClr val="tx2"/>
                </a:solidFill>
                <a:latin typeface="Arial Black" pitchFamily="34" charset="0"/>
              </a:endParaRPr>
            </a:p>
          </p:txBody>
        </p:sp>
        <p:sp>
          <p:nvSpPr>
            <p:cNvPr id="112703" name="Line 12"/>
            <p:cNvSpPr>
              <a:spLocks noChangeShapeType="1"/>
            </p:cNvSpPr>
            <p:nvPr/>
          </p:nvSpPr>
          <p:spPr bwMode="auto">
            <a:xfrm flipV="1">
              <a:off x="514" y="926"/>
              <a:ext cx="227" cy="0"/>
            </a:xfrm>
            <a:prstGeom prst="line">
              <a:avLst/>
            </a:prstGeom>
            <a:noFill/>
            <a:ln w="76200">
              <a:solidFill>
                <a:schemeClr val="tx2"/>
              </a:solidFill>
              <a:round/>
              <a:headEnd/>
              <a:tailEnd/>
            </a:ln>
          </p:spPr>
          <p:txBody>
            <a:bodyPr/>
            <a:lstStyle/>
            <a:p>
              <a:endParaRPr lang="ar-AE"/>
            </a:p>
          </p:txBody>
        </p:sp>
        <p:sp>
          <p:nvSpPr>
            <p:cNvPr id="112704" name="Line 13"/>
            <p:cNvSpPr>
              <a:spLocks noChangeShapeType="1"/>
            </p:cNvSpPr>
            <p:nvPr/>
          </p:nvSpPr>
          <p:spPr bwMode="auto">
            <a:xfrm>
              <a:off x="877" y="518"/>
              <a:ext cx="0" cy="199"/>
            </a:xfrm>
            <a:prstGeom prst="line">
              <a:avLst/>
            </a:prstGeom>
            <a:noFill/>
            <a:ln w="76200">
              <a:solidFill>
                <a:schemeClr val="tx2"/>
              </a:solidFill>
              <a:round/>
              <a:headEnd/>
              <a:tailEnd/>
            </a:ln>
          </p:spPr>
          <p:txBody>
            <a:bodyPr/>
            <a:lstStyle/>
            <a:p>
              <a:endParaRPr lang="ar-AE"/>
            </a:p>
          </p:txBody>
        </p:sp>
        <p:sp>
          <p:nvSpPr>
            <p:cNvPr id="112705" name="Text Box 14"/>
            <p:cNvSpPr txBox="1">
              <a:spLocks noChangeArrowheads="1"/>
            </p:cNvSpPr>
            <p:nvPr/>
          </p:nvSpPr>
          <p:spPr bwMode="auto">
            <a:xfrm>
              <a:off x="605" y="1171"/>
              <a:ext cx="454" cy="490"/>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12706" name="Text Box 15"/>
            <p:cNvSpPr txBox="1">
              <a:spLocks noChangeArrowheads="1"/>
            </p:cNvSpPr>
            <p:nvPr/>
          </p:nvSpPr>
          <p:spPr bwMode="auto">
            <a:xfrm>
              <a:off x="695" y="119"/>
              <a:ext cx="454" cy="490"/>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12707" name="Line 16"/>
            <p:cNvSpPr>
              <a:spLocks noChangeShapeType="1"/>
            </p:cNvSpPr>
            <p:nvPr/>
          </p:nvSpPr>
          <p:spPr bwMode="auto">
            <a:xfrm>
              <a:off x="1519" y="890"/>
              <a:ext cx="227" cy="0"/>
            </a:xfrm>
            <a:prstGeom prst="line">
              <a:avLst/>
            </a:prstGeom>
            <a:noFill/>
            <a:ln w="76200">
              <a:solidFill>
                <a:srgbClr val="FF3300"/>
              </a:solidFill>
              <a:round/>
              <a:headEnd/>
              <a:tailEnd/>
            </a:ln>
          </p:spPr>
          <p:txBody>
            <a:bodyPr/>
            <a:lstStyle/>
            <a:p>
              <a:endParaRPr lang="ar-AE"/>
            </a:p>
          </p:txBody>
        </p:sp>
        <p:sp>
          <p:nvSpPr>
            <p:cNvPr id="112708" name="Text Box 17"/>
            <p:cNvSpPr txBox="1">
              <a:spLocks noChangeArrowheads="1"/>
            </p:cNvSpPr>
            <p:nvPr/>
          </p:nvSpPr>
          <p:spPr bwMode="auto">
            <a:xfrm>
              <a:off x="2238" y="677"/>
              <a:ext cx="461" cy="490"/>
            </a:xfrm>
            <a:prstGeom prst="rect">
              <a:avLst/>
            </a:prstGeom>
            <a:noFill/>
            <a:ln w="9525">
              <a:noFill/>
              <a:miter lim="800000"/>
              <a:headEnd/>
              <a:tailEnd/>
            </a:ln>
          </p:spPr>
          <p:txBody>
            <a:bodyPr>
              <a:spAutoFit/>
            </a:bodyPr>
            <a:lstStyle/>
            <a:p>
              <a:pPr algn="l" rtl="0">
                <a:spcBef>
                  <a:spcPct val="50000"/>
                </a:spcBef>
              </a:pPr>
              <a:r>
                <a:rPr lang="en-US" sz="4500">
                  <a:latin typeface="Arial Black" pitchFamily="34" charset="0"/>
                </a:rPr>
                <a:t>C</a:t>
              </a:r>
              <a:endParaRPr lang="en-US" sz="4500" baseline="-25000">
                <a:latin typeface="Arial Black" pitchFamily="34" charset="0"/>
              </a:endParaRPr>
            </a:p>
          </p:txBody>
        </p:sp>
        <p:sp>
          <p:nvSpPr>
            <p:cNvPr id="112709" name="Line 18"/>
            <p:cNvSpPr>
              <a:spLocks noChangeShapeType="1"/>
            </p:cNvSpPr>
            <p:nvPr/>
          </p:nvSpPr>
          <p:spPr bwMode="auto">
            <a:xfrm flipV="1">
              <a:off x="2608" y="935"/>
              <a:ext cx="227" cy="0"/>
            </a:xfrm>
            <a:prstGeom prst="line">
              <a:avLst/>
            </a:prstGeom>
            <a:noFill/>
            <a:ln w="76200">
              <a:solidFill>
                <a:srgbClr val="FF3300"/>
              </a:solidFill>
              <a:round/>
              <a:headEnd/>
              <a:tailEnd/>
            </a:ln>
          </p:spPr>
          <p:txBody>
            <a:bodyPr/>
            <a:lstStyle/>
            <a:p>
              <a:endParaRPr lang="ar-AE"/>
            </a:p>
          </p:txBody>
        </p:sp>
        <p:sp>
          <p:nvSpPr>
            <p:cNvPr id="112710" name="Line 19"/>
            <p:cNvSpPr>
              <a:spLocks noChangeShapeType="1"/>
            </p:cNvSpPr>
            <p:nvPr/>
          </p:nvSpPr>
          <p:spPr bwMode="auto">
            <a:xfrm>
              <a:off x="2064" y="926"/>
              <a:ext cx="226" cy="9"/>
            </a:xfrm>
            <a:prstGeom prst="line">
              <a:avLst/>
            </a:prstGeom>
            <a:noFill/>
            <a:ln w="76200">
              <a:solidFill>
                <a:srgbClr val="FF3300"/>
              </a:solidFill>
              <a:round/>
              <a:headEnd/>
              <a:tailEnd/>
            </a:ln>
          </p:spPr>
          <p:txBody>
            <a:bodyPr/>
            <a:lstStyle/>
            <a:p>
              <a:endParaRPr lang="ar-AE"/>
            </a:p>
          </p:txBody>
        </p:sp>
        <p:sp>
          <p:nvSpPr>
            <p:cNvPr id="112711" name="Line 20"/>
            <p:cNvSpPr>
              <a:spLocks noChangeShapeType="1"/>
            </p:cNvSpPr>
            <p:nvPr/>
          </p:nvSpPr>
          <p:spPr bwMode="auto">
            <a:xfrm flipH="1">
              <a:off x="2472" y="518"/>
              <a:ext cx="0" cy="182"/>
            </a:xfrm>
            <a:prstGeom prst="line">
              <a:avLst/>
            </a:prstGeom>
            <a:noFill/>
            <a:ln w="76200">
              <a:solidFill>
                <a:schemeClr val="tx2"/>
              </a:solidFill>
              <a:round/>
              <a:headEnd/>
              <a:tailEnd/>
            </a:ln>
          </p:spPr>
          <p:txBody>
            <a:bodyPr/>
            <a:lstStyle/>
            <a:p>
              <a:endParaRPr lang="ar-AE"/>
            </a:p>
          </p:txBody>
        </p:sp>
        <p:sp>
          <p:nvSpPr>
            <p:cNvPr id="112712" name="Text Box 21"/>
            <p:cNvSpPr txBox="1">
              <a:spLocks noChangeArrowheads="1"/>
            </p:cNvSpPr>
            <p:nvPr/>
          </p:nvSpPr>
          <p:spPr bwMode="auto">
            <a:xfrm>
              <a:off x="2290" y="119"/>
              <a:ext cx="454" cy="490"/>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12713" name="Text Box 22"/>
            <p:cNvSpPr txBox="1">
              <a:spLocks noChangeArrowheads="1"/>
            </p:cNvSpPr>
            <p:nvPr/>
          </p:nvSpPr>
          <p:spPr bwMode="auto">
            <a:xfrm>
              <a:off x="1701" y="677"/>
              <a:ext cx="461" cy="490"/>
            </a:xfrm>
            <a:prstGeom prst="rect">
              <a:avLst/>
            </a:prstGeom>
            <a:noFill/>
            <a:ln w="9525">
              <a:noFill/>
              <a:miter lim="800000"/>
              <a:headEnd/>
              <a:tailEnd/>
            </a:ln>
          </p:spPr>
          <p:txBody>
            <a:bodyPr>
              <a:spAutoFit/>
            </a:bodyPr>
            <a:lstStyle/>
            <a:p>
              <a:pPr algn="l" rtl="0">
                <a:spcBef>
                  <a:spcPct val="50000"/>
                </a:spcBef>
              </a:pPr>
              <a:r>
                <a:rPr lang="en-US" sz="4500">
                  <a:solidFill>
                    <a:srgbClr val="CC3300"/>
                  </a:solidFill>
                  <a:latin typeface="Arial Black" pitchFamily="34" charset="0"/>
                </a:rPr>
                <a:t>C</a:t>
              </a:r>
              <a:endParaRPr lang="en-US" sz="4500" baseline="-25000">
                <a:solidFill>
                  <a:srgbClr val="CC3300"/>
                </a:solidFill>
                <a:latin typeface="Arial Black" pitchFamily="34" charset="0"/>
              </a:endParaRPr>
            </a:p>
          </p:txBody>
        </p:sp>
        <p:sp>
          <p:nvSpPr>
            <p:cNvPr id="112714" name="Line 24"/>
            <p:cNvSpPr>
              <a:spLocks noChangeShapeType="1"/>
            </p:cNvSpPr>
            <p:nvPr/>
          </p:nvSpPr>
          <p:spPr bwMode="auto">
            <a:xfrm>
              <a:off x="1882" y="518"/>
              <a:ext cx="0" cy="199"/>
            </a:xfrm>
            <a:prstGeom prst="line">
              <a:avLst/>
            </a:prstGeom>
            <a:noFill/>
            <a:ln w="76200">
              <a:solidFill>
                <a:schemeClr val="tx2"/>
              </a:solidFill>
              <a:round/>
              <a:headEnd/>
              <a:tailEnd/>
            </a:ln>
          </p:spPr>
          <p:txBody>
            <a:bodyPr/>
            <a:lstStyle/>
            <a:p>
              <a:endParaRPr lang="ar-AE"/>
            </a:p>
          </p:txBody>
        </p:sp>
        <p:sp>
          <p:nvSpPr>
            <p:cNvPr id="112715" name="Text Box 25"/>
            <p:cNvSpPr txBox="1">
              <a:spLocks noChangeArrowheads="1"/>
            </p:cNvSpPr>
            <p:nvPr/>
          </p:nvSpPr>
          <p:spPr bwMode="auto">
            <a:xfrm>
              <a:off x="2245" y="1216"/>
              <a:ext cx="454" cy="490"/>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12716" name="Text Box 26"/>
            <p:cNvSpPr txBox="1">
              <a:spLocks noChangeArrowheads="1"/>
            </p:cNvSpPr>
            <p:nvPr/>
          </p:nvSpPr>
          <p:spPr bwMode="auto">
            <a:xfrm>
              <a:off x="1746" y="119"/>
              <a:ext cx="454" cy="490"/>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12717" name="Text Box 28"/>
            <p:cNvSpPr txBox="1">
              <a:spLocks noChangeArrowheads="1"/>
            </p:cNvSpPr>
            <p:nvPr/>
          </p:nvSpPr>
          <p:spPr bwMode="auto">
            <a:xfrm>
              <a:off x="3379" y="631"/>
              <a:ext cx="461" cy="490"/>
            </a:xfrm>
            <a:prstGeom prst="rect">
              <a:avLst/>
            </a:prstGeom>
            <a:noFill/>
            <a:ln w="9525">
              <a:noFill/>
              <a:miter lim="800000"/>
              <a:headEnd/>
              <a:tailEnd/>
            </a:ln>
          </p:spPr>
          <p:txBody>
            <a:bodyPr>
              <a:spAutoFit/>
            </a:bodyPr>
            <a:lstStyle/>
            <a:p>
              <a:pPr algn="l" rtl="0">
                <a:spcBef>
                  <a:spcPct val="50000"/>
                </a:spcBef>
              </a:pPr>
              <a:r>
                <a:rPr lang="en-US" sz="4500">
                  <a:solidFill>
                    <a:srgbClr val="CC3300"/>
                  </a:solidFill>
                  <a:latin typeface="Arial Black" pitchFamily="34" charset="0"/>
                </a:rPr>
                <a:t>C</a:t>
              </a:r>
              <a:endParaRPr lang="en-US" sz="4500" baseline="-25000">
                <a:solidFill>
                  <a:srgbClr val="CC3300"/>
                </a:solidFill>
                <a:latin typeface="Arial Black" pitchFamily="34" charset="0"/>
              </a:endParaRPr>
            </a:p>
          </p:txBody>
        </p:sp>
        <p:sp>
          <p:nvSpPr>
            <p:cNvPr id="112718" name="Line 29"/>
            <p:cNvSpPr>
              <a:spLocks noChangeShapeType="1"/>
            </p:cNvSpPr>
            <p:nvPr/>
          </p:nvSpPr>
          <p:spPr bwMode="auto">
            <a:xfrm flipV="1">
              <a:off x="3696" y="881"/>
              <a:ext cx="227" cy="0"/>
            </a:xfrm>
            <a:prstGeom prst="line">
              <a:avLst/>
            </a:prstGeom>
            <a:noFill/>
            <a:ln w="76200">
              <a:solidFill>
                <a:srgbClr val="FF3300"/>
              </a:solidFill>
              <a:round/>
              <a:headEnd/>
              <a:tailEnd/>
            </a:ln>
          </p:spPr>
          <p:txBody>
            <a:bodyPr/>
            <a:lstStyle/>
            <a:p>
              <a:endParaRPr lang="ar-AE"/>
            </a:p>
          </p:txBody>
        </p:sp>
        <p:sp>
          <p:nvSpPr>
            <p:cNvPr id="112719" name="Line 30"/>
            <p:cNvSpPr>
              <a:spLocks noChangeShapeType="1"/>
            </p:cNvSpPr>
            <p:nvPr/>
          </p:nvSpPr>
          <p:spPr bwMode="auto">
            <a:xfrm flipV="1">
              <a:off x="3198" y="935"/>
              <a:ext cx="182" cy="0"/>
            </a:xfrm>
            <a:prstGeom prst="line">
              <a:avLst/>
            </a:prstGeom>
            <a:noFill/>
            <a:ln w="76200">
              <a:solidFill>
                <a:srgbClr val="FF3300"/>
              </a:solidFill>
              <a:round/>
              <a:headEnd/>
              <a:tailEnd/>
            </a:ln>
          </p:spPr>
          <p:txBody>
            <a:bodyPr/>
            <a:lstStyle/>
            <a:p>
              <a:endParaRPr lang="ar-AE"/>
            </a:p>
          </p:txBody>
        </p:sp>
        <p:sp>
          <p:nvSpPr>
            <p:cNvPr id="112720" name="Line 31"/>
            <p:cNvSpPr>
              <a:spLocks noChangeShapeType="1"/>
            </p:cNvSpPr>
            <p:nvPr/>
          </p:nvSpPr>
          <p:spPr bwMode="auto">
            <a:xfrm flipH="1">
              <a:off x="3605" y="481"/>
              <a:ext cx="0" cy="182"/>
            </a:xfrm>
            <a:prstGeom prst="line">
              <a:avLst/>
            </a:prstGeom>
            <a:noFill/>
            <a:ln w="76200">
              <a:solidFill>
                <a:schemeClr val="tx2"/>
              </a:solidFill>
              <a:round/>
              <a:headEnd/>
              <a:tailEnd/>
            </a:ln>
          </p:spPr>
          <p:txBody>
            <a:bodyPr/>
            <a:lstStyle/>
            <a:p>
              <a:endParaRPr lang="ar-AE"/>
            </a:p>
          </p:txBody>
        </p:sp>
        <p:sp>
          <p:nvSpPr>
            <p:cNvPr id="112721" name="Text Box 32"/>
            <p:cNvSpPr txBox="1">
              <a:spLocks noChangeArrowheads="1"/>
            </p:cNvSpPr>
            <p:nvPr/>
          </p:nvSpPr>
          <p:spPr bwMode="auto">
            <a:xfrm>
              <a:off x="3424" y="73"/>
              <a:ext cx="454" cy="490"/>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12722" name="Text Box 33"/>
            <p:cNvSpPr txBox="1">
              <a:spLocks noChangeArrowheads="1"/>
            </p:cNvSpPr>
            <p:nvPr/>
          </p:nvSpPr>
          <p:spPr bwMode="auto">
            <a:xfrm>
              <a:off x="2789" y="672"/>
              <a:ext cx="461" cy="490"/>
            </a:xfrm>
            <a:prstGeom prst="rect">
              <a:avLst/>
            </a:prstGeom>
            <a:noFill/>
            <a:ln w="9525">
              <a:noFill/>
              <a:miter lim="800000"/>
              <a:headEnd/>
              <a:tailEnd/>
            </a:ln>
          </p:spPr>
          <p:txBody>
            <a:bodyPr>
              <a:spAutoFit/>
            </a:bodyPr>
            <a:lstStyle/>
            <a:p>
              <a:pPr algn="l" rtl="0">
                <a:spcBef>
                  <a:spcPct val="50000"/>
                </a:spcBef>
              </a:pPr>
              <a:r>
                <a:rPr lang="en-US" sz="4500">
                  <a:solidFill>
                    <a:srgbClr val="CC3300"/>
                  </a:solidFill>
                  <a:latin typeface="Arial Black" pitchFamily="34" charset="0"/>
                </a:rPr>
                <a:t>C</a:t>
              </a:r>
              <a:endParaRPr lang="en-US" sz="4500" baseline="-25000">
                <a:solidFill>
                  <a:srgbClr val="CC3300"/>
                </a:solidFill>
                <a:latin typeface="Arial Black" pitchFamily="34" charset="0"/>
              </a:endParaRPr>
            </a:p>
          </p:txBody>
        </p:sp>
        <p:sp>
          <p:nvSpPr>
            <p:cNvPr id="112723" name="Line 35"/>
            <p:cNvSpPr>
              <a:spLocks noChangeShapeType="1"/>
            </p:cNvSpPr>
            <p:nvPr/>
          </p:nvSpPr>
          <p:spPr bwMode="auto">
            <a:xfrm>
              <a:off x="3017" y="510"/>
              <a:ext cx="0" cy="199"/>
            </a:xfrm>
            <a:prstGeom prst="line">
              <a:avLst/>
            </a:prstGeom>
            <a:noFill/>
            <a:ln w="76200">
              <a:solidFill>
                <a:schemeClr val="tx2"/>
              </a:solidFill>
              <a:round/>
              <a:headEnd/>
              <a:tailEnd/>
            </a:ln>
          </p:spPr>
          <p:txBody>
            <a:bodyPr/>
            <a:lstStyle/>
            <a:p>
              <a:endParaRPr lang="ar-AE"/>
            </a:p>
          </p:txBody>
        </p:sp>
        <p:sp>
          <p:nvSpPr>
            <p:cNvPr id="112724" name="Text Box 37"/>
            <p:cNvSpPr txBox="1">
              <a:spLocks noChangeArrowheads="1"/>
            </p:cNvSpPr>
            <p:nvPr/>
          </p:nvSpPr>
          <p:spPr bwMode="auto">
            <a:xfrm>
              <a:off x="2835" y="111"/>
              <a:ext cx="454" cy="490"/>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12725" name="Text Box 39"/>
            <p:cNvSpPr txBox="1">
              <a:spLocks noChangeArrowheads="1"/>
            </p:cNvSpPr>
            <p:nvPr/>
          </p:nvSpPr>
          <p:spPr bwMode="auto">
            <a:xfrm>
              <a:off x="3923" y="663"/>
              <a:ext cx="461" cy="490"/>
            </a:xfrm>
            <a:prstGeom prst="rect">
              <a:avLst/>
            </a:prstGeom>
            <a:noFill/>
            <a:ln w="9525">
              <a:noFill/>
              <a:miter lim="800000"/>
              <a:headEnd/>
              <a:tailEnd/>
            </a:ln>
          </p:spPr>
          <p:txBody>
            <a:bodyPr>
              <a:spAutoFit/>
            </a:bodyPr>
            <a:lstStyle/>
            <a:p>
              <a:pPr algn="l" rtl="0">
                <a:spcBef>
                  <a:spcPct val="50000"/>
                </a:spcBef>
              </a:pPr>
              <a:r>
                <a:rPr lang="en-US" sz="4500">
                  <a:latin typeface="Arial Black" pitchFamily="34" charset="0"/>
                </a:rPr>
                <a:t>C</a:t>
              </a:r>
              <a:endParaRPr lang="en-US" sz="4500" baseline="-25000">
                <a:latin typeface="Arial Black" pitchFamily="34" charset="0"/>
              </a:endParaRPr>
            </a:p>
          </p:txBody>
        </p:sp>
        <p:sp>
          <p:nvSpPr>
            <p:cNvPr id="112726" name="Line 40"/>
            <p:cNvSpPr>
              <a:spLocks noChangeShapeType="1"/>
            </p:cNvSpPr>
            <p:nvPr/>
          </p:nvSpPr>
          <p:spPr bwMode="auto">
            <a:xfrm flipV="1">
              <a:off x="4285" y="881"/>
              <a:ext cx="227" cy="0"/>
            </a:xfrm>
            <a:prstGeom prst="line">
              <a:avLst/>
            </a:prstGeom>
            <a:noFill/>
            <a:ln w="76200">
              <a:solidFill>
                <a:schemeClr val="tx2"/>
              </a:solidFill>
              <a:round/>
              <a:headEnd/>
              <a:tailEnd/>
            </a:ln>
          </p:spPr>
          <p:txBody>
            <a:bodyPr/>
            <a:lstStyle/>
            <a:p>
              <a:endParaRPr lang="ar-AE"/>
            </a:p>
          </p:txBody>
        </p:sp>
        <p:sp>
          <p:nvSpPr>
            <p:cNvPr id="112727" name="Line 41"/>
            <p:cNvSpPr>
              <a:spLocks noChangeShapeType="1"/>
            </p:cNvSpPr>
            <p:nvPr/>
          </p:nvSpPr>
          <p:spPr bwMode="auto">
            <a:xfrm flipH="1">
              <a:off x="4149" y="518"/>
              <a:ext cx="0" cy="182"/>
            </a:xfrm>
            <a:prstGeom prst="line">
              <a:avLst/>
            </a:prstGeom>
            <a:noFill/>
            <a:ln w="76200">
              <a:solidFill>
                <a:schemeClr val="tx2"/>
              </a:solidFill>
              <a:round/>
              <a:headEnd/>
              <a:tailEnd/>
            </a:ln>
          </p:spPr>
          <p:txBody>
            <a:bodyPr/>
            <a:lstStyle/>
            <a:p>
              <a:endParaRPr lang="ar-AE"/>
            </a:p>
          </p:txBody>
        </p:sp>
        <p:sp>
          <p:nvSpPr>
            <p:cNvPr id="112728" name="Text Box 42"/>
            <p:cNvSpPr txBox="1">
              <a:spLocks noChangeArrowheads="1"/>
            </p:cNvSpPr>
            <p:nvPr/>
          </p:nvSpPr>
          <p:spPr bwMode="auto">
            <a:xfrm>
              <a:off x="3923" y="119"/>
              <a:ext cx="454" cy="490"/>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12729" name="Line 43"/>
            <p:cNvSpPr>
              <a:spLocks noChangeShapeType="1"/>
            </p:cNvSpPr>
            <p:nvPr/>
          </p:nvSpPr>
          <p:spPr bwMode="auto">
            <a:xfrm>
              <a:off x="832" y="1054"/>
              <a:ext cx="0" cy="199"/>
            </a:xfrm>
            <a:prstGeom prst="line">
              <a:avLst/>
            </a:prstGeom>
            <a:noFill/>
            <a:ln w="76200">
              <a:solidFill>
                <a:schemeClr val="tx2"/>
              </a:solidFill>
              <a:round/>
              <a:headEnd/>
              <a:tailEnd/>
            </a:ln>
          </p:spPr>
          <p:txBody>
            <a:bodyPr/>
            <a:lstStyle/>
            <a:p>
              <a:endParaRPr lang="ar-AE"/>
            </a:p>
          </p:txBody>
        </p:sp>
        <p:sp>
          <p:nvSpPr>
            <p:cNvPr id="112730" name="Line 44"/>
            <p:cNvSpPr>
              <a:spLocks noChangeShapeType="1"/>
            </p:cNvSpPr>
            <p:nvPr/>
          </p:nvSpPr>
          <p:spPr bwMode="auto">
            <a:xfrm flipV="1">
              <a:off x="3198" y="844"/>
              <a:ext cx="182" cy="0"/>
            </a:xfrm>
            <a:prstGeom prst="line">
              <a:avLst/>
            </a:prstGeom>
            <a:noFill/>
            <a:ln w="76200">
              <a:solidFill>
                <a:srgbClr val="FF3300"/>
              </a:solidFill>
              <a:round/>
              <a:headEnd/>
              <a:tailEnd/>
            </a:ln>
          </p:spPr>
          <p:txBody>
            <a:bodyPr/>
            <a:lstStyle/>
            <a:p>
              <a:endParaRPr lang="ar-AE"/>
            </a:p>
          </p:txBody>
        </p:sp>
        <p:sp>
          <p:nvSpPr>
            <p:cNvPr id="112731" name="Line 45"/>
            <p:cNvSpPr>
              <a:spLocks noChangeShapeType="1"/>
            </p:cNvSpPr>
            <p:nvPr/>
          </p:nvSpPr>
          <p:spPr bwMode="auto">
            <a:xfrm flipH="1">
              <a:off x="4150" y="1062"/>
              <a:ext cx="0" cy="182"/>
            </a:xfrm>
            <a:prstGeom prst="line">
              <a:avLst/>
            </a:prstGeom>
            <a:noFill/>
            <a:ln w="76200">
              <a:solidFill>
                <a:schemeClr val="tx2"/>
              </a:solidFill>
              <a:round/>
              <a:headEnd/>
              <a:tailEnd/>
            </a:ln>
          </p:spPr>
          <p:txBody>
            <a:bodyPr/>
            <a:lstStyle/>
            <a:p>
              <a:endParaRPr lang="ar-AE"/>
            </a:p>
          </p:txBody>
        </p:sp>
        <p:sp>
          <p:nvSpPr>
            <p:cNvPr id="112732" name="Line 46"/>
            <p:cNvSpPr>
              <a:spLocks noChangeShapeType="1"/>
            </p:cNvSpPr>
            <p:nvPr/>
          </p:nvSpPr>
          <p:spPr bwMode="auto">
            <a:xfrm flipH="1">
              <a:off x="2426" y="1071"/>
              <a:ext cx="0" cy="182"/>
            </a:xfrm>
            <a:prstGeom prst="line">
              <a:avLst/>
            </a:prstGeom>
            <a:noFill/>
            <a:ln w="76200">
              <a:solidFill>
                <a:schemeClr val="tx2"/>
              </a:solidFill>
              <a:round/>
              <a:headEnd/>
              <a:tailEnd/>
            </a:ln>
          </p:spPr>
          <p:txBody>
            <a:bodyPr/>
            <a:lstStyle/>
            <a:p>
              <a:endParaRPr lang="ar-AE"/>
            </a:p>
          </p:txBody>
        </p:sp>
        <p:sp>
          <p:nvSpPr>
            <p:cNvPr id="112733" name="AutoShape 47"/>
            <p:cNvSpPr>
              <a:spLocks noChangeArrowheads="1"/>
            </p:cNvSpPr>
            <p:nvPr/>
          </p:nvSpPr>
          <p:spPr bwMode="auto">
            <a:xfrm>
              <a:off x="521" y="210"/>
              <a:ext cx="3947" cy="1361"/>
            </a:xfrm>
            <a:prstGeom prst="bracketPair">
              <a:avLst>
                <a:gd name="adj" fmla="val 16667"/>
              </a:avLst>
            </a:prstGeom>
            <a:noFill/>
            <a:ln w="38100">
              <a:solidFill>
                <a:schemeClr val="tx1"/>
              </a:solidFill>
              <a:round/>
              <a:headEnd/>
              <a:tailEnd/>
            </a:ln>
          </p:spPr>
          <p:txBody>
            <a:bodyPr wrap="none" anchor="ctr"/>
            <a:lstStyle/>
            <a:p>
              <a:endParaRPr lang="en-US"/>
            </a:p>
          </p:txBody>
        </p:sp>
      </p:grpSp>
      <p:sp>
        <p:nvSpPr>
          <p:cNvPr id="128049" name="Text Box 49"/>
          <p:cNvSpPr txBox="1">
            <a:spLocks noChangeArrowheads="1"/>
          </p:cNvSpPr>
          <p:nvPr/>
        </p:nvSpPr>
        <p:spPr bwMode="auto">
          <a:xfrm>
            <a:off x="6588125" y="765175"/>
            <a:ext cx="719138"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a:t>
            </a:r>
            <a:endParaRPr lang="en-US" sz="6000" baseline="-25000">
              <a:latin typeface="Arial Black" pitchFamily="34" charset="0"/>
            </a:endParaRPr>
          </a:p>
        </p:txBody>
      </p:sp>
      <p:sp>
        <p:nvSpPr>
          <p:cNvPr id="128050" name="Text Box 50"/>
          <p:cNvSpPr txBox="1">
            <a:spLocks noChangeArrowheads="1"/>
          </p:cNvSpPr>
          <p:nvPr/>
        </p:nvSpPr>
        <p:spPr bwMode="auto">
          <a:xfrm>
            <a:off x="7237413" y="836613"/>
            <a:ext cx="1366837" cy="777875"/>
          </a:xfrm>
          <a:prstGeom prst="rect">
            <a:avLst/>
          </a:prstGeom>
          <a:noFill/>
          <a:ln w="9525">
            <a:noFill/>
            <a:miter lim="800000"/>
            <a:headEnd/>
            <a:tailEnd/>
          </a:ln>
        </p:spPr>
        <p:txBody>
          <a:bodyPr>
            <a:spAutoFit/>
          </a:bodyPr>
          <a:lstStyle/>
          <a:p>
            <a:pPr algn="l" rtl="0">
              <a:spcBef>
                <a:spcPct val="50000"/>
              </a:spcBef>
            </a:pPr>
            <a:r>
              <a:rPr lang="en-US" sz="4500">
                <a:solidFill>
                  <a:srgbClr val="CC3300"/>
                </a:solidFill>
                <a:latin typeface="Arial Black" pitchFamily="34" charset="0"/>
              </a:rPr>
              <a:t>2</a:t>
            </a:r>
            <a:r>
              <a:rPr lang="en-US" sz="4500">
                <a:solidFill>
                  <a:schemeClr val="accent2"/>
                </a:solidFill>
                <a:latin typeface="Arial Black" pitchFamily="34" charset="0"/>
              </a:rPr>
              <a:t>H</a:t>
            </a:r>
            <a:r>
              <a:rPr lang="en-US" sz="4500" baseline="-25000">
                <a:solidFill>
                  <a:schemeClr val="accent2"/>
                </a:solidFill>
                <a:latin typeface="Arial Black" pitchFamily="34" charset="0"/>
              </a:rPr>
              <a:t>2</a:t>
            </a:r>
          </a:p>
        </p:txBody>
      </p:sp>
      <p:sp>
        <p:nvSpPr>
          <p:cNvPr id="128051" name="Line 51"/>
          <p:cNvSpPr>
            <a:spLocks noChangeShapeType="1"/>
          </p:cNvSpPr>
          <p:nvPr/>
        </p:nvSpPr>
        <p:spPr bwMode="auto">
          <a:xfrm>
            <a:off x="1042988" y="4652963"/>
            <a:ext cx="1368425" cy="0"/>
          </a:xfrm>
          <a:prstGeom prst="line">
            <a:avLst/>
          </a:prstGeom>
          <a:noFill/>
          <a:ln w="76200">
            <a:solidFill>
              <a:schemeClr val="tx1"/>
            </a:solidFill>
            <a:round/>
            <a:headEnd/>
            <a:tailEnd type="triangle" w="med" len="med"/>
          </a:ln>
        </p:spPr>
        <p:txBody>
          <a:bodyPr/>
          <a:lstStyle/>
          <a:p>
            <a:endParaRPr lang="ar-AE"/>
          </a:p>
        </p:txBody>
      </p:sp>
      <p:sp>
        <p:nvSpPr>
          <p:cNvPr id="128052" name="Rectangle 52"/>
          <p:cNvSpPr>
            <a:spLocks noChangeArrowheads="1"/>
          </p:cNvSpPr>
          <p:nvPr/>
        </p:nvSpPr>
        <p:spPr bwMode="auto">
          <a:xfrm>
            <a:off x="957263" y="4005263"/>
            <a:ext cx="1238250" cy="647700"/>
          </a:xfrm>
          <a:prstGeom prst="rect">
            <a:avLst/>
          </a:prstGeom>
          <a:noFill/>
          <a:ln w="9525">
            <a:noFill/>
            <a:miter lim="800000"/>
            <a:headEnd/>
            <a:tailEnd/>
          </a:ln>
        </p:spPr>
        <p:txBody>
          <a:bodyPr anchor="ctr"/>
          <a:lstStyle/>
          <a:p>
            <a:r>
              <a:rPr lang="ar-SA" sz="4000" b="1">
                <a:solidFill>
                  <a:schemeClr val="tx2"/>
                </a:solidFill>
              </a:rPr>
              <a:t>حفاز</a:t>
            </a:r>
            <a:endParaRPr lang="en-US" sz="4000" b="1">
              <a:solidFill>
                <a:schemeClr val="tx2"/>
              </a:solidFill>
            </a:endParaRPr>
          </a:p>
        </p:txBody>
      </p:sp>
      <p:sp>
        <p:nvSpPr>
          <p:cNvPr id="128054" name="Text Box 54"/>
          <p:cNvSpPr txBox="1">
            <a:spLocks noChangeArrowheads="1"/>
          </p:cNvSpPr>
          <p:nvPr/>
        </p:nvSpPr>
        <p:spPr bwMode="auto">
          <a:xfrm>
            <a:off x="3636963" y="4316413"/>
            <a:ext cx="731837" cy="777875"/>
          </a:xfrm>
          <a:prstGeom prst="rect">
            <a:avLst/>
          </a:prstGeom>
          <a:noFill/>
          <a:ln w="9525">
            <a:noFill/>
            <a:miter lim="800000"/>
            <a:headEnd/>
            <a:tailEnd/>
          </a:ln>
        </p:spPr>
        <p:txBody>
          <a:bodyPr>
            <a:spAutoFit/>
          </a:bodyPr>
          <a:lstStyle/>
          <a:p>
            <a:pPr algn="l" rtl="0">
              <a:spcBef>
                <a:spcPct val="50000"/>
              </a:spcBef>
            </a:pPr>
            <a:r>
              <a:rPr lang="en-US" sz="4500">
                <a:solidFill>
                  <a:srgbClr val="CC3300"/>
                </a:solidFill>
                <a:latin typeface="Arial Black" pitchFamily="34" charset="0"/>
              </a:rPr>
              <a:t>C</a:t>
            </a:r>
            <a:endParaRPr lang="en-US" sz="4500" baseline="-25000">
              <a:solidFill>
                <a:srgbClr val="CC3300"/>
              </a:solidFill>
              <a:latin typeface="Arial Black" pitchFamily="34" charset="0"/>
            </a:endParaRPr>
          </a:p>
        </p:txBody>
      </p:sp>
      <p:sp>
        <p:nvSpPr>
          <p:cNvPr id="128055" name="Line 55"/>
          <p:cNvSpPr>
            <a:spLocks noChangeShapeType="1"/>
          </p:cNvSpPr>
          <p:nvPr/>
        </p:nvSpPr>
        <p:spPr bwMode="auto">
          <a:xfrm flipV="1">
            <a:off x="4213225" y="4799013"/>
            <a:ext cx="360363" cy="0"/>
          </a:xfrm>
          <a:prstGeom prst="line">
            <a:avLst/>
          </a:prstGeom>
          <a:noFill/>
          <a:ln w="76200">
            <a:solidFill>
              <a:srgbClr val="FF3300"/>
            </a:solidFill>
            <a:round/>
            <a:headEnd/>
            <a:tailEnd/>
          </a:ln>
        </p:spPr>
        <p:txBody>
          <a:bodyPr/>
          <a:lstStyle/>
          <a:p>
            <a:endParaRPr lang="ar-AE"/>
          </a:p>
        </p:txBody>
      </p:sp>
      <p:sp>
        <p:nvSpPr>
          <p:cNvPr id="128056" name="Line 56"/>
          <p:cNvSpPr>
            <a:spLocks noChangeShapeType="1"/>
          </p:cNvSpPr>
          <p:nvPr/>
        </p:nvSpPr>
        <p:spPr bwMode="auto">
          <a:xfrm>
            <a:off x="3422650" y="4725988"/>
            <a:ext cx="287338" cy="0"/>
          </a:xfrm>
          <a:prstGeom prst="line">
            <a:avLst/>
          </a:prstGeom>
          <a:noFill/>
          <a:ln w="76200">
            <a:solidFill>
              <a:schemeClr val="tx2"/>
            </a:solidFill>
            <a:round/>
            <a:headEnd/>
            <a:tailEnd/>
          </a:ln>
        </p:spPr>
        <p:txBody>
          <a:bodyPr/>
          <a:lstStyle/>
          <a:p>
            <a:endParaRPr lang="ar-AE"/>
          </a:p>
        </p:txBody>
      </p:sp>
      <p:sp>
        <p:nvSpPr>
          <p:cNvPr id="128057" name="Line 57"/>
          <p:cNvSpPr>
            <a:spLocks noChangeShapeType="1"/>
          </p:cNvSpPr>
          <p:nvPr/>
        </p:nvSpPr>
        <p:spPr bwMode="auto">
          <a:xfrm flipH="1">
            <a:off x="3995738" y="4064000"/>
            <a:ext cx="0" cy="288925"/>
          </a:xfrm>
          <a:prstGeom prst="line">
            <a:avLst/>
          </a:prstGeom>
          <a:noFill/>
          <a:ln w="76200">
            <a:solidFill>
              <a:schemeClr val="tx2"/>
            </a:solidFill>
            <a:round/>
            <a:headEnd/>
            <a:tailEnd/>
          </a:ln>
        </p:spPr>
        <p:txBody>
          <a:bodyPr/>
          <a:lstStyle/>
          <a:p>
            <a:endParaRPr lang="ar-AE"/>
          </a:p>
        </p:txBody>
      </p:sp>
      <p:sp>
        <p:nvSpPr>
          <p:cNvPr id="128058" name="Text Box 58"/>
          <p:cNvSpPr txBox="1">
            <a:spLocks noChangeArrowheads="1"/>
          </p:cNvSpPr>
          <p:nvPr/>
        </p:nvSpPr>
        <p:spPr bwMode="auto">
          <a:xfrm>
            <a:off x="8031163" y="5086350"/>
            <a:ext cx="720725" cy="777875"/>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28059" name="Text Box 59"/>
          <p:cNvSpPr txBox="1">
            <a:spLocks noChangeArrowheads="1"/>
          </p:cNvSpPr>
          <p:nvPr/>
        </p:nvSpPr>
        <p:spPr bwMode="auto">
          <a:xfrm>
            <a:off x="3708400" y="3430588"/>
            <a:ext cx="720725" cy="777875"/>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28060" name="Text Box 60"/>
          <p:cNvSpPr txBox="1">
            <a:spLocks noChangeArrowheads="1"/>
          </p:cNvSpPr>
          <p:nvPr/>
        </p:nvSpPr>
        <p:spPr bwMode="auto">
          <a:xfrm>
            <a:off x="2905125" y="4316413"/>
            <a:ext cx="731838" cy="777875"/>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C</a:t>
            </a:r>
            <a:endParaRPr lang="en-US" sz="4500" baseline="-25000">
              <a:solidFill>
                <a:schemeClr val="tx2"/>
              </a:solidFill>
              <a:latin typeface="Arial Black" pitchFamily="34" charset="0"/>
            </a:endParaRPr>
          </a:p>
        </p:txBody>
      </p:sp>
      <p:sp>
        <p:nvSpPr>
          <p:cNvPr id="128061" name="Line 61"/>
          <p:cNvSpPr>
            <a:spLocks noChangeShapeType="1"/>
          </p:cNvSpPr>
          <p:nvPr/>
        </p:nvSpPr>
        <p:spPr bwMode="auto">
          <a:xfrm flipV="1">
            <a:off x="2617788" y="4711700"/>
            <a:ext cx="360362" cy="0"/>
          </a:xfrm>
          <a:prstGeom prst="line">
            <a:avLst/>
          </a:prstGeom>
          <a:noFill/>
          <a:ln w="76200">
            <a:solidFill>
              <a:schemeClr val="tx2"/>
            </a:solidFill>
            <a:round/>
            <a:headEnd/>
            <a:tailEnd/>
          </a:ln>
        </p:spPr>
        <p:txBody>
          <a:bodyPr/>
          <a:lstStyle/>
          <a:p>
            <a:endParaRPr lang="ar-AE"/>
          </a:p>
        </p:txBody>
      </p:sp>
      <p:sp>
        <p:nvSpPr>
          <p:cNvPr id="128062" name="Line 62"/>
          <p:cNvSpPr>
            <a:spLocks noChangeShapeType="1"/>
          </p:cNvSpPr>
          <p:nvPr/>
        </p:nvSpPr>
        <p:spPr bwMode="auto">
          <a:xfrm>
            <a:off x="3194050" y="4064000"/>
            <a:ext cx="0" cy="315913"/>
          </a:xfrm>
          <a:prstGeom prst="line">
            <a:avLst/>
          </a:prstGeom>
          <a:noFill/>
          <a:ln w="76200">
            <a:solidFill>
              <a:schemeClr val="tx2"/>
            </a:solidFill>
            <a:round/>
            <a:headEnd/>
            <a:tailEnd/>
          </a:ln>
        </p:spPr>
        <p:txBody>
          <a:bodyPr/>
          <a:lstStyle/>
          <a:p>
            <a:endParaRPr lang="ar-AE"/>
          </a:p>
        </p:txBody>
      </p:sp>
      <p:sp>
        <p:nvSpPr>
          <p:cNvPr id="128063" name="Text Box 63"/>
          <p:cNvSpPr txBox="1">
            <a:spLocks noChangeArrowheads="1"/>
          </p:cNvSpPr>
          <p:nvPr/>
        </p:nvSpPr>
        <p:spPr bwMode="auto">
          <a:xfrm>
            <a:off x="2762250" y="5100638"/>
            <a:ext cx="720725" cy="777875"/>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28064" name="Text Box 64"/>
          <p:cNvSpPr txBox="1">
            <a:spLocks noChangeArrowheads="1"/>
          </p:cNvSpPr>
          <p:nvPr/>
        </p:nvSpPr>
        <p:spPr bwMode="auto">
          <a:xfrm>
            <a:off x="2905125" y="3430588"/>
            <a:ext cx="720725" cy="777875"/>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28065" name="Line 65"/>
          <p:cNvSpPr>
            <a:spLocks noChangeShapeType="1"/>
          </p:cNvSpPr>
          <p:nvPr/>
        </p:nvSpPr>
        <p:spPr bwMode="auto">
          <a:xfrm>
            <a:off x="4213225" y="4654550"/>
            <a:ext cx="360363" cy="0"/>
          </a:xfrm>
          <a:prstGeom prst="line">
            <a:avLst/>
          </a:prstGeom>
          <a:noFill/>
          <a:ln w="76200">
            <a:solidFill>
              <a:srgbClr val="FF3300"/>
            </a:solidFill>
            <a:round/>
            <a:headEnd/>
            <a:tailEnd/>
          </a:ln>
        </p:spPr>
        <p:txBody>
          <a:bodyPr/>
          <a:lstStyle/>
          <a:p>
            <a:endParaRPr lang="ar-AE"/>
          </a:p>
        </p:txBody>
      </p:sp>
      <p:sp>
        <p:nvSpPr>
          <p:cNvPr id="128066" name="Text Box 66"/>
          <p:cNvSpPr txBox="1">
            <a:spLocks noChangeArrowheads="1"/>
          </p:cNvSpPr>
          <p:nvPr/>
        </p:nvSpPr>
        <p:spPr bwMode="auto">
          <a:xfrm>
            <a:off x="5354638" y="4316413"/>
            <a:ext cx="731837" cy="777875"/>
          </a:xfrm>
          <a:prstGeom prst="rect">
            <a:avLst/>
          </a:prstGeom>
          <a:noFill/>
          <a:ln w="9525">
            <a:noFill/>
            <a:miter lim="800000"/>
            <a:headEnd/>
            <a:tailEnd/>
          </a:ln>
        </p:spPr>
        <p:txBody>
          <a:bodyPr>
            <a:spAutoFit/>
          </a:bodyPr>
          <a:lstStyle/>
          <a:p>
            <a:pPr algn="l" rtl="0">
              <a:spcBef>
                <a:spcPct val="50000"/>
              </a:spcBef>
            </a:pPr>
            <a:r>
              <a:rPr lang="en-US" sz="4500">
                <a:latin typeface="Arial Black" pitchFamily="34" charset="0"/>
              </a:rPr>
              <a:t>C</a:t>
            </a:r>
            <a:endParaRPr lang="en-US" sz="4500" baseline="-25000">
              <a:latin typeface="Arial Black" pitchFamily="34" charset="0"/>
            </a:endParaRPr>
          </a:p>
        </p:txBody>
      </p:sp>
      <p:sp>
        <p:nvSpPr>
          <p:cNvPr id="128067" name="Line 67"/>
          <p:cNvSpPr>
            <a:spLocks noChangeShapeType="1"/>
          </p:cNvSpPr>
          <p:nvPr/>
        </p:nvSpPr>
        <p:spPr bwMode="auto">
          <a:xfrm flipV="1">
            <a:off x="5942013" y="4725988"/>
            <a:ext cx="360362" cy="0"/>
          </a:xfrm>
          <a:prstGeom prst="line">
            <a:avLst/>
          </a:prstGeom>
          <a:noFill/>
          <a:ln w="76200">
            <a:solidFill>
              <a:srgbClr val="FF3300"/>
            </a:solidFill>
            <a:round/>
            <a:headEnd/>
            <a:tailEnd/>
          </a:ln>
        </p:spPr>
        <p:txBody>
          <a:bodyPr/>
          <a:lstStyle/>
          <a:p>
            <a:endParaRPr lang="ar-AE"/>
          </a:p>
        </p:txBody>
      </p:sp>
      <p:sp>
        <p:nvSpPr>
          <p:cNvPr id="128068" name="Line 68"/>
          <p:cNvSpPr>
            <a:spLocks noChangeShapeType="1"/>
          </p:cNvSpPr>
          <p:nvPr/>
        </p:nvSpPr>
        <p:spPr bwMode="auto">
          <a:xfrm>
            <a:off x="5078413" y="4711700"/>
            <a:ext cx="358775" cy="14288"/>
          </a:xfrm>
          <a:prstGeom prst="line">
            <a:avLst/>
          </a:prstGeom>
          <a:noFill/>
          <a:ln w="76200">
            <a:solidFill>
              <a:srgbClr val="FF3300"/>
            </a:solidFill>
            <a:round/>
            <a:headEnd/>
            <a:tailEnd/>
          </a:ln>
        </p:spPr>
        <p:txBody>
          <a:bodyPr/>
          <a:lstStyle/>
          <a:p>
            <a:endParaRPr lang="ar-AE"/>
          </a:p>
        </p:txBody>
      </p:sp>
      <p:sp>
        <p:nvSpPr>
          <p:cNvPr id="128069" name="Line 69"/>
          <p:cNvSpPr>
            <a:spLocks noChangeShapeType="1"/>
          </p:cNvSpPr>
          <p:nvPr/>
        </p:nvSpPr>
        <p:spPr bwMode="auto">
          <a:xfrm flipH="1">
            <a:off x="5726113" y="4064000"/>
            <a:ext cx="0" cy="288925"/>
          </a:xfrm>
          <a:prstGeom prst="line">
            <a:avLst/>
          </a:prstGeom>
          <a:noFill/>
          <a:ln w="76200">
            <a:solidFill>
              <a:schemeClr val="tx2"/>
            </a:solidFill>
            <a:round/>
            <a:headEnd/>
            <a:tailEnd/>
          </a:ln>
        </p:spPr>
        <p:txBody>
          <a:bodyPr/>
          <a:lstStyle/>
          <a:p>
            <a:endParaRPr lang="ar-AE"/>
          </a:p>
        </p:txBody>
      </p:sp>
      <p:sp>
        <p:nvSpPr>
          <p:cNvPr id="128070" name="Text Box 70"/>
          <p:cNvSpPr txBox="1">
            <a:spLocks noChangeArrowheads="1"/>
          </p:cNvSpPr>
          <p:nvPr/>
        </p:nvSpPr>
        <p:spPr bwMode="auto">
          <a:xfrm>
            <a:off x="5437188" y="3430588"/>
            <a:ext cx="720725" cy="777875"/>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28071" name="Text Box 71"/>
          <p:cNvSpPr txBox="1">
            <a:spLocks noChangeArrowheads="1"/>
          </p:cNvSpPr>
          <p:nvPr/>
        </p:nvSpPr>
        <p:spPr bwMode="auto">
          <a:xfrm>
            <a:off x="4502150" y="4316413"/>
            <a:ext cx="731838" cy="777875"/>
          </a:xfrm>
          <a:prstGeom prst="rect">
            <a:avLst/>
          </a:prstGeom>
          <a:noFill/>
          <a:ln w="9525">
            <a:noFill/>
            <a:miter lim="800000"/>
            <a:headEnd/>
            <a:tailEnd/>
          </a:ln>
        </p:spPr>
        <p:txBody>
          <a:bodyPr>
            <a:spAutoFit/>
          </a:bodyPr>
          <a:lstStyle/>
          <a:p>
            <a:pPr algn="l" rtl="0">
              <a:spcBef>
                <a:spcPct val="50000"/>
              </a:spcBef>
            </a:pPr>
            <a:r>
              <a:rPr lang="en-US" sz="4500">
                <a:solidFill>
                  <a:srgbClr val="CC3300"/>
                </a:solidFill>
                <a:latin typeface="Arial Black" pitchFamily="34" charset="0"/>
              </a:rPr>
              <a:t>C</a:t>
            </a:r>
            <a:endParaRPr lang="en-US" sz="4500" baseline="-25000">
              <a:solidFill>
                <a:srgbClr val="CC3300"/>
              </a:solidFill>
              <a:latin typeface="Arial Black" pitchFamily="34" charset="0"/>
            </a:endParaRPr>
          </a:p>
        </p:txBody>
      </p:sp>
      <p:sp>
        <p:nvSpPr>
          <p:cNvPr id="128072" name="Line 72"/>
          <p:cNvSpPr>
            <a:spLocks noChangeShapeType="1"/>
          </p:cNvSpPr>
          <p:nvPr/>
        </p:nvSpPr>
        <p:spPr bwMode="auto">
          <a:xfrm>
            <a:off x="4789488" y="4064000"/>
            <a:ext cx="0" cy="315913"/>
          </a:xfrm>
          <a:prstGeom prst="line">
            <a:avLst/>
          </a:prstGeom>
          <a:noFill/>
          <a:ln w="76200">
            <a:solidFill>
              <a:schemeClr val="tx2"/>
            </a:solidFill>
            <a:round/>
            <a:headEnd/>
            <a:tailEnd/>
          </a:ln>
        </p:spPr>
        <p:txBody>
          <a:bodyPr/>
          <a:lstStyle/>
          <a:p>
            <a:endParaRPr lang="ar-AE"/>
          </a:p>
        </p:txBody>
      </p:sp>
      <p:sp>
        <p:nvSpPr>
          <p:cNvPr id="128073" name="Text Box 73"/>
          <p:cNvSpPr txBox="1">
            <a:spLocks noChangeArrowheads="1"/>
          </p:cNvSpPr>
          <p:nvPr/>
        </p:nvSpPr>
        <p:spPr bwMode="auto">
          <a:xfrm>
            <a:off x="5365750" y="5172075"/>
            <a:ext cx="720725" cy="777875"/>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28074" name="Text Box 74"/>
          <p:cNvSpPr txBox="1">
            <a:spLocks noChangeArrowheads="1"/>
          </p:cNvSpPr>
          <p:nvPr/>
        </p:nvSpPr>
        <p:spPr bwMode="auto">
          <a:xfrm>
            <a:off x="4573588" y="3430588"/>
            <a:ext cx="720725" cy="777875"/>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28075" name="Text Box 75"/>
          <p:cNvSpPr txBox="1">
            <a:spLocks noChangeArrowheads="1"/>
          </p:cNvSpPr>
          <p:nvPr/>
        </p:nvSpPr>
        <p:spPr bwMode="auto">
          <a:xfrm>
            <a:off x="7165975" y="4243388"/>
            <a:ext cx="731838" cy="777875"/>
          </a:xfrm>
          <a:prstGeom prst="rect">
            <a:avLst/>
          </a:prstGeom>
          <a:noFill/>
          <a:ln w="9525">
            <a:noFill/>
            <a:miter lim="800000"/>
            <a:headEnd/>
            <a:tailEnd/>
          </a:ln>
        </p:spPr>
        <p:txBody>
          <a:bodyPr>
            <a:spAutoFit/>
          </a:bodyPr>
          <a:lstStyle/>
          <a:p>
            <a:pPr algn="l" rtl="0">
              <a:spcBef>
                <a:spcPct val="50000"/>
              </a:spcBef>
            </a:pPr>
            <a:r>
              <a:rPr lang="en-US" sz="4500">
                <a:solidFill>
                  <a:srgbClr val="CC3300"/>
                </a:solidFill>
                <a:latin typeface="Arial Black" pitchFamily="34" charset="0"/>
              </a:rPr>
              <a:t>C</a:t>
            </a:r>
            <a:endParaRPr lang="en-US" sz="4500" baseline="-25000">
              <a:solidFill>
                <a:srgbClr val="CC3300"/>
              </a:solidFill>
              <a:latin typeface="Arial Black" pitchFamily="34" charset="0"/>
            </a:endParaRPr>
          </a:p>
        </p:txBody>
      </p:sp>
      <p:sp>
        <p:nvSpPr>
          <p:cNvPr id="128076" name="Line 76"/>
          <p:cNvSpPr>
            <a:spLocks noChangeShapeType="1"/>
          </p:cNvSpPr>
          <p:nvPr/>
        </p:nvSpPr>
        <p:spPr bwMode="auto">
          <a:xfrm flipV="1">
            <a:off x="7669213" y="4640263"/>
            <a:ext cx="360362" cy="0"/>
          </a:xfrm>
          <a:prstGeom prst="line">
            <a:avLst/>
          </a:prstGeom>
          <a:noFill/>
          <a:ln w="76200">
            <a:solidFill>
              <a:srgbClr val="FF3300"/>
            </a:solidFill>
            <a:round/>
            <a:headEnd/>
            <a:tailEnd/>
          </a:ln>
        </p:spPr>
        <p:txBody>
          <a:bodyPr/>
          <a:lstStyle/>
          <a:p>
            <a:endParaRPr lang="ar-AE"/>
          </a:p>
        </p:txBody>
      </p:sp>
      <p:sp>
        <p:nvSpPr>
          <p:cNvPr id="128077" name="Line 77"/>
          <p:cNvSpPr>
            <a:spLocks noChangeShapeType="1"/>
          </p:cNvSpPr>
          <p:nvPr/>
        </p:nvSpPr>
        <p:spPr bwMode="auto">
          <a:xfrm flipV="1">
            <a:off x="6878638" y="4725988"/>
            <a:ext cx="288925" cy="0"/>
          </a:xfrm>
          <a:prstGeom prst="line">
            <a:avLst/>
          </a:prstGeom>
          <a:noFill/>
          <a:ln w="76200">
            <a:solidFill>
              <a:srgbClr val="FF3300"/>
            </a:solidFill>
            <a:round/>
            <a:headEnd/>
            <a:tailEnd/>
          </a:ln>
        </p:spPr>
        <p:txBody>
          <a:bodyPr/>
          <a:lstStyle/>
          <a:p>
            <a:endParaRPr lang="ar-AE"/>
          </a:p>
        </p:txBody>
      </p:sp>
      <p:sp>
        <p:nvSpPr>
          <p:cNvPr id="128078" name="Line 78"/>
          <p:cNvSpPr>
            <a:spLocks noChangeShapeType="1"/>
          </p:cNvSpPr>
          <p:nvPr/>
        </p:nvSpPr>
        <p:spPr bwMode="auto">
          <a:xfrm flipH="1">
            <a:off x="7524750" y="4005263"/>
            <a:ext cx="0" cy="288925"/>
          </a:xfrm>
          <a:prstGeom prst="line">
            <a:avLst/>
          </a:prstGeom>
          <a:noFill/>
          <a:ln w="76200">
            <a:solidFill>
              <a:schemeClr val="tx2"/>
            </a:solidFill>
            <a:round/>
            <a:headEnd/>
            <a:tailEnd/>
          </a:ln>
        </p:spPr>
        <p:txBody>
          <a:bodyPr/>
          <a:lstStyle/>
          <a:p>
            <a:endParaRPr lang="ar-AE"/>
          </a:p>
        </p:txBody>
      </p:sp>
      <p:sp>
        <p:nvSpPr>
          <p:cNvPr id="128079" name="Text Box 79"/>
          <p:cNvSpPr txBox="1">
            <a:spLocks noChangeArrowheads="1"/>
          </p:cNvSpPr>
          <p:nvPr/>
        </p:nvSpPr>
        <p:spPr bwMode="auto">
          <a:xfrm>
            <a:off x="7237413" y="3357563"/>
            <a:ext cx="720725" cy="777875"/>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28080" name="Text Box 80"/>
          <p:cNvSpPr txBox="1">
            <a:spLocks noChangeArrowheads="1"/>
          </p:cNvSpPr>
          <p:nvPr/>
        </p:nvSpPr>
        <p:spPr bwMode="auto">
          <a:xfrm>
            <a:off x="6229350" y="4308475"/>
            <a:ext cx="731838" cy="777875"/>
          </a:xfrm>
          <a:prstGeom prst="rect">
            <a:avLst/>
          </a:prstGeom>
          <a:noFill/>
          <a:ln w="9525">
            <a:noFill/>
            <a:miter lim="800000"/>
            <a:headEnd/>
            <a:tailEnd/>
          </a:ln>
        </p:spPr>
        <p:txBody>
          <a:bodyPr>
            <a:spAutoFit/>
          </a:bodyPr>
          <a:lstStyle/>
          <a:p>
            <a:pPr algn="l" rtl="0">
              <a:spcBef>
                <a:spcPct val="50000"/>
              </a:spcBef>
            </a:pPr>
            <a:r>
              <a:rPr lang="en-US" sz="4500">
                <a:solidFill>
                  <a:srgbClr val="CC3300"/>
                </a:solidFill>
                <a:latin typeface="Arial Black" pitchFamily="34" charset="0"/>
              </a:rPr>
              <a:t>C</a:t>
            </a:r>
            <a:endParaRPr lang="en-US" sz="4500" baseline="-25000">
              <a:solidFill>
                <a:srgbClr val="CC3300"/>
              </a:solidFill>
              <a:latin typeface="Arial Black" pitchFamily="34" charset="0"/>
            </a:endParaRPr>
          </a:p>
        </p:txBody>
      </p:sp>
      <p:sp>
        <p:nvSpPr>
          <p:cNvPr id="128081" name="Line 81"/>
          <p:cNvSpPr>
            <a:spLocks noChangeShapeType="1"/>
          </p:cNvSpPr>
          <p:nvPr/>
        </p:nvSpPr>
        <p:spPr bwMode="auto">
          <a:xfrm>
            <a:off x="6591300" y="4051300"/>
            <a:ext cx="0" cy="315913"/>
          </a:xfrm>
          <a:prstGeom prst="line">
            <a:avLst/>
          </a:prstGeom>
          <a:noFill/>
          <a:ln w="76200">
            <a:solidFill>
              <a:schemeClr val="tx2"/>
            </a:solidFill>
            <a:round/>
            <a:headEnd/>
            <a:tailEnd/>
          </a:ln>
        </p:spPr>
        <p:txBody>
          <a:bodyPr/>
          <a:lstStyle/>
          <a:p>
            <a:endParaRPr lang="ar-AE"/>
          </a:p>
        </p:txBody>
      </p:sp>
      <p:sp>
        <p:nvSpPr>
          <p:cNvPr id="128082" name="Text Box 82"/>
          <p:cNvSpPr txBox="1">
            <a:spLocks noChangeArrowheads="1"/>
          </p:cNvSpPr>
          <p:nvPr/>
        </p:nvSpPr>
        <p:spPr bwMode="auto">
          <a:xfrm>
            <a:off x="6302375" y="3417888"/>
            <a:ext cx="720725" cy="777875"/>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28083" name="Text Box 83"/>
          <p:cNvSpPr txBox="1">
            <a:spLocks noChangeArrowheads="1"/>
          </p:cNvSpPr>
          <p:nvPr/>
        </p:nvSpPr>
        <p:spPr bwMode="auto">
          <a:xfrm>
            <a:off x="8029575" y="4294188"/>
            <a:ext cx="731838" cy="777875"/>
          </a:xfrm>
          <a:prstGeom prst="rect">
            <a:avLst/>
          </a:prstGeom>
          <a:noFill/>
          <a:ln w="9525">
            <a:noFill/>
            <a:miter lim="800000"/>
            <a:headEnd/>
            <a:tailEnd/>
          </a:ln>
        </p:spPr>
        <p:txBody>
          <a:bodyPr>
            <a:spAutoFit/>
          </a:bodyPr>
          <a:lstStyle/>
          <a:p>
            <a:pPr algn="l" rtl="0">
              <a:spcBef>
                <a:spcPct val="50000"/>
              </a:spcBef>
            </a:pPr>
            <a:r>
              <a:rPr lang="en-US" sz="4500">
                <a:latin typeface="Arial Black" pitchFamily="34" charset="0"/>
              </a:rPr>
              <a:t>C</a:t>
            </a:r>
            <a:endParaRPr lang="en-US" sz="4500" baseline="-25000">
              <a:latin typeface="Arial Black" pitchFamily="34" charset="0"/>
            </a:endParaRPr>
          </a:p>
        </p:txBody>
      </p:sp>
      <p:sp>
        <p:nvSpPr>
          <p:cNvPr id="128084" name="Line 84"/>
          <p:cNvSpPr>
            <a:spLocks noChangeShapeType="1"/>
          </p:cNvSpPr>
          <p:nvPr/>
        </p:nvSpPr>
        <p:spPr bwMode="auto">
          <a:xfrm flipV="1">
            <a:off x="8604250" y="4640263"/>
            <a:ext cx="360363" cy="0"/>
          </a:xfrm>
          <a:prstGeom prst="line">
            <a:avLst/>
          </a:prstGeom>
          <a:noFill/>
          <a:ln w="76200">
            <a:solidFill>
              <a:schemeClr val="tx2"/>
            </a:solidFill>
            <a:round/>
            <a:headEnd/>
            <a:tailEnd/>
          </a:ln>
        </p:spPr>
        <p:txBody>
          <a:bodyPr/>
          <a:lstStyle/>
          <a:p>
            <a:endParaRPr lang="ar-AE"/>
          </a:p>
        </p:txBody>
      </p:sp>
      <p:sp>
        <p:nvSpPr>
          <p:cNvPr id="128085" name="Line 85"/>
          <p:cNvSpPr>
            <a:spLocks noChangeShapeType="1"/>
          </p:cNvSpPr>
          <p:nvPr/>
        </p:nvSpPr>
        <p:spPr bwMode="auto">
          <a:xfrm flipH="1">
            <a:off x="8388350" y="4064000"/>
            <a:ext cx="0" cy="288925"/>
          </a:xfrm>
          <a:prstGeom prst="line">
            <a:avLst/>
          </a:prstGeom>
          <a:noFill/>
          <a:ln w="76200">
            <a:solidFill>
              <a:schemeClr val="tx2"/>
            </a:solidFill>
            <a:round/>
            <a:headEnd/>
            <a:tailEnd/>
          </a:ln>
        </p:spPr>
        <p:txBody>
          <a:bodyPr/>
          <a:lstStyle/>
          <a:p>
            <a:endParaRPr lang="ar-AE"/>
          </a:p>
        </p:txBody>
      </p:sp>
      <p:sp>
        <p:nvSpPr>
          <p:cNvPr id="128086" name="Text Box 86"/>
          <p:cNvSpPr txBox="1">
            <a:spLocks noChangeArrowheads="1"/>
          </p:cNvSpPr>
          <p:nvPr/>
        </p:nvSpPr>
        <p:spPr bwMode="auto">
          <a:xfrm>
            <a:off x="8029575" y="3430588"/>
            <a:ext cx="720725" cy="777875"/>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28087" name="Line 87"/>
          <p:cNvSpPr>
            <a:spLocks noChangeShapeType="1"/>
          </p:cNvSpPr>
          <p:nvPr/>
        </p:nvSpPr>
        <p:spPr bwMode="auto">
          <a:xfrm>
            <a:off x="3122613" y="4914900"/>
            <a:ext cx="0" cy="315913"/>
          </a:xfrm>
          <a:prstGeom prst="line">
            <a:avLst/>
          </a:prstGeom>
          <a:noFill/>
          <a:ln w="76200">
            <a:solidFill>
              <a:schemeClr val="tx2"/>
            </a:solidFill>
            <a:round/>
            <a:headEnd/>
            <a:tailEnd/>
          </a:ln>
        </p:spPr>
        <p:txBody>
          <a:bodyPr/>
          <a:lstStyle/>
          <a:p>
            <a:endParaRPr lang="ar-AE"/>
          </a:p>
        </p:txBody>
      </p:sp>
      <p:sp>
        <p:nvSpPr>
          <p:cNvPr id="128088" name="Line 88"/>
          <p:cNvSpPr>
            <a:spLocks noChangeShapeType="1"/>
          </p:cNvSpPr>
          <p:nvPr/>
        </p:nvSpPr>
        <p:spPr bwMode="auto">
          <a:xfrm flipV="1">
            <a:off x="6878638" y="4581525"/>
            <a:ext cx="288925" cy="0"/>
          </a:xfrm>
          <a:prstGeom prst="line">
            <a:avLst/>
          </a:prstGeom>
          <a:noFill/>
          <a:ln w="76200">
            <a:solidFill>
              <a:srgbClr val="FF3300"/>
            </a:solidFill>
            <a:round/>
            <a:headEnd/>
            <a:tailEnd/>
          </a:ln>
        </p:spPr>
        <p:txBody>
          <a:bodyPr/>
          <a:lstStyle/>
          <a:p>
            <a:endParaRPr lang="ar-AE"/>
          </a:p>
        </p:txBody>
      </p:sp>
      <p:sp>
        <p:nvSpPr>
          <p:cNvPr id="128089" name="Line 89"/>
          <p:cNvSpPr>
            <a:spLocks noChangeShapeType="1"/>
          </p:cNvSpPr>
          <p:nvPr/>
        </p:nvSpPr>
        <p:spPr bwMode="auto">
          <a:xfrm flipH="1">
            <a:off x="8389938" y="4927600"/>
            <a:ext cx="0" cy="288925"/>
          </a:xfrm>
          <a:prstGeom prst="line">
            <a:avLst/>
          </a:prstGeom>
          <a:noFill/>
          <a:ln w="76200">
            <a:solidFill>
              <a:schemeClr val="tx2"/>
            </a:solidFill>
            <a:round/>
            <a:headEnd/>
            <a:tailEnd/>
          </a:ln>
        </p:spPr>
        <p:txBody>
          <a:bodyPr/>
          <a:lstStyle/>
          <a:p>
            <a:endParaRPr lang="ar-AE"/>
          </a:p>
        </p:txBody>
      </p:sp>
      <p:sp>
        <p:nvSpPr>
          <p:cNvPr id="128090" name="Line 90"/>
          <p:cNvSpPr>
            <a:spLocks noChangeShapeType="1"/>
          </p:cNvSpPr>
          <p:nvPr/>
        </p:nvSpPr>
        <p:spPr bwMode="auto">
          <a:xfrm flipH="1">
            <a:off x="5653088" y="4941888"/>
            <a:ext cx="0" cy="288925"/>
          </a:xfrm>
          <a:prstGeom prst="line">
            <a:avLst/>
          </a:prstGeom>
          <a:noFill/>
          <a:ln w="76200">
            <a:solidFill>
              <a:schemeClr val="tx2"/>
            </a:solidFill>
            <a:round/>
            <a:headEnd/>
            <a:tailEnd/>
          </a:ln>
        </p:spPr>
        <p:txBody>
          <a:bodyPr/>
          <a:lstStyle/>
          <a:p>
            <a:endParaRPr lang="ar-AE"/>
          </a:p>
        </p:txBody>
      </p:sp>
      <p:sp>
        <p:nvSpPr>
          <p:cNvPr id="128091" name="AutoShape 91"/>
          <p:cNvSpPr>
            <a:spLocks noChangeArrowheads="1"/>
          </p:cNvSpPr>
          <p:nvPr/>
        </p:nvSpPr>
        <p:spPr bwMode="auto">
          <a:xfrm>
            <a:off x="2628900" y="3575050"/>
            <a:ext cx="6265863" cy="2160588"/>
          </a:xfrm>
          <a:prstGeom prst="bracketPair">
            <a:avLst>
              <a:gd name="adj" fmla="val 16667"/>
            </a:avLst>
          </a:prstGeom>
          <a:noFill/>
          <a:ln w="38100">
            <a:solidFill>
              <a:schemeClr val="tx1"/>
            </a:solidFill>
            <a:round/>
            <a:headEnd/>
            <a:tailEnd/>
          </a:ln>
        </p:spPr>
        <p:txBody>
          <a:bodyPr wrap="none" anchor="ctr"/>
          <a:lstStyle/>
          <a:p>
            <a:endParaRPr lang="en-US"/>
          </a:p>
        </p:txBody>
      </p:sp>
      <p:sp>
        <p:nvSpPr>
          <p:cNvPr id="128092" name="Text Box 92"/>
          <p:cNvSpPr txBox="1">
            <a:spLocks noChangeArrowheads="1"/>
          </p:cNvSpPr>
          <p:nvPr/>
        </p:nvSpPr>
        <p:spPr bwMode="auto">
          <a:xfrm>
            <a:off x="7094538" y="1381125"/>
            <a:ext cx="790575" cy="823913"/>
          </a:xfrm>
          <a:prstGeom prst="rect">
            <a:avLst/>
          </a:prstGeom>
          <a:noFill/>
          <a:ln w="9525">
            <a:noFill/>
            <a:miter lim="800000"/>
            <a:headEnd/>
            <a:tailEnd/>
          </a:ln>
        </p:spPr>
        <p:txBody>
          <a:bodyPr>
            <a:spAutoFit/>
          </a:bodyPr>
          <a:lstStyle/>
          <a:p>
            <a:pPr algn="l" rtl="0">
              <a:spcBef>
                <a:spcPct val="50000"/>
              </a:spcBef>
            </a:pPr>
            <a:r>
              <a:rPr lang="en-US" sz="4800">
                <a:solidFill>
                  <a:srgbClr val="CC3300"/>
                </a:solidFill>
                <a:latin typeface="Arial Black" pitchFamily="34" charset="0"/>
              </a:rPr>
              <a:t>H</a:t>
            </a:r>
            <a:endParaRPr lang="en-US" sz="4800" baseline="-25000">
              <a:solidFill>
                <a:srgbClr val="CC3300"/>
              </a:solidFill>
              <a:latin typeface="Arial Black" pitchFamily="34" charset="0"/>
            </a:endParaRPr>
          </a:p>
        </p:txBody>
      </p:sp>
      <p:sp>
        <p:nvSpPr>
          <p:cNvPr id="128093" name="Line 93"/>
          <p:cNvSpPr>
            <a:spLocks noChangeShapeType="1"/>
          </p:cNvSpPr>
          <p:nvPr/>
        </p:nvSpPr>
        <p:spPr bwMode="auto">
          <a:xfrm flipH="1">
            <a:off x="3924300" y="5011738"/>
            <a:ext cx="0" cy="288925"/>
          </a:xfrm>
          <a:prstGeom prst="line">
            <a:avLst/>
          </a:prstGeom>
          <a:noFill/>
          <a:ln w="76200">
            <a:solidFill>
              <a:schemeClr val="tx2"/>
            </a:solidFill>
            <a:round/>
            <a:headEnd/>
            <a:tailEnd/>
          </a:ln>
        </p:spPr>
        <p:txBody>
          <a:bodyPr/>
          <a:lstStyle/>
          <a:p>
            <a:endParaRPr lang="ar-AE"/>
          </a:p>
        </p:txBody>
      </p:sp>
      <p:sp>
        <p:nvSpPr>
          <p:cNvPr id="128094" name="Text Box 94"/>
          <p:cNvSpPr txBox="1">
            <a:spLocks noChangeArrowheads="1"/>
          </p:cNvSpPr>
          <p:nvPr/>
        </p:nvSpPr>
        <p:spPr bwMode="auto">
          <a:xfrm>
            <a:off x="7667625" y="1412875"/>
            <a:ext cx="790575" cy="823913"/>
          </a:xfrm>
          <a:prstGeom prst="rect">
            <a:avLst/>
          </a:prstGeom>
          <a:noFill/>
          <a:ln w="9525">
            <a:noFill/>
            <a:miter lim="800000"/>
            <a:headEnd/>
            <a:tailEnd/>
          </a:ln>
        </p:spPr>
        <p:txBody>
          <a:bodyPr>
            <a:spAutoFit/>
          </a:bodyPr>
          <a:lstStyle/>
          <a:p>
            <a:pPr algn="l" rtl="0">
              <a:spcBef>
                <a:spcPct val="50000"/>
              </a:spcBef>
            </a:pPr>
            <a:r>
              <a:rPr lang="en-US" sz="4800">
                <a:solidFill>
                  <a:srgbClr val="CC3300"/>
                </a:solidFill>
                <a:latin typeface="Arial Black" pitchFamily="34" charset="0"/>
              </a:rPr>
              <a:t>H</a:t>
            </a:r>
            <a:endParaRPr lang="en-US" sz="4800" baseline="-25000">
              <a:solidFill>
                <a:srgbClr val="CC3300"/>
              </a:solidFill>
              <a:latin typeface="Arial Black" pitchFamily="34" charset="0"/>
            </a:endParaRPr>
          </a:p>
        </p:txBody>
      </p:sp>
      <p:sp>
        <p:nvSpPr>
          <p:cNvPr id="128095" name="Line 95"/>
          <p:cNvSpPr>
            <a:spLocks noChangeShapeType="1"/>
          </p:cNvSpPr>
          <p:nvPr/>
        </p:nvSpPr>
        <p:spPr bwMode="auto">
          <a:xfrm>
            <a:off x="4787900" y="4984750"/>
            <a:ext cx="0" cy="315913"/>
          </a:xfrm>
          <a:prstGeom prst="line">
            <a:avLst/>
          </a:prstGeom>
          <a:noFill/>
          <a:ln w="76200">
            <a:solidFill>
              <a:schemeClr val="tx2"/>
            </a:solidFill>
            <a:round/>
            <a:headEnd/>
            <a:tailEnd/>
          </a:ln>
        </p:spPr>
        <p:txBody>
          <a:bodyPr/>
          <a:lstStyle/>
          <a:p>
            <a:endParaRPr lang="ar-AE"/>
          </a:p>
        </p:txBody>
      </p:sp>
      <p:sp>
        <p:nvSpPr>
          <p:cNvPr id="128096" name="Text Box 96"/>
          <p:cNvSpPr txBox="1">
            <a:spLocks noChangeArrowheads="1"/>
          </p:cNvSpPr>
          <p:nvPr/>
        </p:nvSpPr>
        <p:spPr bwMode="auto">
          <a:xfrm>
            <a:off x="6659563" y="1341438"/>
            <a:ext cx="790575" cy="823912"/>
          </a:xfrm>
          <a:prstGeom prst="rect">
            <a:avLst/>
          </a:prstGeom>
          <a:noFill/>
          <a:ln w="9525">
            <a:noFill/>
            <a:miter lim="800000"/>
            <a:headEnd/>
            <a:tailEnd/>
          </a:ln>
        </p:spPr>
        <p:txBody>
          <a:bodyPr>
            <a:spAutoFit/>
          </a:bodyPr>
          <a:lstStyle/>
          <a:p>
            <a:pPr algn="l" rtl="0">
              <a:spcBef>
                <a:spcPct val="50000"/>
              </a:spcBef>
            </a:pPr>
            <a:r>
              <a:rPr lang="en-US" sz="4800">
                <a:solidFill>
                  <a:srgbClr val="CC3300"/>
                </a:solidFill>
                <a:latin typeface="Arial Black" pitchFamily="34" charset="0"/>
              </a:rPr>
              <a:t>H</a:t>
            </a:r>
            <a:endParaRPr lang="en-US" sz="4800" baseline="-25000">
              <a:solidFill>
                <a:srgbClr val="CC3300"/>
              </a:solidFill>
              <a:latin typeface="Arial Black" pitchFamily="34" charset="0"/>
            </a:endParaRPr>
          </a:p>
        </p:txBody>
      </p:sp>
      <p:sp>
        <p:nvSpPr>
          <p:cNvPr id="128097" name="Line 97"/>
          <p:cNvSpPr>
            <a:spLocks noChangeShapeType="1"/>
          </p:cNvSpPr>
          <p:nvPr/>
        </p:nvSpPr>
        <p:spPr bwMode="auto">
          <a:xfrm>
            <a:off x="6516688" y="4984750"/>
            <a:ext cx="0" cy="315913"/>
          </a:xfrm>
          <a:prstGeom prst="line">
            <a:avLst/>
          </a:prstGeom>
          <a:noFill/>
          <a:ln w="76200">
            <a:solidFill>
              <a:schemeClr val="tx2"/>
            </a:solidFill>
            <a:round/>
            <a:headEnd/>
            <a:tailEnd/>
          </a:ln>
        </p:spPr>
        <p:txBody>
          <a:bodyPr/>
          <a:lstStyle/>
          <a:p>
            <a:endParaRPr lang="ar-AE"/>
          </a:p>
        </p:txBody>
      </p:sp>
      <p:sp>
        <p:nvSpPr>
          <p:cNvPr id="128098" name="Text Box 98"/>
          <p:cNvSpPr txBox="1">
            <a:spLocks noChangeArrowheads="1"/>
          </p:cNvSpPr>
          <p:nvPr/>
        </p:nvSpPr>
        <p:spPr bwMode="auto">
          <a:xfrm>
            <a:off x="8101013" y="1412875"/>
            <a:ext cx="790575" cy="823913"/>
          </a:xfrm>
          <a:prstGeom prst="rect">
            <a:avLst/>
          </a:prstGeom>
          <a:noFill/>
          <a:ln w="9525">
            <a:noFill/>
            <a:miter lim="800000"/>
            <a:headEnd/>
            <a:tailEnd/>
          </a:ln>
        </p:spPr>
        <p:txBody>
          <a:bodyPr>
            <a:spAutoFit/>
          </a:bodyPr>
          <a:lstStyle/>
          <a:p>
            <a:pPr algn="l" rtl="0">
              <a:spcBef>
                <a:spcPct val="50000"/>
              </a:spcBef>
            </a:pPr>
            <a:r>
              <a:rPr lang="en-US" sz="4800">
                <a:solidFill>
                  <a:srgbClr val="CC3300"/>
                </a:solidFill>
                <a:latin typeface="Arial Black" pitchFamily="34" charset="0"/>
              </a:rPr>
              <a:t>H</a:t>
            </a:r>
            <a:endParaRPr lang="en-US" sz="4800" baseline="-25000">
              <a:solidFill>
                <a:srgbClr val="CC3300"/>
              </a:solidFill>
              <a:latin typeface="Arial Black" pitchFamily="34" charset="0"/>
            </a:endParaRPr>
          </a:p>
        </p:txBody>
      </p:sp>
      <p:sp>
        <p:nvSpPr>
          <p:cNvPr id="128099" name="Line 99"/>
          <p:cNvSpPr>
            <a:spLocks noChangeShapeType="1"/>
          </p:cNvSpPr>
          <p:nvPr/>
        </p:nvSpPr>
        <p:spPr bwMode="auto">
          <a:xfrm flipH="1">
            <a:off x="7524750" y="4940300"/>
            <a:ext cx="0" cy="288925"/>
          </a:xfrm>
          <a:prstGeom prst="line">
            <a:avLst/>
          </a:prstGeom>
          <a:noFill/>
          <a:ln w="76200">
            <a:solidFill>
              <a:schemeClr val="tx2"/>
            </a:solidFill>
            <a:round/>
            <a:headEnd/>
            <a:tailEnd/>
          </a:ln>
        </p:spPr>
        <p:txBody>
          <a:bodyPr/>
          <a:lstStyle/>
          <a:p>
            <a:endParaRPr lang="ar-AE"/>
          </a:p>
        </p:txBody>
      </p:sp>
      <p:sp>
        <p:nvSpPr>
          <p:cNvPr id="128100" name="Rectangle 100"/>
          <p:cNvSpPr>
            <a:spLocks noChangeArrowheads="1"/>
          </p:cNvSpPr>
          <p:nvPr/>
        </p:nvSpPr>
        <p:spPr bwMode="auto">
          <a:xfrm>
            <a:off x="468313" y="2565400"/>
            <a:ext cx="2519362" cy="647700"/>
          </a:xfrm>
          <a:prstGeom prst="rect">
            <a:avLst/>
          </a:prstGeom>
          <a:solidFill>
            <a:srgbClr val="FFFF66"/>
          </a:solidFill>
          <a:ln w="9525">
            <a:noFill/>
            <a:miter lim="800000"/>
            <a:headEnd/>
            <a:tailEnd/>
          </a:ln>
        </p:spPr>
        <p:txBody>
          <a:bodyPr anchor="ctr"/>
          <a:lstStyle/>
          <a:p>
            <a:r>
              <a:rPr lang="ar-SA" sz="4000" b="1">
                <a:solidFill>
                  <a:schemeClr val="tx2"/>
                </a:solidFill>
              </a:rPr>
              <a:t>زيت ( سائل )</a:t>
            </a:r>
            <a:endParaRPr lang="en-US" sz="4000" b="1">
              <a:solidFill>
                <a:schemeClr val="tx2"/>
              </a:solidFill>
            </a:endParaRPr>
          </a:p>
        </p:txBody>
      </p:sp>
      <p:sp>
        <p:nvSpPr>
          <p:cNvPr id="128101" name="Rectangle 101"/>
          <p:cNvSpPr>
            <a:spLocks noChangeArrowheads="1"/>
          </p:cNvSpPr>
          <p:nvPr/>
        </p:nvSpPr>
        <p:spPr bwMode="auto">
          <a:xfrm>
            <a:off x="4787900" y="5876925"/>
            <a:ext cx="2519363" cy="647700"/>
          </a:xfrm>
          <a:prstGeom prst="rect">
            <a:avLst/>
          </a:prstGeom>
          <a:solidFill>
            <a:srgbClr val="FFFF66"/>
          </a:solidFill>
          <a:ln w="9525">
            <a:noFill/>
            <a:miter lim="800000"/>
            <a:headEnd/>
            <a:tailEnd/>
          </a:ln>
        </p:spPr>
        <p:txBody>
          <a:bodyPr anchor="ctr"/>
          <a:lstStyle/>
          <a:p>
            <a:r>
              <a:rPr lang="ar-SA" sz="4000" b="1">
                <a:solidFill>
                  <a:schemeClr val="tx2"/>
                </a:solidFill>
              </a:rPr>
              <a:t>دهن ( صلب )</a:t>
            </a:r>
            <a:endParaRPr lang="en-US" sz="4000" b="1">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128049"/>
                                        </p:tgtEl>
                                        <p:attrNameLst>
                                          <p:attrName>style.visibility</p:attrName>
                                        </p:attrNameLst>
                                      </p:cBhvr>
                                      <p:to>
                                        <p:strVal val="visible"/>
                                      </p:to>
                                    </p:set>
                                    <p:anim calcmode="lin" valueType="num">
                                      <p:cBhvr additive="base">
                                        <p:cTn id="14" dur="500" fill="hold"/>
                                        <p:tgtEl>
                                          <p:spTgt spid="128049"/>
                                        </p:tgtEl>
                                        <p:attrNameLst>
                                          <p:attrName>ppt_x</p:attrName>
                                        </p:attrNameLst>
                                      </p:cBhvr>
                                      <p:tavLst>
                                        <p:tav tm="0">
                                          <p:val>
                                            <p:strVal val="1+#ppt_w/2"/>
                                          </p:val>
                                        </p:tav>
                                        <p:tav tm="100000">
                                          <p:val>
                                            <p:strVal val="#ppt_x"/>
                                          </p:val>
                                        </p:tav>
                                      </p:tavLst>
                                    </p:anim>
                                    <p:anim calcmode="lin" valueType="num">
                                      <p:cBhvr additive="base">
                                        <p:cTn id="15" dur="500" fill="hold"/>
                                        <p:tgtEl>
                                          <p:spTgt spid="1280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type.wav"/>
                                        </p:tgtEl>
                                      </p:cMediaNode>
                                    </p:audio>
                                  </p:sub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28050"/>
                                        </p:tgtEl>
                                        <p:attrNameLst>
                                          <p:attrName>style.visibility</p:attrName>
                                        </p:attrNameLst>
                                      </p:cBhvr>
                                      <p:to>
                                        <p:strVal val="visible"/>
                                      </p:to>
                                    </p:set>
                                    <p:animEffect transition="in" filter="strips(downLeft)">
                                      <p:cBhvr>
                                        <p:cTn id="20" dur="500"/>
                                        <p:tgtEl>
                                          <p:spTgt spid="128050"/>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28051"/>
                                        </p:tgtEl>
                                        <p:attrNameLst>
                                          <p:attrName>style.visibility</p:attrName>
                                        </p:attrNameLst>
                                      </p:cBhvr>
                                      <p:to>
                                        <p:strVal val="visible"/>
                                      </p:to>
                                    </p:set>
                                    <p:animEffect transition="in" filter="box(in)">
                                      <p:cBhvr>
                                        <p:cTn id="25" dur="500"/>
                                        <p:tgtEl>
                                          <p:spTgt spid="128051"/>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28052"/>
                                        </p:tgtEl>
                                        <p:attrNameLst>
                                          <p:attrName>style.visibility</p:attrName>
                                        </p:attrNameLst>
                                      </p:cBhvr>
                                      <p:to>
                                        <p:strVal val="visible"/>
                                      </p:to>
                                    </p:set>
                                    <p:anim calcmode="lin" valueType="num">
                                      <p:cBhvr>
                                        <p:cTn id="30" dur="500" fill="hold"/>
                                        <p:tgtEl>
                                          <p:spTgt spid="128052"/>
                                        </p:tgtEl>
                                        <p:attrNameLst>
                                          <p:attrName>ppt_w</p:attrName>
                                        </p:attrNameLst>
                                      </p:cBhvr>
                                      <p:tavLst>
                                        <p:tav tm="0">
                                          <p:val>
                                            <p:fltVal val="0"/>
                                          </p:val>
                                        </p:tav>
                                        <p:tav tm="100000">
                                          <p:val>
                                            <p:strVal val="#ppt_w"/>
                                          </p:val>
                                        </p:tav>
                                      </p:tavLst>
                                    </p:anim>
                                    <p:anim calcmode="lin" valueType="num">
                                      <p:cBhvr>
                                        <p:cTn id="31" dur="500" fill="hold"/>
                                        <p:tgtEl>
                                          <p:spTgt spid="12805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3" name="laser.wav"/>
                                        </p:tgtEl>
                                      </p:cMediaNode>
                                    </p:audio>
                                  </p:sub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28054"/>
                                        </p:tgtEl>
                                        <p:attrNameLst>
                                          <p:attrName>style.visibility</p:attrName>
                                        </p:attrNameLst>
                                      </p:cBhvr>
                                      <p:to>
                                        <p:strVal val="visible"/>
                                      </p:to>
                                    </p:set>
                                    <p:animEffect transition="in" filter="strips(downLeft)">
                                      <p:cBhvr>
                                        <p:cTn id="36" dur="500"/>
                                        <p:tgtEl>
                                          <p:spTgt spid="128054"/>
                                        </p:tgtEl>
                                      </p:cBhvr>
                                    </p:animEffect>
                                  </p:childTnLst>
                                </p:cTn>
                              </p:par>
                              <p:par>
                                <p:cTn id="37" presetID="18" presetClass="entr" presetSubtype="12" fill="hold" grpId="0" nodeType="withEffect">
                                  <p:stCondLst>
                                    <p:cond delay="0"/>
                                  </p:stCondLst>
                                  <p:childTnLst>
                                    <p:set>
                                      <p:cBhvr>
                                        <p:cTn id="38" dur="1" fill="hold">
                                          <p:stCondLst>
                                            <p:cond delay="0"/>
                                          </p:stCondLst>
                                        </p:cTn>
                                        <p:tgtEl>
                                          <p:spTgt spid="128055"/>
                                        </p:tgtEl>
                                        <p:attrNameLst>
                                          <p:attrName>style.visibility</p:attrName>
                                        </p:attrNameLst>
                                      </p:cBhvr>
                                      <p:to>
                                        <p:strVal val="visible"/>
                                      </p:to>
                                    </p:set>
                                    <p:animEffect transition="in" filter="strips(downLeft)">
                                      <p:cBhvr>
                                        <p:cTn id="39" dur="500"/>
                                        <p:tgtEl>
                                          <p:spTgt spid="128055"/>
                                        </p:tgtEl>
                                      </p:cBhvr>
                                    </p:animEffect>
                                  </p:childTnLst>
                                </p:cTn>
                              </p:par>
                              <p:par>
                                <p:cTn id="40" presetID="18" presetClass="entr" presetSubtype="12" fill="hold" grpId="0" nodeType="withEffect">
                                  <p:stCondLst>
                                    <p:cond delay="0"/>
                                  </p:stCondLst>
                                  <p:childTnLst>
                                    <p:set>
                                      <p:cBhvr>
                                        <p:cTn id="41" dur="1" fill="hold">
                                          <p:stCondLst>
                                            <p:cond delay="0"/>
                                          </p:stCondLst>
                                        </p:cTn>
                                        <p:tgtEl>
                                          <p:spTgt spid="128056"/>
                                        </p:tgtEl>
                                        <p:attrNameLst>
                                          <p:attrName>style.visibility</p:attrName>
                                        </p:attrNameLst>
                                      </p:cBhvr>
                                      <p:to>
                                        <p:strVal val="visible"/>
                                      </p:to>
                                    </p:set>
                                    <p:animEffect transition="in" filter="strips(downLeft)">
                                      <p:cBhvr>
                                        <p:cTn id="42" dur="500"/>
                                        <p:tgtEl>
                                          <p:spTgt spid="128056"/>
                                        </p:tgtEl>
                                      </p:cBhvr>
                                    </p:animEffect>
                                  </p:childTnLst>
                                </p:cTn>
                              </p:par>
                              <p:par>
                                <p:cTn id="43" presetID="18" presetClass="entr" presetSubtype="12" fill="hold" grpId="0" nodeType="withEffect">
                                  <p:stCondLst>
                                    <p:cond delay="0"/>
                                  </p:stCondLst>
                                  <p:childTnLst>
                                    <p:set>
                                      <p:cBhvr>
                                        <p:cTn id="44" dur="1" fill="hold">
                                          <p:stCondLst>
                                            <p:cond delay="0"/>
                                          </p:stCondLst>
                                        </p:cTn>
                                        <p:tgtEl>
                                          <p:spTgt spid="128057"/>
                                        </p:tgtEl>
                                        <p:attrNameLst>
                                          <p:attrName>style.visibility</p:attrName>
                                        </p:attrNameLst>
                                      </p:cBhvr>
                                      <p:to>
                                        <p:strVal val="visible"/>
                                      </p:to>
                                    </p:set>
                                    <p:animEffect transition="in" filter="strips(downLeft)">
                                      <p:cBhvr>
                                        <p:cTn id="45" dur="500"/>
                                        <p:tgtEl>
                                          <p:spTgt spid="128057"/>
                                        </p:tgtEl>
                                      </p:cBhvr>
                                    </p:animEffect>
                                  </p:childTnLst>
                                </p:cTn>
                              </p:par>
                              <p:par>
                                <p:cTn id="46" presetID="18" presetClass="entr" presetSubtype="12" fill="hold" grpId="0" nodeType="withEffect">
                                  <p:stCondLst>
                                    <p:cond delay="0"/>
                                  </p:stCondLst>
                                  <p:childTnLst>
                                    <p:set>
                                      <p:cBhvr>
                                        <p:cTn id="47" dur="1" fill="hold">
                                          <p:stCondLst>
                                            <p:cond delay="0"/>
                                          </p:stCondLst>
                                        </p:cTn>
                                        <p:tgtEl>
                                          <p:spTgt spid="128058"/>
                                        </p:tgtEl>
                                        <p:attrNameLst>
                                          <p:attrName>style.visibility</p:attrName>
                                        </p:attrNameLst>
                                      </p:cBhvr>
                                      <p:to>
                                        <p:strVal val="visible"/>
                                      </p:to>
                                    </p:set>
                                    <p:animEffect transition="in" filter="strips(downLeft)">
                                      <p:cBhvr>
                                        <p:cTn id="48" dur="500"/>
                                        <p:tgtEl>
                                          <p:spTgt spid="128058"/>
                                        </p:tgtEl>
                                      </p:cBhvr>
                                    </p:animEffect>
                                  </p:childTnLst>
                                </p:cTn>
                              </p:par>
                              <p:par>
                                <p:cTn id="49" presetID="18" presetClass="entr" presetSubtype="12" fill="hold" grpId="0" nodeType="withEffect">
                                  <p:stCondLst>
                                    <p:cond delay="0"/>
                                  </p:stCondLst>
                                  <p:childTnLst>
                                    <p:set>
                                      <p:cBhvr>
                                        <p:cTn id="50" dur="1" fill="hold">
                                          <p:stCondLst>
                                            <p:cond delay="0"/>
                                          </p:stCondLst>
                                        </p:cTn>
                                        <p:tgtEl>
                                          <p:spTgt spid="128059"/>
                                        </p:tgtEl>
                                        <p:attrNameLst>
                                          <p:attrName>style.visibility</p:attrName>
                                        </p:attrNameLst>
                                      </p:cBhvr>
                                      <p:to>
                                        <p:strVal val="visible"/>
                                      </p:to>
                                    </p:set>
                                    <p:animEffect transition="in" filter="strips(downLeft)">
                                      <p:cBhvr>
                                        <p:cTn id="51" dur="500"/>
                                        <p:tgtEl>
                                          <p:spTgt spid="128059"/>
                                        </p:tgtEl>
                                      </p:cBhvr>
                                    </p:animEffect>
                                  </p:childTnLst>
                                </p:cTn>
                              </p:par>
                              <p:par>
                                <p:cTn id="52" presetID="18" presetClass="entr" presetSubtype="12" fill="hold" grpId="0" nodeType="withEffect">
                                  <p:stCondLst>
                                    <p:cond delay="0"/>
                                  </p:stCondLst>
                                  <p:childTnLst>
                                    <p:set>
                                      <p:cBhvr>
                                        <p:cTn id="53" dur="1" fill="hold">
                                          <p:stCondLst>
                                            <p:cond delay="0"/>
                                          </p:stCondLst>
                                        </p:cTn>
                                        <p:tgtEl>
                                          <p:spTgt spid="128060"/>
                                        </p:tgtEl>
                                        <p:attrNameLst>
                                          <p:attrName>style.visibility</p:attrName>
                                        </p:attrNameLst>
                                      </p:cBhvr>
                                      <p:to>
                                        <p:strVal val="visible"/>
                                      </p:to>
                                    </p:set>
                                    <p:animEffect transition="in" filter="strips(downLeft)">
                                      <p:cBhvr>
                                        <p:cTn id="54" dur="500"/>
                                        <p:tgtEl>
                                          <p:spTgt spid="128060"/>
                                        </p:tgtEl>
                                      </p:cBhvr>
                                    </p:animEffect>
                                  </p:childTnLst>
                                </p:cTn>
                              </p:par>
                              <p:par>
                                <p:cTn id="55" presetID="18" presetClass="entr" presetSubtype="12" fill="hold" grpId="0" nodeType="withEffect">
                                  <p:stCondLst>
                                    <p:cond delay="0"/>
                                  </p:stCondLst>
                                  <p:childTnLst>
                                    <p:set>
                                      <p:cBhvr>
                                        <p:cTn id="56" dur="1" fill="hold">
                                          <p:stCondLst>
                                            <p:cond delay="0"/>
                                          </p:stCondLst>
                                        </p:cTn>
                                        <p:tgtEl>
                                          <p:spTgt spid="128061"/>
                                        </p:tgtEl>
                                        <p:attrNameLst>
                                          <p:attrName>style.visibility</p:attrName>
                                        </p:attrNameLst>
                                      </p:cBhvr>
                                      <p:to>
                                        <p:strVal val="visible"/>
                                      </p:to>
                                    </p:set>
                                    <p:animEffect transition="in" filter="strips(downLeft)">
                                      <p:cBhvr>
                                        <p:cTn id="57" dur="500"/>
                                        <p:tgtEl>
                                          <p:spTgt spid="128061"/>
                                        </p:tgtEl>
                                      </p:cBhvr>
                                    </p:animEffect>
                                  </p:childTnLst>
                                </p:cTn>
                              </p:par>
                              <p:par>
                                <p:cTn id="58" presetID="18" presetClass="entr" presetSubtype="12" fill="hold" grpId="0" nodeType="withEffect">
                                  <p:stCondLst>
                                    <p:cond delay="0"/>
                                  </p:stCondLst>
                                  <p:childTnLst>
                                    <p:set>
                                      <p:cBhvr>
                                        <p:cTn id="59" dur="1" fill="hold">
                                          <p:stCondLst>
                                            <p:cond delay="0"/>
                                          </p:stCondLst>
                                        </p:cTn>
                                        <p:tgtEl>
                                          <p:spTgt spid="128062"/>
                                        </p:tgtEl>
                                        <p:attrNameLst>
                                          <p:attrName>style.visibility</p:attrName>
                                        </p:attrNameLst>
                                      </p:cBhvr>
                                      <p:to>
                                        <p:strVal val="visible"/>
                                      </p:to>
                                    </p:set>
                                    <p:animEffect transition="in" filter="strips(downLeft)">
                                      <p:cBhvr>
                                        <p:cTn id="60" dur="500"/>
                                        <p:tgtEl>
                                          <p:spTgt spid="128062"/>
                                        </p:tgtEl>
                                      </p:cBhvr>
                                    </p:animEffect>
                                  </p:childTnLst>
                                </p:cTn>
                              </p:par>
                              <p:par>
                                <p:cTn id="61" presetID="18" presetClass="entr" presetSubtype="12" fill="hold" grpId="0" nodeType="withEffect">
                                  <p:stCondLst>
                                    <p:cond delay="0"/>
                                  </p:stCondLst>
                                  <p:childTnLst>
                                    <p:set>
                                      <p:cBhvr>
                                        <p:cTn id="62" dur="1" fill="hold">
                                          <p:stCondLst>
                                            <p:cond delay="0"/>
                                          </p:stCondLst>
                                        </p:cTn>
                                        <p:tgtEl>
                                          <p:spTgt spid="128063"/>
                                        </p:tgtEl>
                                        <p:attrNameLst>
                                          <p:attrName>style.visibility</p:attrName>
                                        </p:attrNameLst>
                                      </p:cBhvr>
                                      <p:to>
                                        <p:strVal val="visible"/>
                                      </p:to>
                                    </p:set>
                                    <p:animEffect transition="in" filter="strips(downLeft)">
                                      <p:cBhvr>
                                        <p:cTn id="63" dur="500"/>
                                        <p:tgtEl>
                                          <p:spTgt spid="128063"/>
                                        </p:tgtEl>
                                      </p:cBhvr>
                                    </p:animEffect>
                                  </p:childTnLst>
                                </p:cTn>
                              </p:par>
                              <p:par>
                                <p:cTn id="64" presetID="18" presetClass="entr" presetSubtype="12" fill="hold" grpId="0" nodeType="withEffect">
                                  <p:stCondLst>
                                    <p:cond delay="0"/>
                                  </p:stCondLst>
                                  <p:childTnLst>
                                    <p:set>
                                      <p:cBhvr>
                                        <p:cTn id="65" dur="1" fill="hold">
                                          <p:stCondLst>
                                            <p:cond delay="0"/>
                                          </p:stCondLst>
                                        </p:cTn>
                                        <p:tgtEl>
                                          <p:spTgt spid="128064"/>
                                        </p:tgtEl>
                                        <p:attrNameLst>
                                          <p:attrName>style.visibility</p:attrName>
                                        </p:attrNameLst>
                                      </p:cBhvr>
                                      <p:to>
                                        <p:strVal val="visible"/>
                                      </p:to>
                                    </p:set>
                                    <p:animEffect transition="in" filter="strips(downLeft)">
                                      <p:cBhvr>
                                        <p:cTn id="66" dur="500"/>
                                        <p:tgtEl>
                                          <p:spTgt spid="128064"/>
                                        </p:tgtEl>
                                      </p:cBhvr>
                                    </p:animEffect>
                                  </p:childTnLst>
                                </p:cTn>
                              </p:par>
                              <p:par>
                                <p:cTn id="67" presetID="18" presetClass="entr" presetSubtype="12" fill="hold" grpId="0" nodeType="withEffect">
                                  <p:stCondLst>
                                    <p:cond delay="0"/>
                                  </p:stCondLst>
                                  <p:childTnLst>
                                    <p:set>
                                      <p:cBhvr>
                                        <p:cTn id="68" dur="1" fill="hold">
                                          <p:stCondLst>
                                            <p:cond delay="0"/>
                                          </p:stCondLst>
                                        </p:cTn>
                                        <p:tgtEl>
                                          <p:spTgt spid="128065"/>
                                        </p:tgtEl>
                                        <p:attrNameLst>
                                          <p:attrName>style.visibility</p:attrName>
                                        </p:attrNameLst>
                                      </p:cBhvr>
                                      <p:to>
                                        <p:strVal val="visible"/>
                                      </p:to>
                                    </p:set>
                                    <p:animEffect transition="in" filter="strips(downLeft)">
                                      <p:cBhvr>
                                        <p:cTn id="69" dur="500"/>
                                        <p:tgtEl>
                                          <p:spTgt spid="128065"/>
                                        </p:tgtEl>
                                      </p:cBhvr>
                                    </p:animEffect>
                                  </p:childTnLst>
                                </p:cTn>
                              </p:par>
                              <p:par>
                                <p:cTn id="70" presetID="18" presetClass="entr" presetSubtype="12" fill="hold" grpId="0" nodeType="withEffect">
                                  <p:stCondLst>
                                    <p:cond delay="0"/>
                                  </p:stCondLst>
                                  <p:childTnLst>
                                    <p:set>
                                      <p:cBhvr>
                                        <p:cTn id="71" dur="1" fill="hold">
                                          <p:stCondLst>
                                            <p:cond delay="0"/>
                                          </p:stCondLst>
                                        </p:cTn>
                                        <p:tgtEl>
                                          <p:spTgt spid="128066"/>
                                        </p:tgtEl>
                                        <p:attrNameLst>
                                          <p:attrName>style.visibility</p:attrName>
                                        </p:attrNameLst>
                                      </p:cBhvr>
                                      <p:to>
                                        <p:strVal val="visible"/>
                                      </p:to>
                                    </p:set>
                                    <p:animEffect transition="in" filter="strips(downLeft)">
                                      <p:cBhvr>
                                        <p:cTn id="72" dur="500"/>
                                        <p:tgtEl>
                                          <p:spTgt spid="128066"/>
                                        </p:tgtEl>
                                      </p:cBhvr>
                                    </p:animEffect>
                                  </p:childTnLst>
                                </p:cTn>
                              </p:par>
                              <p:par>
                                <p:cTn id="73" presetID="18" presetClass="entr" presetSubtype="12" fill="hold" grpId="0" nodeType="withEffect">
                                  <p:stCondLst>
                                    <p:cond delay="0"/>
                                  </p:stCondLst>
                                  <p:childTnLst>
                                    <p:set>
                                      <p:cBhvr>
                                        <p:cTn id="74" dur="1" fill="hold">
                                          <p:stCondLst>
                                            <p:cond delay="0"/>
                                          </p:stCondLst>
                                        </p:cTn>
                                        <p:tgtEl>
                                          <p:spTgt spid="128067"/>
                                        </p:tgtEl>
                                        <p:attrNameLst>
                                          <p:attrName>style.visibility</p:attrName>
                                        </p:attrNameLst>
                                      </p:cBhvr>
                                      <p:to>
                                        <p:strVal val="visible"/>
                                      </p:to>
                                    </p:set>
                                    <p:animEffect transition="in" filter="strips(downLeft)">
                                      <p:cBhvr>
                                        <p:cTn id="75" dur="500"/>
                                        <p:tgtEl>
                                          <p:spTgt spid="128067"/>
                                        </p:tgtEl>
                                      </p:cBhvr>
                                    </p:animEffect>
                                  </p:childTnLst>
                                </p:cTn>
                              </p:par>
                              <p:par>
                                <p:cTn id="76" presetID="18" presetClass="entr" presetSubtype="12" fill="hold" grpId="0" nodeType="withEffect">
                                  <p:stCondLst>
                                    <p:cond delay="0"/>
                                  </p:stCondLst>
                                  <p:childTnLst>
                                    <p:set>
                                      <p:cBhvr>
                                        <p:cTn id="77" dur="1" fill="hold">
                                          <p:stCondLst>
                                            <p:cond delay="0"/>
                                          </p:stCondLst>
                                        </p:cTn>
                                        <p:tgtEl>
                                          <p:spTgt spid="128068"/>
                                        </p:tgtEl>
                                        <p:attrNameLst>
                                          <p:attrName>style.visibility</p:attrName>
                                        </p:attrNameLst>
                                      </p:cBhvr>
                                      <p:to>
                                        <p:strVal val="visible"/>
                                      </p:to>
                                    </p:set>
                                    <p:animEffect transition="in" filter="strips(downLeft)">
                                      <p:cBhvr>
                                        <p:cTn id="78" dur="500"/>
                                        <p:tgtEl>
                                          <p:spTgt spid="128068"/>
                                        </p:tgtEl>
                                      </p:cBhvr>
                                    </p:animEffect>
                                  </p:childTnLst>
                                </p:cTn>
                              </p:par>
                              <p:par>
                                <p:cTn id="79" presetID="18" presetClass="entr" presetSubtype="12" fill="hold" grpId="0" nodeType="withEffect">
                                  <p:stCondLst>
                                    <p:cond delay="0"/>
                                  </p:stCondLst>
                                  <p:childTnLst>
                                    <p:set>
                                      <p:cBhvr>
                                        <p:cTn id="80" dur="1" fill="hold">
                                          <p:stCondLst>
                                            <p:cond delay="0"/>
                                          </p:stCondLst>
                                        </p:cTn>
                                        <p:tgtEl>
                                          <p:spTgt spid="128069"/>
                                        </p:tgtEl>
                                        <p:attrNameLst>
                                          <p:attrName>style.visibility</p:attrName>
                                        </p:attrNameLst>
                                      </p:cBhvr>
                                      <p:to>
                                        <p:strVal val="visible"/>
                                      </p:to>
                                    </p:set>
                                    <p:animEffect transition="in" filter="strips(downLeft)">
                                      <p:cBhvr>
                                        <p:cTn id="81" dur="500"/>
                                        <p:tgtEl>
                                          <p:spTgt spid="128069"/>
                                        </p:tgtEl>
                                      </p:cBhvr>
                                    </p:animEffect>
                                  </p:childTnLst>
                                </p:cTn>
                              </p:par>
                              <p:par>
                                <p:cTn id="82" presetID="18" presetClass="entr" presetSubtype="12" fill="hold" grpId="0" nodeType="withEffect">
                                  <p:stCondLst>
                                    <p:cond delay="0"/>
                                  </p:stCondLst>
                                  <p:childTnLst>
                                    <p:set>
                                      <p:cBhvr>
                                        <p:cTn id="83" dur="1" fill="hold">
                                          <p:stCondLst>
                                            <p:cond delay="0"/>
                                          </p:stCondLst>
                                        </p:cTn>
                                        <p:tgtEl>
                                          <p:spTgt spid="128070"/>
                                        </p:tgtEl>
                                        <p:attrNameLst>
                                          <p:attrName>style.visibility</p:attrName>
                                        </p:attrNameLst>
                                      </p:cBhvr>
                                      <p:to>
                                        <p:strVal val="visible"/>
                                      </p:to>
                                    </p:set>
                                    <p:animEffect transition="in" filter="strips(downLeft)">
                                      <p:cBhvr>
                                        <p:cTn id="84" dur="500"/>
                                        <p:tgtEl>
                                          <p:spTgt spid="128070"/>
                                        </p:tgtEl>
                                      </p:cBhvr>
                                    </p:animEffect>
                                  </p:childTnLst>
                                </p:cTn>
                              </p:par>
                              <p:par>
                                <p:cTn id="85" presetID="18" presetClass="entr" presetSubtype="12" fill="hold" grpId="0" nodeType="withEffect">
                                  <p:stCondLst>
                                    <p:cond delay="0"/>
                                  </p:stCondLst>
                                  <p:childTnLst>
                                    <p:set>
                                      <p:cBhvr>
                                        <p:cTn id="86" dur="1" fill="hold">
                                          <p:stCondLst>
                                            <p:cond delay="0"/>
                                          </p:stCondLst>
                                        </p:cTn>
                                        <p:tgtEl>
                                          <p:spTgt spid="128071"/>
                                        </p:tgtEl>
                                        <p:attrNameLst>
                                          <p:attrName>style.visibility</p:attrName>
                                        </p:attrNameLst>
                                      </p:cBhvr>
                                      <p:to>
                                        <p:strVal val="visible"/>
                                      </p:to>
                                    </p:set>
                                    <p:animEffect transition="in" filter="strips(downLeft)">
                                      <p:cBhvr>
                                        <p:cTn id="87" dur="500"/>
                                        <p:tgtEl>
                                          <p:spTgt spid="128071"/>
                                        </p:tgtEl>
                                      </p:cBhvr>
                                    </p:animEffect>
                                  </p:childTnLst>
                                </p:cTn>
                              </p:par>
                              <p:par>
                                <p:cTn id="88" presetID="18" presetClass="entr" presetSubtype="12" fill="hold" grpId="0" nodeType="withEffect">
                                  <p:stCondLst>
                                    <p:cond delay="0"/>
                                  </p:stCondLst>
                                  <p:childTnLst>
                                    <p:set>
                                      <p:cBhvr>
                                        <p:cTn id="89" dur="1" fill="hold">
                                          <p:stCondLst>
                                            <p:cond delay="0"/>
                                          </p:stCondLst>
                                        </p:cTn>
                                        <p:tgtEl>
                                          <p:spTgt spid="128072"/>
                                        </p:tgtEl>
                                        <p:attrNameLst>
                                          <p:attrName>style.visibility</p:attrName>
                                        </p:attrNameLst>
                                      </p:cBhvr>
                                      <p:to>
                                        <p:strVal val="visible"/>
                                      </p:to>
                                    </p:set>
                                    <p:animEffect transition="in" filter="strips(downLeft)">
                                      <p:cBhvr>
                                        <p:cTn id="90" dur="500"/>
                                        <p:tgtEl>
                                          <p:spTgt spid="128072"/>
                                        </p:tgtEl>
                                      </p:cBhvr>
                                    </p:animEffect>
                                  </p:childTnLst>
                                </p:cTn>
                              </p:par>
                              <p:par>
                                <p:cTn id="91" presetID="18" presetClass="entr" presetSubtype="12" fill="hold" grpId="0" nodeType="withEffect">
                                  <p:stCondLst>
                                    <p:cond delay="0"/>
                                  </p:stCondLst>
                                  <p:childTnLst>
                                    <p:set>
                                      <p:cBhvr>
                                        <p:cTn id="92" dur="1" fill="hold">
                                          <p:stCondLst>
                                            <p:cond delay="0"/>
                                          </p:stCondLst>
                                        </p:cTn>
                                        <p:tgtEl>
                                          <p:spTgt spid="128073"/>
                                        </p:tgtEl>
                                        <p:attrNameLst>
                                          <p:attrName>style.visibility</p:attrName>
                                        </p:attrNameLst>
                                      </p:cBhvr>
                                      <p:to>
                                        <p:strVal val="visible"/>
                                      </p:to>
                                    </p:set>
                                    <p:animEffect transition="in" filter="strips(downLeft)">
                                      <p:cBhvr>
                                        <p:cTn id="93" dur="500"/>
                                        <p:tgtEl>
                                          <p:spTgt spid="128073"/>
                                        </p:tgtEl>
                                      </p:cBhvr>
                                    </p:animEffect>
                                  </p:childTnLst>
                                </p:cTn>
                              </p:par>
                              <p:par>
                                <p:cTn id="94" presetID="18" presetClass="entr" presetSubtype="12" fill="hold" grpId="0" nodeType="withEffect">
                                  <p:stCondLst>
                                    <p:cond delay="0"/>
                                  </p:stCondLst>
                                  <p:childTnLst>
                                    <p:set>
                                      <p:cBhvr>
                                        <p:cTn id="95" dur="1" fill="hold">
                                          <p:stCondLst>
                                            <p:cond delay="0"/>
                                          </p:stCondLst>
                                        </p:cTn>
                                        <p:tgtEl>
                                          <p:spTgt spid="128074"/>
                                        </p:tgtEl>
                                        <p:attrNameLst>
                                          <p:attrName>style.visibility</p:attrName>
                                        </p:attrNameLst>
                                      </p:cBhvr>
                                      <p:to>
                                        <p:strVal val="visible"/>
                                      </p:to>
                                    </p:set>
                                    <p:animEffect transition="in" filter="strips(downLeft)">
                                      <p:cBhvr>
                                        <p:cTn id="96" dur="500"/>
                                        <p:tgtEl>
                                          <p:spTgt spid="128074"/>
                                        </p:tgtEl>
                                      </p:cBhvr>
                                    </p:animEffect>
                                  </p:childTnLst>
                                </p:cTn>
                              </p:par>
                              <p:par>
                                <p:cTn id="97" presetID="18" presetClass="entr" presetSubtype="12" fill="hold" grpId="0" nodeType="withEffect">
                                  <p:stCondLst>
                                    <p:cond delay="0"/>
                                  </p:stCondLst>
                                  <p:childTnLst>
                                    <p:set>
                                      <p:cBhvr>
                                        <p:cTn id="98" dur="1" fill="hold">
                                          <p:stCondLst>
                                            <p:cond delay="0"/>
                                          </p:stCondLst>
                                        </p:cTn>
                                        <p:tgtEl>
                                          <p:spTgt spid="128075"/>
                                        </p:tgtEl>
                                        <p:attrNameLst>
                                          <p:attrName>style.visibility</p:attrName>
                                        </p:attrNameLst>
                                      </p:cBhvr>
                                      <p:to>
                                        <p:strVal val="visible"/>
                                      </p:to>
                                    </p:set>
                                    <p:animEffect transition="in" filter="strips(downLeft)">
                                      <p:cBhvr>
                                        <p:cTn id="99" dur="500"/>
                                        <p:tgtEl>
                                          <p:spTgt spid="128075"/>
                                        </p:tgtEl>
                                      </p:cBhvr>
                                    </p:animEffect>
                                  </p:childTnLst>
                                </p:cTn>
                              </p:par>
                              <p:par>
                                <p:cTn id="100" presetID="18" presetClass="entr" presetSubtype="12" fill="hold" grpId="0" nodeType="withEffect">
                                  <p:stCondLst>
                                    <p:cond delay="0"/>
                                  </p:stCondLst>
                                  <p:childTnLst>
                                    <p:set>
                                      <p:cBhvr>
                                        <p:cTn id="101" dur="1" fill="hold">
                                          <p:stCondLst>
                                            <p:cond delay="0"/>
                                          </p:stCondLst>
                                        </p:cTn>
                                        <p:tgtEl>
                                          <p:spTgt spid="128076"/>
                                        </p:tgtEl>
                                        <p:attrNameLst>
                                          <p:attrName>style.visibility</p:attrName>
                                        </p:attrNameLst>
                                      </p:cBhvr>
                                      <p:to>
                                        <p:strVal val="visible"/>
                                      </p:to>
                                    </p:set>
                                    <p:animEffect transition="in" filter="strips(downLeft)">
                                      <p:cBhvr>
                                        <p:cTn id="102" dur="500"/>
                                        <p:tgtEl>
                                          <p:spTgt spid="128076"/>
                                        </p:tgtEl>
                                      </p:cBhvr>
                                    </p:animEffect>
                                  </p:childTnLst>
                                </p:cTn>
                              </p:par>
                              <p:par>
                                <p:cTn id="103" presetID="18" presetClass="entr" presetSubtype="12" fill="hold" grpId="0" nodeType="withEffect">
                                  <p:stCondLst>
                                    <p:cond delay="0"/>
                                  </p:stCondLst>
                                  <p:childTnLst>
                                    <p:set>
                                      <p:cBhvr>
                                        <p:cTn id="104" dur="1" fill="hold">
                                          <p:stCondLst>
                                            <p:cond delay="0"/>
                                          </p:stCondLst>
                                        </p:cTn>
                                        <p:tgtEl>
                                          <p:spTgt spid="128077"/>
                                        </p:tgtEl>
                                        <p:attrNameLst>
                                          <p:attrName>style.visibility</p:attrName>
                                        </p:attrNameLst>
                                      </p:cBhvr>
                                      <p:to>
                                        <p:strVal val="visible"/>
                                      </p:to>
                                    </p:set>
                                    <p:animEffect transition="in" filter="strips(downLeft)">
                                      <p:cBhvr>
                                        <p:cTn id="105" dur="500"/>
                                        <p:tgtEl>
                                          <p:spTgt spid="128077"/>
                                        </p:tgtEl>
                                      </p:cBhvr>
                                    </p:animEffect>
                                  </p:childTnLst>
                                </p:cTn>
                              </p:par>
                              <p:par>
                                <p:cTn id="106" presetID="18" presetClass="entr" presetSubtype="12" fill="hold" grpId="0" nodeType="withEffect">
                                  <p:stCondLst>
                                    <p:cond delay="0"/>
                                  </p:stCondLst>
                                  <p:childTnLst>
                                    <p:set>
                                      <p:cBhvr>
                                        <p:cTn id="107" dur="1" fill="hold">
                                          <p:stCondLst>
                                            <p:cond delay="0"/>
                                          </p:stCondLst>
                                        </p:cTn>
                                        <p:tgtEl>
                                          <p:spTgt spid="128078"/>
                                        </p:tgtEl>
                                        <p:attrNameLst>
                                          <p:attrName>style.visibility</p:attrName>
                                        </p:attrNameLst>
                                      </p:cBhvr>
                                      <p:to>
                                        <p:strVal val="visible"/>
                                      </p:to>
                                    </p:set>
                                    <p:animEffect transition="in" filter="strips(downLeft)">
                                      <p:cBhvr>
                                        <p:cTn id="108" dur="500"/>
                                        <p:tgtEl>
                                          <p:spTgt spid="128078"/>
                                        </p:tgtEl>
                                      </p:cBhvr>
                                    </p:animEffect>
                                  </p:childTnLst>
                                </p:cTn>
                              </p:par>
                              <p:par>
                                <p:cTn id="109" presetID="18" presetClass="entr" presetSubtype="12" fill="hold" grpId="0" nodeType="withEffect">
                                  <p:stCondLst>
                                    <p:cond delay="0"/>
                                  </p:stCondLst>
                                  <p:childTnLst>
                                    <p:set>
                                      <p:cBhvr>
                                        <p:cTn id="110" dur="1" fill="hold">
                                          <p:stCondLst>
                                            <p:cond delay="0"/>
                                          </p:stCondLst>
                                        </p:cTn>
                                        <p:tgtEl>
                                          <p:spTgt spid="128079"/>
                                        </p:tgtEl>
                                        <p:attrNameLst>
                                          <p:attrName>style.visibility</p:attrName>
                                        </p:attrNameLst>
                                      </p:cBhvr>
                                      <p:to>
                                        <p:strVal val="visible"/>
                                      </p:to>
                                    </p:set>
                                    <p:animEffect transition="in" filter="strips(downLeft)">
                                      <p:cBhvr>
                                        <p:cTn id="111" dur="500"/>
                                        <p:tgtEl>
                                          <p:spTgt spid="128079"/>
                                        </p:tgtEl>
                                      </p:cBhvr>
                                    </p:animEffect>
                                  </p:childTnLst>
                                </p:cTn>
                              </p:par>
                              <p:par>
                                <p:cTn id="112" presetID="18" presetClass="entr" presetSubtype="12" fill="hold" grpId="0" nodeType="withEffect">
                                  <p:stCondLst>
                                    <p:cond delay="0"/>
                                  </p:stCondLst>
                                  <p:childTnLst>
                                    <p:set>
                                      <p:cBhvr>
                                        <p:cTn id="113" dur="1" fill="hold">
                                          <p:stCondLst>
                                            <p:cond delay="0"/>
                                          </p:stCondLst>
                                        </p:cTn>
                                        <p:tgtEl>
                                          <p:spTgt spid="128080"/>
                                        </p:tgtEl>
                                        <p:attrNameLst>
                                          <p:attrName>style.visibility</p:attrName>
                                        </p:attrNameLst>
                                      </p:cBhvr>
                                      <p:to>
                                        <p:strVal val="visible"/>
                                      </p:to>
                                    </p:set>
                                    <p:animEffect transition="in" filter="strips(downLeft)">
                                      <p:cBhvr>
                                        <p:cTn id="114" dur="500"/>
                                        <p:tgtEl>
                                          <p:spTgt spid="128080"/>
                                        </p:tgtEl>
                                      </p:cBhvr>
                                    </p:animEffect>
                                  </p:childTnLst>
                                </p:cTn>
                              </p:par>
                              <p:par>
                                <p:cTn id="115" presetID="18" presetClass="entr" presetSubtype="12" fill="hold" grpId="0" nodeType="withEffect">
                                  <p:stCondLst>
                                    <p:cond delay="0"/>
                                  </p:stCondLst>
                                  <p:childTnLst>
                                    <p:set>
                                      <p:cBhvr>
                                        <p:cTn id="116" dur="1" fill="hold">
                                          <p:stCondLst>
                                            <p:cond delay="0"/>
                                          </p:stCondLst>
                                        </p:cTn>
                                        <p:tgtEl>
                                          <p:spTgt spid="128081"/>
                                        </p:tgtEl>
                                        <p:attrNameLst>
                                          <p:attrName>style.visibility</p:attrName>
                                        </p:attrNameLst>
                                      </p:cBhvr>
                                      <p:to>
                                        <p:strVal val="visible"/>
                                      </p:to>
                                    </p:set>
                                    <p:animEffect transition="in" filter="strips(downLeft)">
                                      <p:cBhvr>
                                        <p:cTn id="117" dur="500"/>
                                        <p:tgtEl>
                                          <p:spTgt spid="128081"/>
                                        </p:tgtEl>
                                      </p:cBhvr>
                                    </p:animEffect>
                                  </p:childTnLst>
                                </p:cTn>
                              </p:par>
                              <p:par>
                                <p:cTn id="118" presetID="18" presetClass="entr" presetSubtype="12" fill="hold" grpId="0" nodeType="withEffect">
                                  <p:stCondLst>
                                    <p:cond delay="0"/>
                                  </p:stCondLst>
                                  <p:childTnLst>
                                    <p:set>
                                      <p:cBhvr>
                                        <p:cTn id="119" dur="1" fill="hold">
                                          <p:stCondLst>
                                            <p:cond delay="0"/>
                                          </p:stCondLst>
                                        </p:cTn>
                                        <p:tgtEl>
                                          <p:spTgt spid="128082"/>
                                        </p:tgtEl>
                                        <p:attrNameLst>
                                          <p:attrName>style.visibility</p:attrName>
                                        </p:attrNameLst>
                                      </p:cBhvr>
                                      <p:to>
                                        <p:strVal val="visible"/>
                                      </p:to>
                                    </p:set>
                                    <p:animEffect transition="in" filter="strips(downLeft)">
                                      <p:cBhvr>
                                        <p:cTn id="120" dur="500"/>
                                        <p:tgtEl>
                                          <p:spTgt spid="128082"/>
                                        </p:tgtEl>
                                      </p:cBhvr>
                                    </p:animEffect>
                                  </p:childTnLst>
                                </p:cTn>
                              </p:par>
                              <p:par>
                                <p:cTn id="121" presetID="18" presetClass="entr" presetSubtype="12" fill="hold" grpId="0" nodeType="withEffect">
                                  <p:stCondLst>
                                    <p:cond delay="0"/>
                                  </p:stCondLst>
                                  <p:childTnLst>
                                    <p:set>
                                      <p:cBhvr>
                                        <p:cTn id="122" dur="1" fill="hold">
                                          <p:stCondLst>
                                            <p:cond delay="0"/>
                                          </p:stCondLst>
                                        </p:cTn>
                                        <p:tgtEl>
                                          <p:spTgt spid="128083"/>
                                        </p:tgtEl>
                                        <p:attrNameLst>
                                          <p:attrName>style.visibility</p:attrName>
                                        </p:attrNameLst>
                                      </p:cBhvr>
                                      <p:to>
                                        <p:strVal val="visible"/>
                                      </p:to>
                                    </p:set>
                                    <p:animEffect transition="in" filter="strips(downLeft)">
                                      <p:cBhvr>
                                        <p:cTn id="123" dur="500"/>
                                        <p:tgtEl>
                                          <p:spTgt spid="128083"/>
                                        </p:tgtEl>
                                      </p:cBhvr>
                                    </p:animEffect>
                                  </p:childTnLst>
                                </p:cTn>
                              </p:par>
                              <p:par>
                                <p:cTn id="124" presetID="18" presetClass="entr" presetSubtype="12" fill="hold" grpId="0" nodeType="withEffect">
                                  <p:stCondLst>
                                    <p:cond delay="0"/>
                                  </p:stCondLst>
                                  <p:childTnLst>
                                    <p:set>
                                      <p:cBhvr>
                                        <p:cTn id="125" dur="1" fill="hold">
                                          <p:stCondLst>
                                            <p:cond delay="0"/>
                                          </p:stCondLst>
                                        </p:cTn>
                                        <p:tgtEl>
                                          <p:spTgt spid="128084"/>
                                        </p:tgtEl>
                                        <p:attrNameLst>
                                          <p:attrName>style.visibility</p:attrName>
                                        </p:attrNameLst>
                                      </p:cBhvr>
                                      <p:to>
                                        <p:strVal val="visible"/>
                                      </p:to>
                                    </p:set>
                                    <p:animEffect transition="in" filter="strips(downLeft)">
                                      <p:cBhvr>
                                        <p:cTn id="126" dur="500"/>
                                        <p:tgtEl>
                                          <p:spTgt spid="128084"/>
                                        </p:tgtEl>
                                      </p:cBhvr>
                                    </p:animEffect>
                                  </p:childTnLst>
                                </p:cTn>
                              </p:par>
                              <p:par>
                                <p:cTn id="127" presetID="18" presetClass="entr" presetSubtype="12" fill="hold" grpId="0" nodeType="withEffect">
                                  <p:stCondLst>
                                    <p:cond delay="0"/>
                                  </p:stCondLst>
                                  <p:childTnLst>
                                    <p:set>
                                      <p:cBhvr>
                                        <p:cTn id="128" dur="1" fill="hold">
                                          <p:stCondLst>
                                            <p:cond delay="0"/>
                                          </p:stCondLst>
                                        </p:cTn>
                                        <p:tgtEl>
                                          <p:spTgt spid="128085"/>
                                        </p:tgtEl>
                                        <p:attrNameLst>
                                          <p:attrName>style.visibility</p:attrName>
                                        </p:attrNameLst>
                                      </p:cBhvr>
                                      <p:to>
                                        <p:strVal val="visible"/>
                                      </p:to>
                                    </p:set>
                                    <p:animEffect transition="in" filter="strips(downLeft)">
                                      <p:cBhvr>
                                        <p:cTn id="129" dur="500"/>
                                        <p:tgtEl>
                                          <p:spTgt spid="128085"/>
                                        </p:tgtEl>
                                      </p:cBhvr>
                                    </p:animEffect>
                                  </p:childTnLst>
                                </p:cTn>
                              </p:par>
                              <p:par>
                                <p:cTn id="130" presetID="18" presetClass="entr" presetSubtype="12" fill="hold" grpId="0" nodeType="withEffect">
                                  <p:stCondLst>
                                    <p:cond delay="0"/>
                                  </p:stCondLst>
                                  <p:childTnLst>
                                    <p:set>
                                      <p:cBhvr>
                                        <p:cTn id="131" dur="1" fill="hold">
                                          <p:stCondLst>
                                            <p:cond delay="0"/>
                                          </p:stCondLst>
                                        </p:cTn>
                                        <p:tgtEl>
                                          <p:spTgt spid="128086"/>
                                        </p:tgtEl>
                                        <p:attrNameLst>
                                          <p:attrName>style.visibility</p:attrName>
                                        </p:attrNameLst>
                                      </p:cBhvr>
                                      <p:to>
                                        <p:strVal val="visible"/>
                                      </p:to>
                                    </p:set>
                                    <p:animEffect transition="in" filter="strips(downLeft)">
                                      <p:cBhvr>
                                        <p:cTn id="132" dur="500"/>
                                        <p:tgtEl>
                                          <p:spTgt spid="128086"/>
                                        </p:tgtEl>
                                      </p:cBhvr>
                                    </p:animEffect>
                                  </p:childTnLst>
                                </p:cTn>
                              </p:par>
                              <p:par>
                                <p:cTn id="133" presetID="18" presetClass="entr" presetSubtype="12" fill="hold" grpId="0" nodeType="withEffect">
                                  <p:stCondLst>
                                    <p:cond delay="0"/>
                                  </p:stCondLst>
                                  <p:childTnLst>
                                    <p:set>
                                      <p:cBhvr>
                                        <p:cTn id="134" dur="1" fill="hold">
                                          <p:stCondLst>
                                            <p:cond delay="0"/>
                                          </p:stCondLst>
                                        </p:cTn>
                                        <p:tgtEl>
                                          <p:spTgt spid="128087"/>
                                        </p:tgtEl>
                                        <p:attrNameLst>
                                          <p:attrName>style.visibility</p:attrName>
                                        </p:attrNameLst>
                                      </p:cBhvr>
                                      <p:to>
                                        <p:strVal val="visible"/>
                                      </p:to>
                                    </p:set>
                                    <p:animEffect transition="in" filter="strips(downLeft)">
                                      <p:cBhvr>
                                        <p:cTn id="135" dur="500"/>
                                        <p:tgtEl>
                                          <p:spTgt spid="128087"/>
                                        </p:tgtEl>
                                      </p:cBhvr>
                                    </p:animEffect>
                                  </p:childTnLst>
                                </p:cTn>
                              </p:par>
                              <p:par>
                                <p:cTn id="136" presetID="18" presetClass="entr" presetSubtype="12" fill="hold" grpId="0" nodeType="withEffect">
                                  <p:stCondLst>
                                    <p:cond delay="0"/>
                                  </p:stCondLst>
                                  <p:childTnLst>
                                    <p:set>
                                      <p:cBhvr>
                                        <p:cTn id="137" dur="1" fill="hold">
                                          <p:stCondLst>
                                            <p:cond delay="0"/>
                                          </p:stCondLst>
                                        </p:cTn>
                                        <p:tgtEl>
                                          <p:spTgt spid="128088"/>
                                        </p:tgtEl>
                                        <p:attrNameLst>
                                          <p:attrName>style.visibility</p:attrName>
                                        </p:attrNameLst>
                                      </p:cBhvr>
                                      <p:to>
                                        <p:strVal val="visible"/>
                                      </p:to>
                                    </p:set>
                                    <p:animEffect transition="in" filter="strips(downLeft)">
                                      <p:cBhvr>
                                        <p:cTn id="138" dur="500"/>
                                        <p:tgtEl>
                                          <p:spTgt spid="128088"/>
                                        </p:tgtEl>
                                      </p:cBhvr>
                                    </p:animEffect>
                                  </p:childTnLst>
                                </p:cTn>
                              </p:par>
                              <p:par>
                                <p:cTn id="139" presetID="18" presetClass="entr" presetSubtype="12" fill="hold" grpId="0" nodeType="withEffect">
                                  <p:stCondLst>
                                    <p:cond delay="0"/>
                                  </p:stCondLst>
                                  <p:childTnLst>
                                    <p:set>
                                      <p:cBhvr>
                                        <p:cTn id="140" dur="1" fill="hold">
                                          <p:stCondLst>
                                            <p:cond delay="0"/>
                                          </p:stCondLst>
                                        </p:cTn>
                                        <p:tgtEl>
                                          <p:spTgt spid="128089"/>
                                        </p:tgtEl>
                                        <p:attrNameLst>
                                          <p:attrName>style.visibility</p:attrName>
                                        </p:attrNameLst>
                                      </p:cBhvr>
                                      <p:to>
                                        <p:strVal val="visible"/>
                                      </p:to>
                                    </p:set>
                                    <p:animEffect transition="in" filter="strips(downLeft)">
                                      <p:cBhvr>
                                        <p:cTn id="141" dur="500"/>
                                        <p:tgtEl>
                                          <p:spTgt spid="128089"/>
                                        </p:tgtEl>
                                      </p:cBhvr>
                                    </p:animEffect>
                                  </p:childTnLst>
                                </p:cTn>
                              </p:par>
                              <p:par>
                                <p:cTn id="142" presetID="18" presetClass="entr" presetSubtype="12" fill="hold" grpId="0" nodeType="withEffect">
                                  <p:stCondLst>
                                    <p:cond delay="0"/>
                                  </p:stCondLst>
                                  <p:childTnLst>
                                    <p:set>
                                      <p:cBhvr>
                                        <p:cTn id="143" dur="1" fill="hold">
                                          <p:stCondLst>
                                            <p:cond delay="0"/>
                                          </p:stCondLst>
                                        </p:cTn>
                                        <p:tgtEl>
                                          <p:spTgt spid="128090"/>
                                        </p:tgtEl>
                                        <p:attrNameLst>
                                          <p:attrName>style.visibility</p:attrName>
                                        </p:attrNameLst>
                                      </p:cBhvr>
                                      <p:to>
                                        <p:strVal val="visible"/>
                                      </p:to>
                                    </p:set>
                                    <p:animEffect transition="in" filter="strips(downLeft)">
                                      <p:cBhvr>
                                        <p:cTn id="144" dur="500"/>
                                        <p:tgtEl>
                                          <p:spTgt spid="128090"/>
                                        </p:tgtEl>
                                      </p:cBhvr>
                                    </p:animEffect>
                                  </p:childTnLst>
                                </p:cTn>
                              </p:par>
                              <p:par>
                                <p:cTn id="145" presetID="18" presetClass="entr" presetSubtype="12" fill="hold" grpId="0" nodeType="withEffect">
                                  <p:stCondLst>
                                    <p:cond delay="0"/>
                                  </p:stCondLst>
                                  <p:childTnLst>
                                    <p:set>
                                      <p:cBhvr>
                                        <p:cTn id="146" dur="1" fill="hold">
                                          <p:stCondLst>
                                            <p:cond delay="0"/>
                                          </p:stCondLst>
                                        </p:cTn>
                                        <p:tgtEl>
                                          <p:spTgt spid="128091"/>
                                        </p:tgtEl>
                                        <p:attrNameLst>
                                          <p:attrName>style.visibility</p:attrName>
                                        </p:attrNameLst>
                                      </p:cBhvr>
                                      <p:to>
                                        <p:strVal val="visible"/>
                                      </p:to>
                                    </p:set>
                                    <p:animEffect transition="in" filter="strips(downLeft)">
                                      <p:cBhvr>
                                        <p:cTn id="147" dur="500"/>
                                        <p:tgtEl>
                                          <p:spTgt spid="128091"/>
                                        </p:tgtEl>
                                      </p:cBhvr>
                                    </p:animEffect>
                                  </p:childTnLst>
                                </p:cTn>
                              </p:par>
                            </p:childTnLst>
                          </p:cTn>
                        </p:par>
                      </p:childTnLst>
                    </p:cTn>
                  </p:par>
                  <p:par>
                    <p:cTn id="148" fill="hold">
                      <p:stCondLst>
                        <p:cond delay="indefinite"/>
                      </p:stCondLst>
                      <p:childTnLst>
                        <p:par>
                          <p:cTn id="149" fill="hold">
                            <p:stCondLst>
                              <p:cond delay="0"/>
                            </p:stCondLst>
                            <p:childTnLst>
                              <p:par>
                                <p:cTn id="150" presetID="18" presetClass="entr" presetSubtype="12" fill="hold" grpId="0" nodeType="clickEffect">
                                  <p:stCondLst>
                                    <p:cond delay="0"/>
                                  </p:stCondLst>
                                  <p:childTnLst>
                                    <p:set>
                                      <p:cBhvr>
                                        <p:cTn id="151" dur="1" fill="hold">
                                          <p:stCondLst>
                                            <p:cond delay="0"/>
                                          </p:stCondLst>
                                        </p:cTn>
                                        <p:tgtEl>
                                          <p:spTgt spid="128092"/>
                                        </p:tgtEl>
                                        <p:attrNameLst>
                                          <p:attrName>style.visibility</p:attrName>
                                        </p:attrNameLst>
                                      </p:cBhvr>
                                      <p:to>
                                        <p:strVal val="visible"/>
                                      </p:to>
                                    </p:set>
                                    <p:animEffect transition="in" filter="strips(downLeft)">
                                      <p:cBhvr>
                                        <p:cTn id="152" dur="500"/>
                                        <p:tgtEl>
                                          <p:spTgt spid="128092"/>
                                        </p:tgtEl>
                                      </p:cBhvr>
                                    </p:animEffect>
                                  </p:childTnLst>
                                  <p:subTnLst>
                                    <p:audio>
                                      <p:cMediaNode>
                                        <p:cTn display="0" masterRel="sameClick">
                                          <p:stCondLst>
                                            <p:cond evt="begin" delay="0">
                                              <p:tn val="150"/>
                                            </p:cond>
                                          </p:stCondLst>
                                          <p:endCondLst>
                                            <p:cond evt="onStopAudio" delay="0">
                                              <p:tgtEl>
                                                <p:sldTgt/>
                                              </p:tgtEl>
                                            </p:cond>
                                          </p:endCondLst>
                                        </p:cTn>
                                        <p:tgtEl>
                                          <p:sndTgt r:embed="rId2" name="type.wav"/>
                                        </p:tgtEl>
                                      </p:cMediaNode>
                                    </p:audio>
                                  </p:subTnLst>
                                </p:cTn>
                              </p:par>
                            </p:childTnLst>
                          </p:cTn>
                        </p:par>
                      </p:childTnLst>
                    </p:cTn>
                  </p:par>
                  <p:par>
                    <p:cTn id="153" fill="hold">
                      <p:stCondLst>
                        <p:cond delay="indefinite"/>
                      </p:stCondLst>
                      <p:childTnLst>
                        <p:par>
                          <p:cTn id="154" fill="hold">
                            <p:stCondLst>
                              <p:cond delay="0"/>
                            </p:stCondLst>
                            <p:childTnLst>
                              <p:par>
                                <p:cTn id="155" presetID="0" presetClass="path" presetSubtype="0" accel="50000" decel="50000" fill="hold" grpId="1" nodeType="clickEffect">
                                  <p:stCondLst>
                                    <p:cond delay="0"/>
                                  </p:stCondLst>
                                  <p:childTnLst>
                                    <p:animMotion origin="layout" path="M 2.77778E-6 -2.59259E-6 L -0.39792 0.55371 " pathEditMode="relative" rAng="0" ptsTypes="AA">
                                      <p:cBhvr>
                                        <p:cTn id="156" dur="2000" fill="hold"/>
                                        <p:tgtEl>
                                          <p:spTgt spid="128092"/>
                                        </p:tgtEl>
                                        <p:attrNameLst>
                                          <p:attrName>ppt_x</p:attrName>
                                          <p:attrName>ppt_y</p:attrName>
                                        </p:attrNameLst>
                                      </p:cBhvr>
                                      <p:rCtr x="-199" y="277"/>
                                    </p:animMotion>
                                  </p:childTnLst>
                                </p:cTn>
                              </p:par>
                            </p:childTnLst>
                          </p:cTn>
                        </p:par>
                      </p:childTnLst>
                    </p:cTn>
                  </p:par>
                  <p:par>
                    <p:cTn id="157" fill="hold">
                      <p:stCondLst>
                        <p:cond delay="indefinite"/>
                      </p:stCondLst>
                      <p:childTnLst>
                        <p:par>
                          <p:cTn id="158" fill="hold">
                            <p:stCondLst>
                              <p:cond delay="0"/>
                            </p:stCondLst>
                            <p:childTnLst>
                              <p:par>
                                <p:cTn id="159" presetID="18" presetClass="entr" presetSubtype="12" fill="hold" grpId="0" nodeType="clickEffect">
                                  <p:stCondLst>
                                    <p:cond delay="0"/>
                                  </p:stCondLst>
                                  <p:childTnLst>
                                    <p:set>
                                      <p:cBhvr>
                                        <p:cTn id="160" dur="1" fill="hold">
                                          <p:stCondLst>
                                            <p:cond delay="0"/>
                                          </p:stCondLst>
                                        </p:cTn>
                                        <p:tgtEl>
                                          <p:spTgt spid="128093"/>
                                        </p:tgtEl>
                                        <p:attrNameLst>
                                          <p:attrName>style.visibility</p:attrName>
                                        </p:attrNameLst>
                                      </p:cBhvr>
                                      <p:to>
                                        <p:strVal val="visible"/>
                                      </p:to>
                                    </p:set>
                                    <p:animEffect transition="in" filter="strips(downLeft)">
                                      <p:cBhvr>
                                        <p:cTn id="161" dur="500"/>
                                        <p:tgtEl>
                                          <p:spTgt spid="128093"/>
                                        </p:tgtEl>
                                      </p:cBhvr>
                                    </p:animEffect>
                                  </p:childTnLst>
                                </p:cTn>
                              </p:par>
                            </p:childTnLst>
                          </p:cTn>
                        </p:par>
                      </p:childTnLst>
                    </p:cTn>
                  </p:par>
                  <p:par>
                    <p:cTn id="162" fill="hold">
                      <p:stCondLst>
                        <p:cond delay="indefinite"/>
                      </p:stCondLst>
                      <p:childTnLst>
                        <p:par>
                          <p:cTn id="163" fill="hold">
                            <p:stCondLst>
                              <p:cond delay="0"/>
                            </p:stCondLst>
                            <p:childTnLst>
                              <p:par>
                                <p:cTn id="164" presetID="18" presetClass="entr" presetSubtype="12" fill="hold" grpId="0" nodeType="clickEffect">
                                  <p:stCondLst>
                                    <p:cond delay="0"/>
                                  </p:stCondLst>
                                  <p:childTnLst>
                                    <p:set>
                                      <p:cBhvr>
                                        <p:cTn id="165" dur="1" fill="hold">
                                          <p:stCondLst>
                                            <p:cond delay="0"/>
                                          </p:stCondLst>
                                        </p:cTn>
                                        <p:tgtEl>
                                          <p:spTgt spid="128094"/>
                                        </p:tgtEl>
                                        <p:attrNameLst>
                                          <p:attrName>style.visibility</p:attrName>
                                        </p:attrNameLst>
                                      </p:cBhvr>
                                      <p:to>
                                        <p:strVal val="visible"/>
                                      </p:to>
                                    </p:set>
                                    <p:animEffect transition="in" filter="strips(downLeft)">
                                      <p:cBhvr>
                                        <p:cTn id="166" dur="500"/>
                                        <p:tgtEl>
                                          <p:spTgt spid="128094"/>
                                        </p:tgtEl>
                                      </p:cBhvr>
                                    </p:animEffect>
                                  </p:childTnLst>
                                  <p:subTnLst>
                                    <p:audio>
                                      <p:cMediaNode>
                                        <p:cTn display="0" masterRel="sameClick">
                                          <p:stCondLst>
                                            <p:cond evt="begin" delay="0">
                                              <p:tn val="164"/>
                                            </p:cond>
                                          </p:stCondLst>
                                          <p:endCondLst>
                                            <p:cond evt="onStopAudio" delay="0">
                                              <p:tgtEl>
                                                <p:sldTgt/>
                                              </p:tgtEl>
                                            </p:cond>
                                          </p:endCondLst>
                                        </p:cTn>
                                        <p:tgtEl>
                                          <p:sndTgt r:embed="rId2" name="type.wav"/>
                                        </p:tgtEl>
                                      </p:cMediaNode>
                                    </p:audio>
                                  </p:subTnLst>
                                </p:cTn>
                              </p:par>
                            </p:childTnLst>
                          </p:cTn>
                        </p:par>
                      </p:childTnLst>
                    </p:cTn>
                  </p:par>
                  <p:par>
                    <p:cTn id="167" fill="hold">
                      <p:stCondLst>
                        <p:cond delay="indefinite"/>
                      </p:stCondLst>
                      <p:childTnLst>
                        <p:par>
                          <p:cTn id="168" fill="hold">
                            <p:stCondLst>
                              <p:cond delay="0"/>
                            </p:stCondLst>
                            <p:childTnLst>
                              <p:par>
                                <p:cTn id="169" presetID="0" presetClass="path" presetSubtype="0" accel="50000" decel="50000" fill="hold" grpId="1" nodeType="clickEffect">
                                  <p:stCondLst>
                                    <p:cond delay="0"/>
                                  </p:stCondLst>
                                  <p:childTnLst>
                                    <p:animMotion origin="layout" path="M -8.33333E-7 -2.22222E-6 L -0.37396 0.55949 " pathEditMode="relative" rAng="0" ptsTypes="AA">
                                      <p:cBhvr>
                                        <p:cTn id="170" dur="2000" fill="hold"/>
                                        <p:tgtEl>
                                          <p:spTgt spid="128094"/>
                                        </p:tgtEl>
                                        <p:attrNameLst>
                                          <p:attrName>ppt_x</p:attrName>
                                          <p:attrName>ppt_y</p:attrName>
                                        </p:attrNameLst>
                                      </p:cBhvr>
                                      <p:rCtr x="-187" y="280"/>
                                    </p:animMotion>
                                  </p:childTnLst>
                                </p:cTn>
                              </p:par>
                              <p:par>
                                <p:cTn id="171" presetID="18" presetClass="entr" presetSubtype="12" fill="hold" grpId="0" nodeType="withEffect">
                                  <p:stCondLst>
                                    <p:cond delay="0"/>
                                  </p:stCondLst>
                                  <p:childTnLst>
                                    <p:set>
                                      <p:cBhvr>
                                        <p:cTn id="172" dur="1" fill="hold">
                                          <p:stCondLst>
                                            <p:cond delay="0"/>
                                          </p:stCondLst>
                                        </p:cTn>
                                        <p:tgtEl>
                                          <p:spTgt spid="128095"/>
                                        </p:tgtEl>
                                        <p:attrNameLst>
                                          <p:attrName>style.visibility</p:attrName>
                                        </p:attrNameLst>
                                      </p:cBhvr>
                                      <p:to>
                                        <p:strVal val="visible"/>
                                      </p:to>
                                    </p:set>
                                    <p:animEffect transition="in" filter="strips(downLeft)">
                                      <p:cBhvr>
                                        <p:cTn id="173" dur="500"/>
                                        <p:tgtEl>
                                          <p:spTgt spid="128095"/>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xit" presetSubtype="4" fill="hold" grpId="1" nodeType="clickEffect">
                                  <p:stCondLst>
                                    <p:cond delay="0"/>
                                  </p:stCondLst>
                                  <p:childTnLst>
                                    <p:animEffect transition="out" filter="wipe(down)">
                                      <p:cBhvr>
                                        <p:cTn id="177" dur="500"/>
                                        <p:tgtEl>
                                          <p:spTgt spid="128065"/>
                                        </p:tgtEl>
                                      </p:cBhvr>
                                    </p:animEffect>
                                    <p:set>
                                      <p:cBhvr>
                                        <p:cTn id="178" dur="1" fill="hold">
                                          <p:stCondLst>
                                            <p:cond delay="499"/>
                                          </p:stCondLst>
                                        </p:cTn>
                                        <p:tgtEl>
                                          <p:spTgt spid="128065"/>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18" presetClass="entr" presetSubtype="12" fill="hold" grpId="0" nodeType="clickEffect">
                                  <p:stCondLst>
                                    <p:cond delay="0"/>
                                  </p:stCondLst>
                                  <p:childTnLst>
                                    <p:set>
                                      <p:cBhvr>
                                        <p:cTn id="182" dur="1" fill="hold">
                                          <p:stCondLst>
                                            <p:cond delay="0"/>
                                          </p:stCondLst>
                                        </p:cTn>
                                        <p:tgtEl>
                                          <p:spTgt spid="128096"/>
                                        </p:tgtEl>
                                        <p:attrNameLst>
                                          <p:attrName>style.visibility</p:attrName>
                                        </p:attrNameLst>
                                      </p:cBhvr>
                                      <p:to>
                                        <p:strVal val="visible"/>
                                      </p:to>
                                    </p:set>
                                    <p:animEffect transition="in" filter="strips(downLeft)">
                                      <p:cBhvr>
                                        <p:cTn id="183" dur="500"/>
                                        <p:tgtEl>
                                          <p:spTgt spid="128096"/>
                                        </p:tgtEl>
                                      </p:cBhvr>
                                    </p:animEffect>
                                  </p:childTnLst>
                                  <p:subTnLst>
                                    <p:audio>
                                      <p:cMediaNode>
                                        <p:cTn display="0" masterRel="sameClick">
                                          <p:stCondLst>
                                            <p:cond evt="begin" delay="0">
                                              <p:tn val="181"/>
                                            </p:cond>
                                          </p:stCondLst>
                                          <p:endCondLst>
                                            <p:cond evt="onStopAudio" delay="0">
                                              <p:tgtEl>
                                                <p:sldTgt/>
                                              </p:tgtEl>
                                            </p:cond>
                                          </p:endCondLst>
                                        </p:cTn>
                                        <p:tgtEl>
                                          <p:sndTgt r:embed="rId2" name="type.wav"/>
                                        </p:tgtEl>
                                      </p:cMediaNode>
                                    </p:audio>
                                  </p:subTnLst>
                                </p:cTn>
                              </p:par>
                            </p:childTnLst>
                          </p:cTn>
                        </p:par>
                      </p:childTnLst>
                    </p:cTn>
                  </p:par>
                  <p:par>
                    <p:cTn id="184" fill="hold">
                      <p:stCondLst>
                        <p:cond delay="indefinite"/>
                      </p:stCondLst>
                      <p:childTnLst>
                        <p:par>
                          <p:cTn id="185" fill="hold">
                            <p:stCondLst>
                              <p:cond delay="0"/>
                            </p:stCondLst>
                            <p:childTnLst>
                              <p:par>
                                <p:cTn id="186" presetID="0" presetClass="path" presetSubtype="0" accel="50000" decel="50000" fill="hold" grpId="1" nodeType="clickEffect">
                                  <p:stCondLst>
                                    <p:cond delay="0"/>
                                  </p:stCondLst>
                                  <p:childTnLst>
                                    <p:animMotion origin="layout" path="M 2.22222E-6 4.44444E-6 L -0.05886 0.55949 " pathEditMode="relative" rAng="0" ptsTypes="AA">
                                      <p:cBhvr>
                                        <p:cTn id="187" dur="2000" fill="hold"/>
                                        <p:tgtEl>
                                          <p:spTgt spid="128096"/>
                                        </p:tgtEl>
                                        <p:attrNameLst>
                                          <p:attrName>ppt_x</p:attrName>
                                          <p:attrName>ppt_y</p:attrName>
                                        </p:attrNameLst>
                                      </p:cBhvr>
                                      <p:rCtr x="-30" y="280"/>
                                    </p:animMotion>
                                  </p:childTnLst>
                                </p:cTn>
                              </p:par>
                              <p:par>
                                <p:cTn id="188" presetID="18" presetClass="entr" presetSubtype="12" fill="hold" grpId="0" nodeType="withEffect">
                                  <p:stCondLst>
                                    <p:cond delay="0"/>
                                  </p:stCondLst>
                                  <p:childTnLst>
                                    <p:set>
                                      <p:cBhvr>
                                        <p:cTn id="189" dur="1" fill="hold">
                                          <p:stCondLst>
                                            <p:cond delay="0"/>
                                          </p:stCondLst>
                                        </p:cTn>
                                        <p:tgtEl>
                                          <p:spTgt spid="128097"/>
                                        </p:tgtEl>
                                        <p:attrNameLst>
                                          <p:attrName>style.visibility</p:attrName>
                                        </p:attrNameLst>
                                      </p:cBhvr>
                                      <p:to>
                                        <p:strVal val="visible"/>
                                      </p:to>
                                    </p:set>
                                    <p:animEffect transition="in" filter="strips(downLeft)">
                                      <p:cBhvr>
                                        <p:cTn id="190" dur="500"/>
                                        <p:tgtEl>
                                          <p:spTgt spid="128097"/>
                                        </p:tgtEl>
                                      </p:cBhvr>
                                    </p:animEffect>
                                  </p:childTnLst>
                                </p:cTn>
                              </p:par>
                            </p:childTnLst>
                          </p:cTn>
                        </p:par>
                      </p:childTnLst>
                    </p:cTn>
                  </p:par>
                  <p:par>
                    <p:cTn id="191" fill="hold">
                      <p:stCondLst>
                        <p:cond delay="indefinite"/>
                      </p:stCondLst>
                      <p:childTnLst>
                        <p:par>
                          <p:cTn id="192" fill="hold">
                            <p:stCondLst>
                              <p:cond delay="0"/>
                            </p:stCondLst>
                            <p:childTnLst>
                              <p:par>
                                <p:cTn id="193" presetID="18" presetClass="entr" presetSubtype="12" fill="hold" grpId="0" nodeType="clickEffect">
                                  <p:stCondLst>
                                    <p:cond delay="0"/>
                                  </p:stCondLst>
                                  <p:childTnLst>
                                    <p:set>
                                      <p:cBhvr>
                                        <p:cTn id="194" dur="1" fill="hold">
                                          <p:stCondLst>
                                            <p:cond delay="0"/>
                                          </p:stCondLst>
                                        </p:cTn>
                                        <p:tgtEl>
                                          <p:spTgt spid="128098"/>
                                        </p:tgtEl>
                                        <p:attrNameLst>
                                          <p:attrName>style.visibility</p:attrName>
                                        </p:attrNameLst>
                                      </p:cBhvr>
                                      <p:to>
                                        <p:strVal val="visible"/>
                                      </p:to>
                                    </p:set>
                                    <p:animEffect transition="in" filter="strips(downLeft)">
                                      <p:cBhvr>
                                        <p:cTn id="195" dur="500"/>
                                        <p:tgtEl>
                                          <p:spTgt spid="128098"/>
                                        </p:tgtEl>
                                      </p:cBhvr>
                                    </p:animEffect>
                                  </p:childTnLst>
                                  <p:subTnLst>
                                    <p:audio>
                                      <p:cMediaNode>
                                        <p:cTn display="0" masterRel="sameClick">
                                          <p:stCondLst>
                                            <p:cond evt="begin" delay="0">
                                              <p:tn val="193"/>
                                            </p:cond>
                                          </p:stCondLst>
                                          <p:endCondLst>
                                            <p:cond evt="onStopAudio" delay="0">
                                              <p:tgtEl>
                                                <p:sldTgt/>
                                              </p:tgtEl>
                                            </p:cond>
                                          </p:endCondLst>
                                        </p:cTn>
                                        <p:tgtEl>
                                          <p:sndTgt r:embed="rId2" name="type.wav"/>
                                        </p:tgtEl>
                                      </p:cMediaNode>
                                    </p:audio>
                                  </p:subTnLst>
                                </p:cTn>
                              </p:par>
                            </p:childTnLst>
                          </p:cTn>
                        </p:par>
                      </p:childTnLst>
                    </p:cTn>
                  </p:par>
                  <p:par>
                    <p:cTn id="196" fill="hold">
                      <p:stCondLst>
                        <p:cond delay="indefinite"/>
                      </p:stCondLst>
                      <p:childTnLst>
                        <p:par>
                          <p:cTn id="197" fill="hold">
                            <p:stCondLst>
                              <p:cond delay="0"/>
                            </p:stCondLst>
                            <p:childTnLst>
                              <p:par>
                                <p:cTn id="198" presetID="0" presetClass="path" presetSubtype="0" accel="50000" decel="50000" fill="hold" grpId="1" nodeType="clickEffect">
                                  <p:stCondLst>
                                    <p:cond delay="0"/>
                                  </p:stCondLst>
                                  <p:childTnLst>
                                    <p:animMotion origin="layout" path="M 3.33333E-6 -2.22222E-6 L -0.11424 0.53843 " pathEditMode="relative" rAng="0" ptsTypes="AA">
                                      <p:cBhvr>
                                        <p:cTn id="199" dur="2000" fill="hold"/>
                                        <p:tgtEl>
                                          <p:spTgt spid="128098"/>
                                        </p:tgtEl>
                                        <p:attrNameLst>
                                          <p:attrName>ppt_x</p:attrName>
                                          <p:attrName>ppt_y</p:attrName>
                                        </p:attrNameLst>
                                      </p:cBhvr>
                                      <p:rCtr x="-57" y="269"/>
                                    </p:animMotion>
                                  </p:childTnLst>
                                </p:cTn>
                              </p:par>
                              <p:par>
                                <p:cTn id="200" presetID="18" presetClass="entr" presetSubtype="12" fill="hold" grpId="0" nodeType="withEffect">
                                  <p:stCondLst>
                                    <p:cond delay="0"/>
                                  </p:stCondLst>
                                  <p:childTnLst>
                                    <p:set>
                                      <p:cBhvr>
                                        <p:cTn id="201" dur="1" fill="hold">
                                          <p:stCondLst>
                                            <p:cond delay="0"/>
                                          </p:stCondLst>
                                        </p:cTn>
                                        <p:tgtEl>
                                          <p:spTgt spid="128099"/>
                                        </p:tgtEl>
                                        <p:attrNameLst>
                                          <p:attrName>style.visibility</p:attrName>
                                        </p:attrNameLst>
                                      </p:cBhvr>
                                      <p:to>
                                        <p:strVal val="visible"/>
                                      </p:to>
                                    </p:set>
                                    <p:animEffect transition="in" filter="strips(downLeft)">
                                      <p:cBhvr>
                                        <p:cTn id="202" dur="500"/>
                                        <p:tgtEl>
                                          <p:spTgt spid="128099"/>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xit" presetSubtype="4" fill="hold" grpId="1" nodeType="clickEffect">
                                  <p:stCondLst>
                                    <p:cond delay="0"/>
                                  </p:stCondLst>
                                  <p:childTnLst>
                                    <p:animEffect transition="out" filter="wipe(down)">
                                      <p:cBhvr>
                                        <p:cTn id="206" dur="500"/>
                                        <p:tgtEl>
                                          <p:spTgt spid="128088"/>
                                        </p:tgtEl>
                                      </p:cBhvr>
                                    </p:animEffect>
                                    <p:set>
                                      <p:cBhvr>
                                        <p:cTn id="207" dur="1" fill="hold">
                                          <p:stCondLst>
                                            <p:cond delay="499"/>
                                          </p:stCondLst>
                                        </p:cTn>
                                        <p:tgtEl>
                                          <p:spTgt spid="128088"/>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23" presetClass="entr" presetSubtype="16" fill="hold" grpId="0" nodeType="clickEffect">
                                  <p:stCondLst>
                                    <p:cond delay="0"/>
                                  </p:stCondLst>
                                  <p:childTnLst>
                                    <p:set>
                                      <p:cBhvr>
                                        <p:cTn id="211" dur="1" fill="hold">
                                          <p:stCondLst>
                                            <p:cond delay="0"/>
                                          </p:stCondLst>
                                        </p:cTn>
                                        <p:tgtEl>
                                          <p:spTgt spid="128100"/>
                                        </p:tgtEl>
                                        <p:attrNameLst>
                                          <p:attrName>style.visibility</p:attrName>
                                        </p:attrNameLst>
                                      </p:cBhvr>
                                      <p:to>
                                        <p:strVal val="visible"/>
                                      </p:to>
                                    </p:set>
                                    <p:anim calcmode="lin" valueType="num">
                                      <p:cBhvr>
                                        <p:cTn id="212" dur="500" fill="hold"/>
                                        <p:tgtEl>
                                          <p:spTgt spid="128100"/>
                                        </p:tgtEl>
                                        <p:attrNameLst>
                                          <p:attrName>ppt_w</p:attrName>
                                        </p:attrNameLst>
                                      </p:cBhvr>
                                      <p:tavLst>
                                        <p:tav tm="0">
                                          <p:val>
                                            <p:fltVal val="0"/>
                                          </p:val>
                                        </p:tav>
                                        <p:tav tm="100000">
                                          <p:val>
                                            <p:strVal val="#ppt_w"/>
                                          </p:val>
                                        </p:tav>
                                      </p:tavLst>
                                    </p:anim>
                                    <p:anim calcmode="lin" valueType="num">
                                      <p:cBhvr>
                                        <p:cTn id="213" dur="500" fill="hold"/>
                                        <p:tgtEl>
                                          <p:spTgt spid="12810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0"/>
                                            </p:cond>
                                          </p:stCondLst>
                                          <p:endCondLst>
                                            <p:cond evt="onStopAudio" delay="0">
                                              <p:tgtEl>
                                                <p:sldTgt/>
                                              </p:tgtEl>
                                            </p:cond>
                                          </p:endCondLst>
                                        </p:cTn>
                                        <p:tgtEl>
                                          <p:sndTgt r:embed="rId3" name="laser.wav"/>
                                        </p:tgtEl>
                                      </p:cMediaNode>
                                    </p:audio>
                                  </p:subTnLst>
                                </p:cTn>
                              </p:par>
                            </p:childTnLst>
                          </p:cTn>
                        </p:par>
                      </p:childTnLst>
                    </p:cTn>
                  </p:par>
                  <p:par>
                    <p:cTn id="214" fill="hold">
                      <p:stCondLst>
                        <p:cond delay="indefinite"/>
                      </p:stCondLst>
                      <p:childTnLst>
                        <p:par>
                          <p:cTn id="215" fill="hold">
                            <p:stCondLst>
                              <p:cond delay="0"/>
                            </p:stCondLst>
                            <p:childTnLst>
                              <p:par>
                                <p:cTn id="216" presetID="23" presetClass="entr" presetSubtype="16" fill="hold" grpId="0" nodeType="clickEffect">
                                  <p:stCondLst>
                                    <p:cond delay="0"/>
                                  </p:stCondLst>
                                  <p:childTnLst>
                                    <p:set>
                                      <p:cBhvr>
                                        <p:cTn id="217" dur="1" fill="hold">
                                          <p:stCondLst>
                                            <p:cond delay="0"/>
                                          </p:stCondLst>
                                        </p:cTn>
                                        <p:tgtEl>
                                          <p:spTgt spid="128101"/>
                                        </p:tgtEl>
                                        <p:attrNameLst>
                                          <p:attrName>style.visibility</p:attrName>
                                        </p:attrNameLst>
                                      </p:cBhvr>
                                      <p:to>
                                        <p:strVal val="visible"/>
                                      </p:to>
                                    </p:set>
                                    <p:anim calcmode="lin" valueType="num">
                                      <p:cBhvr>
                                        <p:cTn id="218" dur="500" fill="hold"/>
                                        <p:tgtEl>
                                          <p:spTgt spid="128101"/>
                                        </p:tgtEl>
                                        <p:attrNameLst>
                                          <p:attrName>ppt_w</p:attrName>
                                        </p:attrNameLst>
                                      </p:cBhvr>
                                      <p:tavLst>
                                        <p:tav tm="0">
                                          <p:val>
                                            <p:fltVal val="0"/>
                                          </p:val>
                                        </p:tav>
                                        <p:tav tm="100000">
                                          <p:val>
                                            <p:strVal val="#ppt_w"/>
                                          </p:val>
                                        </p:tav>
                                      </p:tavLst>
                                    </p:anim>
                                    <p:anim calcmode="lin" valueType="num">
                                      <p:cBhvr>
                                        <p:cTn id="219" dur="500" fill="hold"/>
                                        <p:tgtEl>
                                          <p:spTgt spid="12810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6"/>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49" grpId="0" autoUpdateAnimBg="0"/>
      <p:bldP spid="128050" grpId="0"/>
      <p:bldP spid="128051" grpId="0" animBg="1"/>
      <p:bldP spid="128052" grpId="0"/>
      <p:bldP spid="128054" grpId="0"/>
      <p:bldP spid="128055" grpId="0" animBg="1"/>
      <p:bldP spid="128056" grpId="0" animBg="1"/>
      <p:bldP spid="128057" grpId="0" animBg="1"/>
      <p:bldP spid="128058" grpId="0"/>
      <p:bldP spid="128059" grpId="0"/>
      <p:bldP spid="128060" grpId="0"/>
      <p:bldP spid="128061" grpId="0" animBg="1"/>
      <p:bldP spid="128062" grpId="0" animBg="1"/>
      <p:bldP spid="128063" grpId="0"/>
      <p:bldP spid="128064" grpId="0"/>
      <p:bldP spid="128065" grpId="0" animBg="1"/>
      <p:bldP spid="128065" grpId="1" animBg="1"/>
      <p:bldP spid="128066" grpId="0"/>
      <p:bldP spid="128067" grpId="0" animBg="1"/>
      <p:bldP spid="128068" grpId="0" animBg="1"/>
      <p:bldP spid="128069" grpId="0" animBg="1"/>
      <p:bldP spid="128070" grpId="0"/>
      <p:bldP spid="128071" grpId="0"/>
      <p:bldP spid="128072" grpId="0" animBg="1"/>
      <p:bldP spid="128073" grpId="0"/>
      <p:bldP spid="128074" grpId="0"/>
      <p:bldP spid="128075" grpId="0"/>
      <p:bldP spid="128076" grpId="0" animBg="1"/>
      <p:bldP spid="128077" grpId="0" animBg="1"/>
      <p:bldP spid="128078" grpId="0" animBg="1"/>
      <p:bldP spid="128079" grpId="0"/>
      <p:bldP spid="128080" grpId="0"/>
      <p:bldP spid="128081" grpId="0" animBg="1"/>
      <p:bldP spid="128082" grpId="0"/>
      <p:bldP spid="128083" grpId="0"/>
      <p:bldP spid="128084" grpId="0" animBg="1"/>
      <p:bldP spid="128085" grpId="0" animBg="1"/>
      <p:bldP spid="128086" grpId="0"/>
      <p:bldP spid="128087" grpId="0" animBg="1"/>
      <p:bldP spid="128088" grpId="0" animBg="1"/>
      <p:bldP spid="128088" grpId="1" animBg="1"/>
      <p:bldP spid="128089" grpId="0" animBg="1"/>
      <p:bldP spid="128090" grpId="0" animBg="1"/>
      <p:bldP spid="128091" grpId="0" animBg="1"/>
      <p:bldP spid="128092" grpId="0" autoUpdateAnimBg="0"/>
      <p:bldP spid="128092" grpId="1"/>
      <p:bldP spid="128093" grpId="0" animBg="1"/>
      <p:bldP spid="128094" grpId="0" autoUpdateAnimBg="0"/>
      <p:bldP spid="128094" grpId="1"/>
      <p:bldP spid="128095" grpId="0" animBg="1"/>
      <p:bldP spid="128096" grpId="0" autoUpdateAnimBg="0"/>
      <p:bldP spid="128096" grpId="1"/>
      <p:bldP spid="128097" grpId="0" animBg="1"/>
      <p:bldP spid="128098" grpId="0" autoUpdateAnimBg="0"/>
      <p:bldP spid="128098" grpId="1"/>
      <p:bldP spid="128099" grpId="0" animBg="1"/>
      <p:bldP spid="128100" grpId="0" animBg="1"/>
      <p:bldP spid="128101"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3"/>
          <p:cNvSpPr>
            <a:spLocks noGrp="1"/>
          </p:cNvSpPr>
          <p:nvPr>
            <p:ph type="sldNum" sz="quarter" idx="12"/>
          </p:nvPr>
        </p:nvSpPr>
        <p:spPr>
          <a:noFill/>
        </p:spPr>
        <p:txBody>
          <a:bodyPr/>
          <a:lstStyle/>
          <a:p>
            <a:fld id="{F3C7A160-C3CD-4BC9-A788-9CE3535C57F7}" type="slidenum">
              <a:rPr lang="ar-SA" smtClean="0"/>
              <a:pPr/>
              <a:t>124</a:t>
            </a:fld>
            <a:endParaRPr lang="en-US" smtClean="0"/>
          </a:p>
        </p:txBody>
      </p:sp>
      <p:sp>
        <p:nvSpPr>
          <p:cNvPr id="130052" name="Rectangle 4"/>
          <p:cNvSpPr>
            <a:spLocks noChangeArrowheads="1"/>
          </p:cNvSpPr>
          <p:nvPr/>
        </p:nvSpPr>
        <p:spPr bwMode="auto">
          <a:xfrm>
            <a:off x="5148263" y="333375"/>
            <a:ext cx="3471862" cy="707886"/>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ar-SA" sz="4000" b="1" spc="50">
                <a:ln w="11430"/>
                <a:solidFill>
                  <a:srgbClr val="FF0000"/>
                </a:solidFill>
                <a:effectLst>
                  <a:outerShdw blurRad="76200" dist="50800" dir="5400000" algn="tl" rotWithShape="0">
                    <a:srgbClr val="000000">
                      <a:alpha val="65000"/>
                    </a:srgbClr>
                  </a:outerShdw>
                </a:effectLst>
              </a:rPr>
              <a:t> تفاعل التكاثف :</a:t>
            </a:r>
            <a:endParaRPr lang="en-US" sz="4000" b="1" spc="50">
              <a:ln w="11430"/>
              <a:solidFill>
                <a:srgbClr val="FF0000"/>
              </a:solidFill>
              <a:effectLst>
                <a:outerShdw blurRad="76200" dist="50800" dir="5400000" algn="tl" rotWithShape="0">
                  <a:srgbClr val="000000">
                    <a:alpha val="65000"/>
                  </a:srgbClr>
                </a:outerShdw>
              </a:effectLst>
            </a:endParaRPr>
          </a:p>
        </p:txBody>
      </p:sp>
      <p:sp>
        <p:nvSpPr>
          <p:cNvPr id="130053" name="Rectangle 5"/>
          <p:cNvSpPr>
            <a:spLocks noChangeArrowheads="1"/>
          </p:cNvSpPr>
          <p:nvPr/>
        </p:nvSpPr>
        <p:spPr bwMode="auto">
          <a:xfrm>
            <a:off x="323850" y="1268413"/>
            <a:ext cx="8494713" cy="1439862"/>
          </a:xfrm>
          <a:prstGeom prst="rect">
            <a:avLst/>
          </a:prstGeom>
          <a:noFill/>
          <a:ln w="9525">
            <a:noFill/>
            <a:miter lim="800000"/>
            <a:headEnd/>
            <a:tailEnd/>
          </a:ln>
        </p:spPr>
        <p:txBody>
          <a:bodyPr anchor="ctr"/>
          <a:lstStyle/>
          <a:p>
            <a:r>
              <a:rPr lang="ar-SA" sz="4500" b="1" dirty="0">
                <a:solidFill>
                  <a:schemeClr val="tx2"/>
                </a:solidFill>
              </a:rPr>
              <a:t>تفاعل يتحد فيه جزيئان أو أجزاء من الجزيء نفسه معاً بإزالة جزيء صغير </a:t>
            </a:r>
            <a:r>
              <a:rPr lang="ar-SA" sz="4500" b="1" dirty="0" err="1">
                <a:solidFill>
                  <a:schemeClr val="tx2"/>
                </a:solidFill>
              </a:rPr>
              <a:t>كالماء .</a:t>
            </a:r>
            <a:endParaRPr lang="en-US" sz="4500" b="1" dirty="0">
              <a:solidFill>
                <a:schemeClr val="tx2"/>
              </a:solidFill>
            </a:endParaRPr>
          </a:p>
        </p:txBody>
      </p:sp>
      <p:sp>
        <p:nvSpPr>
          <p:cNvPr id="5" name="Rectangle 4"/>
          <p:cNvSpPr>
            <a:spLocks noChangeArrowheads="1"/>
          </p:cNvSpPr>
          <p:nvPr/>
        </p:nvSpPr>
        <p:spPr bwMode="auto">
          <a:xfrm>
            <a:off x="2195513" y="3357563"/>
            <a:ext cx="6424612" cy="647700"/>
          </a:xfrm>
          <a:prstGeom prst="rect">
            <a:avLst/>
          </a:prstGeom>
          <a:noFill/>
          <a:ln w="9525">
            <a:noFill/>
            <a:miter lim="800000"/>
            <a:headEnd/>
            <a:tailEnd/>
          </a:ln>
        </p:spPr>
        <p:txBody>
          <a:bodyPr anchor="ctr"/>
          <a:lstStyle/>
          <a:p>
            <a:r>
              <a:rPr lang="ar-AE" sz="4800" b="1" dirty="0"/>
              <a:t>من الأمثلة على تفاعل التكاثف </a:t>
            </a:r>
            <a:endParaRPr lang="en-US" sz="4500" b="1" dirty="0">
              <a:solidFill>
                <a:schemeClr val="tx2"/>
              </a:solidFill>
            </a:endParaRPr>
          </a:p>
        </p:txBody>
      </p:sp>
      <p:sp>
        <p:nvSpPr>
          <p:cNvPr id="7" name="Rectangle 6"/>
          <p:cNvSpPr>
            <a:spLocks noChangeArrowheads="1"/>
          </p:cNvSpPr>
          <p:nvPr/>
        </p:nvSpPr>
        <p:spPr bwMode="auto">
          <a:xfrm>
            <a:off x="3563938" y="4581525"/>
            <a:ext cx="5110162" cy="719138"/>
          </a:xfrm>
          <a:prstGeom prst="rect">
            <a:avLst/>
          </a:prstGeom>
          <a:noFill/>
          <a:ln w="9525">
            <a:noFill/>
            <a:miter lim="800000"/>
            <a:headEnd/>
            <a:tailEnd/>
          </a:ln>
        </p:spPr>
        <p:txBody>
          <a:bodyPr anchor="ctr"/>
          <a:lstStyle/>
          <a:p>
            <a:r>
              <a:rPr lang="ar-AE" sz="4800" b="1" dirty="0">
                <a:solidFill>
                  <a:srgbClr val="FF0000"/>
                </a:solidFill>
              </a:rPr>
              <a:t>تفاعل الأحماض </a:t>
            </a:r>
            <a:r>
              <a:rPr lang="ar-AE" sz="4800" b="1" dirty="0" err="1">
                <a:solidFill>
                  <a:srgbClr val="FF0000"/>
                </a:solidFill>
              </a:rPr>
              <a:t>الأمينية</a:t>
            </a:r>
            <a:endParaRPr lang="en-US" sz="45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0052"/>
                                        </p:tgtEl>
                                        <p:attrNameLst>
                                          <p:attrName>style.visibility</p:attrName>
                                        </p:attrNameLst>
                                      </p:cBhvr>
                                      <p:to>
                                        <p:strVal val="visible"/>
                                      </p:to>
                                    </p:set>
                                    <p:anim calcmode="lin" valueType="num">
                                      <p:cBhvr>
                                        <p:cTn id="7" dur="500" fill="hold"/>
                                        <p:tgtEl>
                                          <p:spTgt spid="130052"/>
                                        </p:tgtEl>
                                        <p:attrNameLst>
                                          <p:attrName>ppt_w</p:attrName>
                                        </p:attrNameLst>
                                      </p:cBhvr>
                                      <p:tavLst>
                                        <p:tav tm="0">
                                          <p:val>
                                            <p:fltVal val="0"/>
                                          </p:val>
                                        </p:tav>
                                        <p:tav tm="100000">
                                          <p:val>
                                            <p:strVal val="#ppt_w"/>
                                          </p:val>
                                        </p:tav>
                                      </p:tavLst>
                                    </p:anim>
                                    <p:anim calcmode="lin" valueType="num">
                                      <p:cBhvr>
                                        <p:cTn id="8" dur="500" fill="hold"/>
                                        <p:tgtEl>
                                          <p:spTgt spid="13005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0053"/>
                                        </p:tgtEl>
                                        <p:attrNameLst>
                                          <p:attrName>style.visibility</p:attrName>
                                        </p:attrNameLst>
                                      </p:cBhvr>
                                      <p:to>
                                        <p:strVal val="visible"/>
                                      </p:to>
                                    </p:set>
                                    <p:anim calcmode="lin" valueType="num">
                                      <p:cBhvr>
                                        <p:cTn id="13" dur="500" fill="hold"/>
                                        <p:tgtEl>
                                          <p:spTgt spid="130053"/>
                                        </p:tgtEl>
                                        <p:attrNameLst>
                                          <p:attrName>ppt_w</p:attrName>
                                        </p:attrNameLst>
                                      </p:cBhvr>
                                      <p:tavLst>
                                        <p:tav tm="0">
                                          <p:val>
                                            <p:fltVal val="0"/>
                                          </p:val>
                                        </p:tav>
                                        <p:tav tm="100000">
                                          <p:val>
                                            <p:strVal val="#ppt_w"/>
                                          </p:val>
                                        </p:tav>
                                      </p:tavLst>
                                    </p:anim>
                                    <p:anim calcmode="lin" valueType="num">
                                      <p:cBhvr>
                                        <p:cTn id="14" dur="500" fill="hold"/>
                                        <p:tgtEl>
                                          <p:spTgt spid="13005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laser.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animBg="1" autoUpdateAnimBg="0"/>
      <p:bldP spid="130053" grpId="0"/>
      <p:bldP spid="5" grpId="0"/>
      <p:bldP spid="7"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1"/>
          <p:cNvSpPr>
            <a:spLocks noGrp="1"/>
          </p:cNvSpPr>
          <p:nvPr>
            <p:ph type="sldNum" sz="quarter" idx="12"/>
          </p:nvPr>
        </p:nvSpPr>
        <p:spPr>
          <a:noFill/>
        </p:spPr>
        <p:txBody>
          <a:bodyPr/>
          <a:lstStyle/>
          <a:p>
            <a:fld id="{146298C1-27B8-40B7-B058-7FD3878AD4B4}" type="slidenum">
              <a:rPr lang="ar-SA" smtClean="0"/>
              <a:pPr/>
              <a:t>125</a:t>
            </a:fld>
            <a:endParaRPr lang="en-US" smtClean="0"/>
          </a:p>
        </p:txBody>
      </p:sp>
      <p:sp>
        <p:nvSpPr>
          <p:cNvPr id="114691" name="Rectangle 2"/>
          <p:cNvSpPr>
            <a:spLocks noChangeArrowheads="1"/>
          </p:cNvSpPr>
          <p:nvPr/>
        </p:nvSpPr>
        <p:spPr bwMode="auto">
          <a:xfrm>
            <a:off x="323850" y="692150"/>
            <a:ext cx="8494713" cy="5473700"/>
          </a:xfrm>
          <a:prstGeom prst="rect">
            <a:avLst/>
          </a:prstGeom>
          <a:noFill/>
          <a:ln w="9525">
            <a:noFill/>
            <a:miter lim="800000"/>
            <a:headEnd/>
            <a:tailEnd/>
          </a:ln>
        </p:spPr>
        <p:txBody>
          <a:bodyPr anchor="ctr"/>
          <a:lstStyle/>
          <a:p>
            <a:r>
              <a:rPr lang="ar-AE" sz="4800" b="1" dirty="0">
                <a:solidFill>
                  <a:srgbClr val="FF0000"/>
                </a:solidFill>
              </a:rPr>
              <a:t>تفاعل الأحماض </a:t>
            </a:r>
            <a:r>
              <a:rPr lang="ar-AE" sz="4800" b="1" dirty="0" err="1">
                <a:solidFill>
                  <a:srgbClr val="FF0000"/>
                </a:solidFill>
              </a:rPr>
              <a:t>الأمينية</a:t>
            </a:r>
            <a:r>
              <a:rPr lang="ar-AE" sz="4800" b="1" dirty="0">
                <a:solidFill>
                  <a:srgbClr val="FF0000"/>
                </a:solidFill>
              </a:rPr>
              <a:t> التي تحتوي علي مجموعات الأمين </a:t>
            </a:r>
            <a:r>
              <a:rPr lang="ar-AE" sz="4800" b="1" dirty="0" err="1">
                <a:solidFill>
                  <a:srgbClr val="FF0000"/>
                </a:solidFill>
              </a:rPr>
              <a:t>والكربوكسيل</a:t>
            </a:r>
            <a:r>
              <a:rPr lang="ar-AE" sz="4800" b="1" dirty="0">
                <a:solidFill>
                  <a:srgbClr val="FF0000"/>
                </a:solidFill>
              </a:rPr>
              <a:t> حيث تتحد ذرة هيدروجين من مجموعة </a:t>
            </a:r>
            <a:r>
              <a:rPr lang="ar-AE" sz="4800" b="1" dirty="0" err="1">
                <a:solidFill>
                  <a:srgbClr val="FF0000"/>
                </a:solidFill>
              </a:rPr>
              <a:t>أمينية</a:t>
            </a:r>
            <a:r>
              <a:rPr lang="ar-AE" sz="4800" b="1" dirty="0">
                <a:solidFill>
                  <a:srgbClr val="FF0000"/>
                </a:solidFill>
              </a:rPr>
              <a:t> في حمض أميني مع </a:t>
            </a:r>
            <a:r>
              <a:rPr lang="ar-AE" sz="4800" b="1" dirty="0" err="1">
                <a:solidFill>
                  <a:srgbClr val="FF0000"/>
                </a:solidFill>
              </a:rPr>
              <a:t>الهيدروكسيل</a:t>
            </a:r>
            <a:r>
              <a:rPr lang="ar-AE" sz="4800" b="1" dirty="0">
                <a:solidFill>
                  <a:srgbClr val="FF0000"/>
                </a:solidFill>
              </a:rPr>
              <a:t> في مجموعة </a:t>
            </a:r>
            <a:r>
              <a:rPr lang="ar-AE" sz="4800" b="1" dirty="0" err="1">
                <a:solidFill>
                  <a:srgbClr val="FF0000"/>
                </a:solidFill>
              </a:rPr>
              <a:t>كربوكسيل</a:t>
            </a:r>
            <a:r>
              <a:rPr lang="ar-AE" sz="4800" b="1" dirty="0">
                <a:solidFill>
                  <a:srgbClr val="FF0000"/>
                </a:solidFill>
              </a:rPr>
              <a:t> في حمض أميني </a:t>
            </a:r>
            <a:r>
              <a:rPr lang="ar-AE" sz="4800" b="1" dirty="0" err="1">
                <a:solidFill>
                  <a:srgbClr val="FF0000"/>
                </a:solidFill>
              </a:rPr>
              <a:t>آخر.</a:t>
            </a:r>
            <a:r>
              <a:rPr lang="ar-AE" sz="4800" b="1" dirty="0">
                <a:solidFill>
                  <a:srgbClr val="FF0000"/>
                </a:solidFill>
              </a:rPr>
              <a:t> ليتكون جزئ ماء وثنائي </a:t>
            </a:r>
            <a:r>
              <a:rPr lang="ar-AE" sz="4800" b="1" dirty="0" err="1">
                <a:solidFill>
                  <a:srgbClr val="FF0000"/>
                </a:solidFill>
              </a:rPr>
              <a:t>الببتيد</a:t>
            </a:r>
            <a:r>
              <a:rPr lang="ar-AE" sz="4800" b="1" dirty="0">
                <a:solidFill>
                  <a:srgbClr val="FF0000"/>
                </a:solidFill>
              </a:rPr>
              <a:t>  وتكرار هذا التفاعل ينتج عديد </a:t>
            </a:r>
            <a:r>
              <a:rPr lang="ar-AE" sz="4800" b="1" dirty="0" err="1">
                <a:solidFill>
                  <a:srgbClr val="FF0000"/>
                </a:solidFill>
              </a:rPr>
              <a:t>الببتيد</a:t>
            </a:r>
            <a:r>
              <a:rPr lang="ar-AE" sz="4800" b="1" dirty="0">
                <a:solidFill>
                  <a:srgbClr val="FF0000"/>
                </a:solidFill>
              </a:rPr>
              <a:t> ( البروتين</a:t>
            </a:r>
            <a:r>
              <a:rPr lang="ar-AE" sz="4800" b="1" dirty="0" err="1">
                <a:solidFill>
                  <a:srgbClr val="FF0000"/>
                </a:solidFill>
              </a:rPr>
              <a:t>)</a:t>
            </a:r>
            <a:endParaRPr lang="en-US" sz="4500" b="1" dirty="0">
              <a:solidFill>
                <a:srgbClr val="FF0000"/>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3"/>
          <p:cNvSpPr>
            <a:spLocks noGrp="1"/>
          </p:cNvSpPr>
          <p:nvPr>
            <p:ph type="sldNum" sz="quarter" idx="12"/>
          </p:nvPr>
        </p:nvSpPr>
        <p:spPr>
          <a:noFill/>
        </p:spPr>
        <p:txBody>
          <a:bodyPr/>
          <a:lstStyle/>
          <a:p>
            <a:fld id="{8511C54A-D505-4072-9BA4-04E377E4BECD}" type="slidenum">
              <a:rPr lang="ar-SA" smtClean="0"/>
              <a:pPr/>
              <a:t>126</a:t>
            </a:fld>
            <a:endParaRPr lang="en-US" smtClean="0"/>
          </a:p>
        </p:txBody>
      </p:sp>
      <p:sp>
        <p:nvSpPr>
          <p:cNvPr id="152580" name="Line 4"/>
          <p:cNvSpPr>
            <a:spLocks noChangeShapeType="1"/>
          </p:cNvSpPr>
          <p:nvPr/>
        </p:nvSpPr>
        <p:spPr bwMode="auto">
          <a:xfrm>
            <a:off x="2051050" y="836613"/>
            <a:ext cx="0" cy="360362"/>
          </a:xfrm>
          <a:prstGeom prst="line">
            <a:avLst/>
          </a:prstGeom>
          <a:noFill/>
          <a:ln w="57150">
            <a:solidFill>
              <a:srgbClr val="FF3300"/>
            </a:solidFill>
            <a:round/>
            <a:headEnd/>
            <a:tailEnd/>
          </a:ln>
        </p:spPr>
        <p:txBody>
          <a:bodyPr/>
          <a:lstStyle/>
          <a:p>
            <a:endParaRPr lang="ar-AE"/>
          </a:p>
        </p:txBody>
      </p:sp>
      <p:sp>
        <p:nvSpPr>
          <p:cNvPr id="152581" name="Line 5"/>
          <p:cNvSpPr>
            <a:spLocks noChangeShapeType="1"/>
          </p:cNvSpPr>
          <p:nvPr/>
        </p:nvSpPr>
        <p:spPr bwMode="auto">
          <a:xfrm>
            <a:off x="1908175" y="836613"/>
            <a:ext cx="1588" cy="360362"/>
          </a:xfrm>
          <a:prstGeom prst="line">
            <a:avLst/>
          </a:prstGeom>
          <a:noFill/>
          <a:ln w="57150">
            <a:solidFill>
              <a:srgbClr val="FF3300"/>
            </a:solidFill>
            <a:round/>
            <a:headEnd/>
            <a:tailEnd/>
          </a:ln>
        </p:spPr>
        <p:txBody>
          <a:bodyPr/>
          <a:lstStyle/>
          <a:p>
            <a:endParaRPr lang="ar-AE"/>
          </a:p>
        </p:txBody>
      </p:sp>
      <p:sp>
        <p:nvSpPr>
          <p:cNvPr id="152582" name="Text Box 6"/>
          <p:cNvSpPr txBox="1">
            <a:spLocks noChangeArrowheads="1"/>
          </p:cNvSpPr>
          <p:nvPr/>
        </p:nvSpPr>
        <p:spPr bwMode="auto">
          <a:xfrm>
            <a:off x="2339975" y="1138238"/>
            <a:ext cx="1222375" cy="777875"/>
          </a:xfrm>
          <a:prstGeom prst="rect">
            <a:avLst/>
          </a:prstGeom>
          <a:noFill/>
          <a:ln w="9525">
            <a:noFill/>
            <a:miter lim="800000"/>
            <a:headEnd/>
            <a:tailEnd/>
          </a:ln>
        </p:spPr>
        <p:txBody>
          <a:bodyPr>
            <a:spAutoFit/>
          </a:bodyPr>
          <a:lstStyle/>
          <a:p>
            <a:pPr algn="l" rtl="0">
              <a:spcBef>
                <a:spcPct val="50000"/>
              </a:spcBef>
            </a:pPr>
            <a:r>
              <a:rPr lang="en-US" sz="4500">
                <a:solidFill>
                  <a:srgbClr val="FF3300"/>
                </a:solidFill>
                <a:latin typeface="Arial Black" pitchFamily="34" charset="0"/>
              </a:rPr>
              <a:t>OH</a:t>
            </a:r>
            <a:endParaRPr lang="en-US" sz="4500" baseline="-25000">
              <a:solidFill>
                <a:srgbClr val="FF3300"/>
              </a:solidFill>
              <a:latin typeface="Arial Black" pitchFamily="34" charset="0"/>
            </a:endParaRPr>
          </a:p>
        </p:txBody>
      </p:sp>
      <p:sp>
        <p:nvSpPr>
          <p:cNvPr id="152583" name="Text Box 7"/>
          <p:cNvSpPr txBox="1">
            <a:spLocks noChangeArrowheads="1"/>
          </p:cNvSpPr>
          <p:nvPr/>
        </p:nvSpPr>
        <p:spPr bwMode="auto">
          <a:xfrm>
            <a:off x="250825" y="1052513"/>
            <a:ext cx="1366838" cy="777875"/>
          </a:xfrm>
          <a:prstGeom prst="rect">
            <a:avLst/>
          </a:prstGeom>
          <a:noFill/>
          <a:ln w="9525">
            <a:noFill/>
            <a:miter lim="800000"/>
            <a:headEnd/>
            <a:tailEnd/>
          </a:ln>
        </p:spPr>
        <p:txBody>
          <a:bodyPr>
            <a:spAutoFit/>
          </a:bodyPr>
          <a:lstStyle/>
          <a:p>
            <a:pPr algn="l" rtl="0">
              <a:spcBef>
                <a:spcPct val="50000"/>
              </a:spcBef>
            </a:pPr>
            <a:r>
              <a:rPr lang="en-US" sz="4500">
                <a:solidFill>
                  <a:schemeClr val="accent2"/>
                </a:solidFill>
                <a:latin typeface="Arial Black" pitchFamily="34" charset="0"/>
              </a:rPr>
              <a:t>CH</a:t>
            </a:r>
            <a:r>
              <a:rPr lang="en-US" sz="4500" baseline="-25000">
                <a:solidFill>
                  <a:schemeClr val="accent2"/>
                </a:solidFill>
                <a:latin typeface="Arial Black" pitchFamily="34" charset="0"/>
              </a:rPr>
              <a:t>3</a:t>
            </a:r>
          </a:p>
        </p:txBody>
      </p:sp>
      <p:sp>
        <p:nvSpPr>
          <p:cNvPr id="152584" name="Text Box 8"/>
          <p:cNvSpPr txBox="1">
            <a:spLocks noChangeArrowheads="1"/>
          </p:cNvSpPr>
          <p:nvPr/>
        </p:nvSpPr>
        <p:spPr bwMode="auto">
          <a:xfrm>
            <a:off x="1476375" y="1123950"/>
            <a:ext cx="1079500" cy="777875"/>
          </a:xfrm>
          <a:prstGeom prst="rect">
            <a:avLst/>
          </a:prstGeom>
          <a:noFill/>
          <a:ln w="9525">
            <a:noFill/>
            <a:miter lim="800000"/>
            <a:headEnd/>
            <a:tailEnd/>
          </a:ln>
        </p:spPr>
        <p:txBody>
          <a:bodyPr>
            <a:spAutoFit/>
          </a:bodyPr>
          <a:lstStyle/>
          <a:p>
            <a:pPr algn="l" rtl="0">
              <a:spcBef>
                <a:spcPct val="50000"/>
              </a:spcBef>
            </a:pPr>
            <a:r>
              <a:rPr lang="en-US" sz="4500">
                <a:solidFill>
                  <a:schemeClr val="accent2"/>
                </a:solidFill>
                <a:latin typeface="Arial Black" pitchFamily="34" charset="0"/>
              </a:rPr>
              <a:t>-C-</a:t>
            </a:r>
            <a:endParaRPr lang="en-US" sz="4500" baseline="-25000">
              <a:solidFill>
                <a:schemeClr val="accent2"/>
              </a:solidFill>
              <a:latin typeface="Arial Black" pitchFamily="34" charset="0"/>
            </a:endParaRPr>
          </a:p>
        </p:txBody>
      </p:sp>
      <p:sp>
        <p:nvSpPr>
          <p:cNvPr id="152585" name="Text Box 9"/>
          <p:cNvSpPr txBox="1">
            <a:spLocks noChangeArrowheads="1"/>
          </p:cNvSpPr>
          <p:nvPr/>
        </p:nvSpPr>
        <p:spPr bwMode="auto">
          <a:xfrm>
            <a:off x="1619250" y="188913"/>
            <a:ext cx="719138" cy="777875"/>
          </a:xfrm>
          <a:prstGeom prst="rect">
            <a:avLst/>
          </a:prstGeom>
          <a:noFill/>
          <a:ln w="9525">
            <a:noFill/>
            <a:miter lim="800000"/>
            <a:headEnd/>
            <a:tailEnd/>
          </a:ln>
        </p:spPr>
        <p:txBody>
          <a:bodyPr>
            <a:spAutoFit/>
          </a:bodyPr>
          <a:lstStyle/>
          <a:p>
            <a:pPr algn="l" rtl="0">
              <a:spcBef>
                <a:spcPct val="50000"/>
              </a:spcBef>
            </a:pPr>
            <a:r>
              <a:rPr lang="en-US" sz="4500">
                <a:solidFill>
                  <a:schemeClr val="accent2"/>
                </a:solidFill>
                <a:latin typeface="Arial Black" pitchFamily="34" charset="0"/>
              </a:rPr>
              <a:t>O</a:t>
            </a:r>
            <a:endParaRPr lang="en-US" sz="4500" baseline="-25000">
              <a:solidFill>
                <a:schemeClr val="accent2"/>
              </a:solidFill>
              <a:latin typeface="Arial Black" pitchFamily="34" charset="0"/>
            </a:endParaRPr>
          </a:p>
        </p:txBody>
      </p:sp>
      <p:sp>
        <p:nvSpPr>
          <p:cNvPr id="152586" name="Text Box 10"/>
          <p:cNvSpPr txBox="1">
            <a:spLocks noChangeArrowheads="1"/>
          </p:cNvSpPr>
          <p:nvPr/>
        </p:nvSpPr>
        <p:spPr bwMode="auto">
          <a:xfrm>
            <a:off x="3348038" y="1054100"/>
            <a:ext cx="719137"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a:t>
            </a:r>
            <a:endParaRPr lang="en-US" sz="6000" baseline="-25000">
              <a:latin typeface="Arial Black" pitchFamily="34" charset="0"/>
            </a:endParaRPr>
          </a:p>
        </p:txBody>
      </p:sp>
      <p:sp>
        <p:nvSpPr>
          <p:cNvPr id="152587" name="Text Box 11"/>
          <p:cNvSpPr txBox="1">
            <a:spLocks noChangeArrowheads="1"/>
          </p:cNvSpPr>
          <p:nvPr/>
        </p:nvSpPr>
        <p:spPr bwMode="auto">
          <a:xfrm>
            <a:off x="4067175" y="1052513"/>
            <a:ext cx="719138" cy="777875"/>
          </a:xfrm>
          <a:prstGeom prst="rect">
            <a:avLst/>
          </a:prstGeom>
          <a:noFill/>
          <a:ln w="9525">
            <a:noFill/>
            <a:miter lim="800000"/>
            <a:headEnd/>
            <a:tailEnd/>
          </a:ln>
        </p:spPr>
        <p:txBody>
          <a:bodyPr>
            <a:spAutoFit/>
          </a:bodyPr>
          <a:lstStyle/>
          <a:p>
            <a:pPr algn="l" rtl="0">
              <a:spcBef>
                <a:spcPct val="50000"/>
              </a:spcBef>
            </a:pPr>
            <a:r>
              <a:rPr lang="en-US" sz="4500">
                <a:solidFill>
                  <a:srgbClr val="336600"/>
                </a:solidFill>
                <a:latin typeface="Arial Black" pitchFamily="34" charset="0"/>
              </a:rPr>
              <a:t>H</a:t>
            </a:r>
            <a:endParaRPr lang="en-US" sz="4500" baseline="-25000">
              <a:solidFill>
                <a:srgbClr val="336600"/>
              </a:solidFill>
              <a:latin typeface="Arial Black" pitchFamily="34" charset="0"/>
            </a:endParaRPr>
          </a:p>
        </p:txBody>
      </p:sp>
      <p:sp>
        <p:nvSpPr>
          <p:cNvPr id="152588" name="Text Box 12"/>
          <p:cNvSpPr txBox="1">
            <a:spLocks noChangeArrowheads="1"/>
          </p:cNvSpPr>
          <p:nvPr/>
        </p:nvSpPr>
        <p:spPr bwMode="auto">
          <a:xfrm>
            <a:off x="4500563" y="1081088"/>
            <a:ext cx="2376487" cy="785812"/>
          </a:xfrm>
          <a:prstGeom prst="rect">
            <a:avLst/>
          </a:prstGeom>
          <a:noFill/>
          <a:ln w="9525">
            <a:noFill/>
            <a:miter lim="800000"/>
            <a:headEnd/>
            <a:tailEnd/>
          </a:ln>
        </p:spPr>
        <p:txBody>
          <a:bodyPr>
            <a:spAutoFit/>
          </a:bodyPr>
          <a:lstStyle/>
          <a:p>
            <a:pPr algn="l" rtl="0">
              <a:spcBef>
                <a:spcPct val="50000"/>
              </a:spcBef>
            </a:pPr>
            <a:r>
              <a:rPr lang="en-US" sz="4500">
                <a:solidFill>
                  <a:srgbClr val="336600"/>
                </a:solidFill>
                <a:latin typeface="Arial Black" pitchFamily="34" charset="0"/>
              </a:rPr>
              <a:t>O-CH</a:t>
            </a:r>
            <a:r>
              <a:rPr lang="en-US" sz="4500" baseline="-25000">
                <a:solidFill>
                  <a:srgbClr val="336600"/>
                </a:solidFill>
                <a:latin typeface="Arial Black" pitchFamily="34" charset="0"/>
              </a:rPr>
              <a:t>2</a:t>
            </a:r>
            <a:r>
              <a:rPr lang="en-US" sz="4500">
                <a:solidFill>
                  <a:srgbClr val="336600"/>
                </a:solidFill>
                <a:latin typeface="Arial Black" pitchFamily="34" charset="0"/>
              </a:rPr>
              <a:t>-</a:t>
            </a:r>
            <a:endParaRPr lang="en-US" sz="4500" baseline="-25000">
              <a:solidFill>
                <a:srgbClr val="336600"/>
              </a:solidFill>
              <a:latin typeface="Arial Black" pitchFamily="34" charset="0"/>
            </a:endParaRPr>
          </a:p>
        </p:txBody>
      </p:sp>
      <p:sp>
        <p:nvSpPr>
          <p:cNvPr id="152589" name="Text Box 13"/>
          <p:cNvSpPr txBox="1">
            <a:spLocks noChangeArrowheads="1"/>
          </p:cNvSpPr>
          <p:nvPr/>
        </p:nvSpPr>
        <p:spPr bwMode="auto">
          <a:xfrm>
            <a:off x="6661150" y="1138238"/>
            <a:ext cx="1366838" cy="777875"/>
          </a:xfrm>
          <a:prstGeom prst="rect">
            <a:avLst/>
          </a:prstGeom>
          <a:noFill/>
          <a:ln w="9525">
            <a:noFill/>
            <a:miter lim="800000"/>
            <a:headEnd/>
            <a:tailEnd/>
          </a:ln>
        </p:spPr>
        <p:txBody>
          <a:bodyPr>
            <a:spAutoFit/>
          </a:bodyPr>
          <a:lstStyle/>
          <a:p>
            <a:pPr algn="l" rtl="0">
              <a:spcBef>
                <a:spcPct val="50000"/>
              </a:spcBef>
            </a:pPr>
            <a:r>
              <a:rPr lang="en-US" sz="4500">
                <a:solidFill>
                  <a:srgbClr val="336600"/>
                </a:solidFill>
                <a:latin typeface="Arial Black" pitchFamily="34" charset="0"/>
              </a:rPr>
              <a:t>CH</a:t>
            </a:r>
            <a:r>
              <a:rPr lang="en-US" sz="4500" baseline="-25000">
                <a:solidFill>
                  <a:srgbClr val="336600"/>
                </a:solidFill>
                <a:latin typeface="Arial Black" pitchFamily="34" charset="0"/>
              </a:rPr>
              <a:t>3</a:t>
            </a:r>
          </a:p>
        </p:txBody>
      </p:sp>
      <p:sp>
        <p:nvSpPr>
          <p:cNvPr id="152590" name="Line 14"/>
          <p:cNvSpPr>
            <a:spLocks noChangeShapeType="1"/>
          </p:cNvSpPr>
          <p:nvPr/>
        </p:nvSpPr>
        <p:spPr bwMode="auto">
          <a:xfrm flipV="1">
            <a:off x="71438" y="3760788"/>
            <a:ext cx="828675" cy="14287"/>
          </a:xfrm>
          <a:prstGeom prst="line">
            <a:avLst/>
          </a:prstGeom>
          <a:noFill/>
          <a:ln w="76200">
            <a:solidFill>
              <a:schemeClr val="tx1"/>
            </a:solidFill>
            <a:round/>
            <a:headEnd/>
            <a:tailEnd type="triangle" w="med" len="med"/>
          </a:ln>
        </p:spPr>
        <p:txBody>
          <a:bodyPr/>
          <a:lstStyle/>
          <a:p>
            <a:endParaRPr lang="ar-AE"/>
          </a:p>
        </p:txBody>
      </p:sp>
      <p:sp>
        <p:nvSpPr>
          <p:cNvPr id="152591" name="Line 15"/>
          <p:cNvSpPr>
            <a:spLocks noChangeShapeType="1"/>
          </p:cNvSpPr>
          <p:nvPr/>
        </p:nvSpPr>
        <p:spPr bwMode="auto">
          <a:xfrm>
            <a:off x="2557463" y="3127375"/>
            <a:ext cx="0" cy="360363"/>
          </a:xfrm>
          <a:prstGeom prst="line">
            <a:avLst/>
          </a:prstGeom>
          <a:noFill/>
          <a:ln w="57150">
            <a:solidFill>
              <a:srgbClr val="FF3300"/>
            </a:solidFill>
            <a:round/>
            <a:headEnd/>
            <a:tailEnd/>
          </a:ln>
        </p:spPr>
        <p:txBody>
          <a:bodyPr/>
          <a:lstStyle/>
          <a:p>
            <a:endParaRPr lang="ar-AE"/>
          </a:p>
        </p:txBody>
      </p:sp>
      <p:sp>
        <p:nvSpPr>
          <p:cNvPr id="152592" name="Line 16"/>
          <p:cNvSpPr>
            <a:spLocks noChangeShapeType="1"/>
          </p:cNvSpPr>
          <p:nvPr/>
        </p:nvSpPr>
        <p:spPr bwMode="auto">
          <a:xfrm>
            <a:off x="2414588" y="3127375"/>
            <a:ext cx="1587" cy="360363"/>
          </a:xfrm>
          <a:prstGeom prst="line">
            <a:avLst/>
          </a:prstGeom>
          <a:noFill/>
          <a:ln w="57150">
            <a:solidFill>
              <a:srgbClr val="FF3300"/>
            </a:solidFill>
            <a:round/>
            <a:headEnd/>
            <a:tailEnd/>
          </a:ln>
        </p:spPr>
        <p:txBody>
          <a:bodyPr/>
          <a:lstStyle/>
          <a:p>
            <a:endParaRPr lang="ar-AE"/>
          </a:p>
        </p:txBody>
      </p:sp>
      <p:sp>
        <p:nvSpPr>
          <p:cNvPr id="152593" name="Text Box 17"/>
          <p:cNvSpPr txBox="1">
            <a:spLocks noChangeArrowheads="1"/>
          </p:cNvSpPr>
          <p:nvPr/>
        </p:nvSpPr>
        <p:spPr bwMode="auto">
          <a:xfrm>
            <a:off x="757238" y="3343275"/>
            <a:ext cx="1366837" cy="777875"/>
          </a:xfrm>
          <a:prstGeom prst="rect">
            <a:avLst/>
          </a:prstGeom>
          <a:noFill/>
          <a:ln w="9525">
            <a:noFill/>
            <a:miter lim="800000"/>
            <a:headEnd/>
            <a:tailEnd/>
          </a:ln>
        </p:spPr>
        <p:txBody>
          <a:bodyPr>
            <a:spAutoFit/>
          </a:bodyPr>
          <a:lstStyle/>
          <a:p>
            <a:pPr algn="l" rtl="0">
              <a:spcBef>
                <a:spcPct val="50000"/>
              </a:spcBef>
            </a:pPr>
            <a:r>
              <a:rPr lang="en-US" sz="4500">
                <a:solidFill>
                  <a:schemeClr val="accent2"/>
                </a:solidFill>
                <a:latin typeface="Arial Black" pitchFamily="34" charset="0"/>
              </a:rPr>
              <a:t>CH</a:t>
            </a:r>
            <a:r>
              <a:rPr lang="en-US" sz="4500" baseline="-25000">
                <a:solidFill>
                  <a:schemeClr val="accent2"/>
                </a:solidFill>
                <a:latin typeface="Arial Black" pitchFamily="34" charset="0"/>
              </a:rPr>
              <a:t>3</a:t>
            </a:r>
          </a:p>
        </p:txBody>
      </p:sp>
      <p:sp>
        <p:nvSpPr>
          <p:cNvPr id="152594" name="Text Box 18"/>
          <p:cNvSpPr txBox="1">
            <a:spLocks noChangeArrowheads="1"/>
          </p:cNvSpPr>
          <p:nvPr/>
        </p:nvSpPr>
        <p:spPr bwMode="auto">
          <a:xfrm>
            <a:off x="1982788" y="3414713"/>
            <a:ext cx="1079500" cy="777875"/>
          </a:xfrm>
          <a:prstGeom prst="rect">
            <a:avLst/>
          </a:prstGeom>
          <a:noFill/>
          <a:ln w="9525">
            <a:noFill/>
            <a:miter lim="800000"/>
            <a:headEnd/>
            <a:tailEnd/>
          </a:ln>
        </p:spPr>
        <p:txBody>
          <a:bodyPr>
            <a:spAutoFit/>
          </a:bodyPr>
          <a:lstStyle/>
          <a:p>
            <a:pPr algn="l" rtl="0">
              <a:spcBef>
                <a:spcPct val="50000"/>
              </a:spcBef>
            </a:pPr>
            <a:r>
              <a:rPr lang="en-US" sz="4500">
                <a:solidFill>
                  <a:schemeClr val="accent2"/>
                </a:solidFill>
                <a:latin typeface="Arial Black" pitchFamily="34" charset="0"/>
              </a:rPr>
              <a:t>-C-</a:t>
            </a:r>
            <a:endParaRPr lang="en-US" sz="4500" baseline="-25000">
              <a:solidFill>
                <a:schemeClr val="accent2"/>
              </a:solidFill>
              <a:latin typeface="Arial Black" pitchFamily="34" charset="0"/>
            </a:endParaRPr>
          </a:p>
        </p:txBody>
      </p:sp>
      <p:sp>
        <p:nvSpPr>
          <p:cNvPr id="152595" name="Text Box 19"/>
          <p:cNvSpPr txBox="1">
            <a:spLocks noChangeArrowheads="1"/>
          </p:cNvSpPr>
          <p:nvPr/>
        </p:nvSpPr>
        <p:spPr bwMode="auto">
          <a:xfrm>
            <a:off x="2195513" y="2420938"/>
            <a:ext cx="719137" cy="777875"/>
          </a:xfrm>
          <a:prstGeom prst="rect">
            <a:avLst/>
          </a:prstGeom>
          <a:noFill/>
          <a:ln w="9525">
            <a:noFill/>
            <a:miter lim="800000"/>
            <a:headEnd/>
            <a:tailEnd/>
          </a:ln>
        </p:spPr>
        <p:txBody>
          <a:bodyPr>
            <a:spAutoFit/>
          </a:bodyPr>
          <a:lstStyle/>
          <a:p>
            <a:pPr algn="l" rtl="0">
              <a:spcBef>
                <a:spcPct val="50000"/>
              </a:spcBef>
            </a:pPr>
            <a:r>
              <a:rPr lang="en-US" sz="4500">
                <a:solidFill>
                  <a:schemeClr val="accent2"/>
                </a:solidFill>
                <a:latin typeface="Arial Black" pitchFamily="34" charset="0"/>
              </a:rPr>
              <a:t>O</a:t>
            </a:r>
            <a:endParaRPr lang="en-US" sz="4500" baseline="-25000">
              <a:solidFill>
                <a:schemeClr val="accent2"/>
              </a:solidFill>
              <a:latin typeface="Arial Black" pitchFamily="34" charset="0"/>
            </a:endParaRPr>
          </a:p>
        </p:txBody>
      </p:sp>
      <p:sp>
        <p:nvSpPr>
          <p:cNvPr id="152596" name="Text Box 20"/>
          <p:cNvSpPr txBox="1">
            <a:spLocks noChangeArrowheads="1"/>
          </p:cNvSpPr>
          <p:nvPr/>
        </p:nvSpPr>
        <p:spPr bwMode="auto">
          <a:xfrm>
            <a:off x="2917825" y="3414713"/>
            <a:ext cx="792163" cy="777875"/>
          </a:xfrm>
          <a:prstGeom prst="rect">
            <a:avLst/>
          </a:prstGeom>
          <a:noFill/>
          <a:ln w="9525">
            <a:noFill/>
            <a:miter lim="800000"/>
            <a:headEnd/>
            <a:tailEnd/>
          </a:ln>
        </p:spPr>
        <p:txBody>
          <a:bodyPr>
            <a:spAutoFit/>
          </a:bodyPr>
          <a:lstStyle/>
          <a:p>
            <a:pPr algn="l" rtl="0">
              <a:spcBef>
                <a:spcPct val="50000"/>
              </a:spcBef>
            </a:pPr>
            <a:r>
              <a:rPr lang="en-US" sz="4500">
                <a:solidFill>
                  <a:srgbClr val="336600"/>
                </a:solidFill>
                <a:latin typeface="Arial Black" pitchFamily="34" charset="0"/>
              </a:rPr>
              <a:t>O</a:t>
            </a:r>
            <a:endParaRPr lang="en-US" sz="4500" baseline="-25000">
              <a:solidFill>
                <a:srgbClr val="336600"/>
              </a:solidFill>
              <a:latin typeface="Arial Black" pitchFamily="34" charset="0"/>
            </a:endParaRPr>
          </a:p>
        </p:txBody>
      </p:sp>
      <p:sp>
        <p:nvSpPr>
          <p:cNvPr id="152597" name="Text Box 21"/>
          <p:cNvSpPr txBox="1">
            <a:spLocks noChangeArrowheads="1"/>
          </p:cNvSpPr>
          <p:nvPr/>
        </p:nvSpPr>
        <p:spPr bwMode="auto">
          <a:xfrm>
            <a:off x="3494088" y="3429000"/>
            <a:ext cx="1944687" cy="777875"/>
          </a:xfrm>
          <a:prstGeom prst="rect">
            <a:avLst/>
          </a:prstGeom>
          <a:noFill/>
          <a:ln w="9525">
            <a:noFill/>
            <a:miter lim="800000"/>
            <a:headEnd/>
            <a:tailEnd/>
          </a:ln>
        </p:spPr>
        <p:txBody>
          <a:bodyPr>
            <a:spAutoFit/>
          </a:bodyPr>
          <a:lstStyle/>
          <a:p>
            <a:pPr algn="l" rtl="0">
              <a:spcBef>
                <a:spcPct val="50000"/>
              </a:spcBef>
            </a:pPr>
            <a:r>
              <a:rPr lang="en-US" sz="4500">
                <a:solidFill>
                  <a:srgbClr val="336600"/>
                </a:solidFill>
                <a:latin typeface="Arial Black" pitchFamily="34" charset="0"/>
              </a:rPr>
              <a:t>-CH</a:t>
            </a:r>
            <a:r>
              <a:rPr lang="en-US" sz="4500" baseline="-25000">
                <a:solidFill>
                  <a:srgbClr val="336600"/>
                </a:solidFill>
                <a:latin typeface="Arial Black" pitchFamily="34" charset="0"/>
              </a:rPr>
              <a:t>2</a:t>
            </a:r>
            <a:r>
              <a:rPr lang="en-US" sz="4500">
                <a:solidFill>
                  <a:srgbClr val="336600"/>
                </a:solidFill>
                <a:latin typeface="Arial Black" pitchFamily="34" charset="0"/>
              </a:rPr>
              <a:t>-</a:t>
            </a:r>
            <a:endParaRPr lang="en-US" sz="4500" baseline="-25000">
              <a:solidFill>
                <a:srgbClr val="336600"/>
              </a:solidFill>
              <a:latin typeface="Arial Black" pitchFamily="34" charset="0"/>
            </a:endParaRPr>
          </a:p>
        </p:txBody>
      </p:sp>
      <p:sp>
        <p:nvSpPr>
          <p:cNvPr id="152598" name="Text Box 22"/>
          <p:cNvSpPr txBox="1">
            <a:spLocks noChangeArrowheads="1"/>
          </p:cNvSpPr>
          <p:nvPr/>
        </p:nvSpPr>
        <p:spPr bwMode="auto">
          <a:xfrm>
            <a:off x="5151438" y="3486150"/>
            <a:ext cx="1366837" cy="777875"/>
          </a:xfrm>
          <a:prstGeom prst="rect">
            <a:avLst/>
          </a:prstGeom>
          <a:noFill/>
          <a:ln w="9525">
            <a:noFill/>
            <a:miter lim="800000"/>
            <a:headEnd/>
            <a:tailEnd/>
          </a:ln>
        </p:spPr>
        <p:txBody>
          <a:bodyPr>
            <a:spAutoFit/>
          </a:bodyPr>
          <a:lstStyle/>
          <a:p>
            <a:pPr algn="l" rtl="0">
              <a:spcBef>
                <a:spcPct val="50000"/>
              </a:spcBef>
            </a:pPr>
            <a:r>
              <a:rPr lang="en-US" sz="4500">
                <a:solidFill>
                  <a:srgbClr val="336600"/>
                </a:solidFill>
                <a:latin typeface="Arial Black" pitchFamily="34" charset="0"/>
              </a:rPr>
              <a:t>CH</a:t>
            </a:r>
            <a:r>
              <a:rPr lang="en-US" sz="4500" baseline="-25000">
                <a:solidFill>
                  <a:srgbClr val="336600"/>
                </a:solidFill>
                <a:latin typeface="Arial Black" pitchFamily="34" charset="0"/>
              </a:rPr>
              <a:t>3</a:t>
            </a:r>
          </a:p>
        </p:txBody>
      </p:sp>
      <p:sp>
        <p:nvSpPr>
          <p:cNvPr id="152599" name="Text Box 23"/>
          <p:cNvSpPr txBox="1">
            <a:spLocks noChangeArrowheads="1"/>
          </p:cNvSpPr>
          <p:nvPr/>
        </p:nvSpPr>
        <p:spPr bwMode="auto">
          <a:xfrm>
            <a:off x="6373813" y="3344863"/>
            <a:ext cx="719137"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a:t>
            </a:r>
            <a:endParaRPr lang="en-US" sz="6000" baseline="-25000">
              <a:latin typeface="Arial Black" pitchFamily="34" charset="0"/>
            </a:endParaRPr>
          </a:p>
        </p:txBody>
      </p:sp>
      <p:sp>
        <p:nvSpPr>
          <p:cNvPr id="152600" name="Text Box 24"/>
          <p:cNvSpPr txBox="1">
            <a:spLocks noChangeArrowheads="1"/>
          </p:cNvSpPr>
          <p:nvPr/>
        </p:nvSpPr>
        <p:spPr bwMode="auto">
          <a:xfrm>
            <a:off x="6877050" y="3429000"/>
            <a:ext cx="719138" cy="777875"/>
          </a:xfrm>
          <a:prstGeom prst="rect">
            <a:avLst/>
          </a:prstGeom>
          <a:noFill/>
          <a:ln w="9525">
            <a:noFill/>
            <a:miter lim="800000"/>
            <a:headEnd/>
            <a:tailEnd/>
          </a:ln>
        </p:spPr>
        <p:txBody>
          <a:bodyPr>
            <a:spAutoFit/>
          </a:bodyPr>
          <a:lstStyle/>
          <a:p>
            <a:pPr algn="l" rtl="0">
              <a:spcBef>
                <a:spcPct val="50000"/>
              </a:spcBef>
            </a:pPr>
            <a:r>
              <a:rPr lang="en-US" sz="4500">
                <a:solidFill>
                  <a:srgbClr val="336600"/>
                </a:solidFill>
                <a:latin typeface="Arial Black" pitchFamily="34" charset="0"/>
              </a:rPr>
              <a:t>H</a:t>
            </a:r>
            <a:endParaRPr lang="en-US" sz="4500" baseline="-25000">
              <a:solidFill>
                <a:srgbClr val="336600"/>
              </a:solidFill>
              <a:latin typeface="Arial Black" pitchFamily="34" charset="0"/>
            </a:endParaRPr>
          </a:p>
        </p:txBody>
      </p:sp>
      <p:sp>
        <p:nvSpPr>
          <p:cNvPr id="152601" name="Text Box 25"/>
          <p:cNvSpPr txBox="1">
            <a:spLocks noChangeArrowheads="1"/>
          </p:cNvSpPr>
          <p:nvPr/>
        </p:nvSpPr>
        <p:spPr bwMode="auto">
          <a:xfrm>
            <a:off x="7381875" y="3429000"/>
            <a:ext cx="1222375" cy="777875"/>
          </a:xfrm>
          <a:prstGeom prst="rect">
            <a:avLst/>
          </a:prstGeom>
          <a:noFill/>
          <a:ln w="9525">
            <a:noFill/>
            <a:miter lim="800000"/>
            <a:headEnd/>
            <a:tailEnd/>
          </a:ln>
        </p:spPr>
        <p:txBody>
          <a:bodyPr>
            <a:spAutoFit/>
          </a:bodyPr>
          <a:lstStyle/>
          <a:p>
            <a:pPr algn="l" rtl="0">
              <a:spcBef>
                <a:spcPct val="50000"/>
              </a:spcBef>
            </a:pPr>
            <a:r>
              <a:rPr lang="en-US" sz="4500">
                <a:solidFill>
                  <a:srgbClr val="FF3300"/>
                </a:solidFill>
                <a:latin typeface="Arial Black" pitchFamily="34" charset="0"/>
              </a:rPr>
              <a:t>OH</a:t>
            </a:r>
            <a:endParaRPr lang="en-US" sz="4500" baseline="-25000">
              <a:solidFill>
                <a:srgbClr val="FF3300"/>
              </a:solidFill>
              <a:latin typeface="Arial Black" pitchFamily="34" charset="0"/>
            </a:endParaRPr>
          </a:p>
        </p:txBody>
      </p:sp>
      <p:sp>
        <p:nvSpPr>
          <p:cNvPr id="152602" name="Text Box 26"/>
          <p:cNvSpPr txBox="1">
            <a:spLocks noChangeArrowheads="1"/>
          </p:cNvSpPr>
          <p:nvPr/>
        </p:nvSpPr>
        <p:spPr bwMode="auto">
          <a:xfrm>
            <a:off x="6875463" y="3414713"/>
            <a:ext cx="1584325" cy="823912"/>
          </a:xfrm>
          <a:prstGeom prst="rect">
            <a:avLst/>
          </a:prstGeom>
          <a:noFill/>
          <a:ln w="9525">
            <a:noFill/>
            <a:miter lim="800000"/>
            <a:headEnd/>
            <a:tailEnd/>
          </a:ln>
        </p:spPr>
        <p:txBody>
          <a:bodyPr>
            <a:spAutoFit/>
          </a:bodyPr>
          <a:lstStyle/>
          <a:p>
            <a:pPr algn="l" rtl="0">
              <a:spcBef>
                <a:spcPct val="50000"/>
              </a:spcBef>
            </a:pPr>
            <a:r>
              <a:rPr lang="en-US" sz="4800">
                <a:solidFill>
                  <a:schemeClr val="accent1"/>
                </a:solidFill>
                <a:latin typeface="Arial Black" pitchFamily="34" charset="0"/>
              </a:rPr>
              <a:t>H</a:t>
            </a:r>
            <a:r>
              <a:rPr lang="en-US" sz="4800" baseline="-25000">
                <a:solidFill>
                  <a:schemeClr val="accent1"/>
                </a:solidFill>
                <a:latin typeface="Arial Black" pitchFamily="34" charset="0"/>
              </a:rPr>
              <a:t>2</a:t>
            </a:r>
            <a:r>
              <a:rPr lang="en-US" sz="4800">
                <a:solidFill>
                  <a:schemeClr val="accent1"/>
                </a:solidFill>
                <a:latin typeface="Arial Black" pitchFamily="34" charset="0"/>
              </a:rPr>
              <a:t>O</a:t>
            </a:r>
            <a:endParaRPr lang="en-US" sz="4800" baseline="-25000">
              <a:solidFill>
                <a:schemeClr val="accent1"/>
              </a:solidFill>
              <a:latin typeface="Arial Black" pitchFamily="34" charset="0"/>
            </a:endParaRPr>
          </a:p>
        </p:txBody>
      </p:sp>
      <p:sp>
        <p:nvSpPr>
          <p:cNvPr id="152603" name="Text Box 27"/>
          <p:cNvSpPr txBox="1">
            <a:spLocks noChangeArrowheads="1"/>
          </p:cNvSpPr>
          <p:nvPr/>
        </p:nvSpPr>
        <p:spPr bwMode="auto">
          <a:xfrm>
            <a:off x="2339975" y="1123950"/>
            <a:ext cx="1222375" cy="777875"/>
          </a:xfrm>
          <a:prstGeom prst="rect">
            <a:avLst/>
          </a:prstGeom>
          <a:noFill/>
          <a:ln w="9525">
            <a:noFill/>
            <a:miter lim="800000"/>
            <a:headEnd/>
            <a:tailEnd/>
          </a:ln>
        </p:spPr>
        <p:txBody>
          <a:bodyPr>
            <a:spAutoFit/>
          </a:bodyPr>
          <a:lstStyle/>
          <a:p>
            <a:pPr algn="l" rtl="0">
              <a:spcBef>
                <a:spcPct val="50000"/>
              </a:spcBef>
            </a:pPr>
            <a:r>
              <a:rPr lang="en-US" sz="4500">
                <a:solidFill>
                  <a:srgbClr val="FF9900"/>
                </a:solidFill>
                <a:latin typeface="Arial Black" pitchFamily="34" charset="0"/>
              </a:rPr>
              <a:t>OH</a:t>
            </a:r>
            <a:endParaRPr lang="en-US" sz="4500" baseline="-25000">
              <a:solidFill>
                <a:srgbClr val="FF9900"/>
              </a:solidFill>
              <a:latin typeface="Arial Black" pitchFamily="34" charset="0"/>
            </a:endParaRPr>
          </a:p>
        </p:txBody>
      </p:sp>
      <p:sp>
        <p:nvSpPr>
          <p:cNvPr id="152604" name="Text Box 28"/>
          <p:cNvSpPr txBox="1">
            <a:spLocks noChangeArrowheads="1"/>
          </p:cNvSpPr>
          <p:nvPr/>
        </p:nvSpPr>
        <p:spPr bwMode="auto">
          <a:xfrm>
            <a:off x="4068763" y="1052513"/>
            <a:ext cx="574675" cy="792162"/>
          </a:xfrm>
          <a:prstGeom prst="rect">
            <a:avLst/>
          </a:prstGeom>
          <a:noFill/>
          <a:ln w="9525">
            <a:noFill/>
            <a:miter lim="800000"/>
            <a:headEnd/>
            <a:tailEnd/>
          </a:ln>
        </p:spPr>
        <p:txBody>
          <a:bodyPr>
            <a:spAutoFit/>
          </a:bodyPr>
          <a:lstStyle/>
          <a:p>
            <a:pPr algn="l" rtl="0">
              <a:spcBef>
                <a:spcPct val="50000"/>
              </a:spcBef>
            </a:pPr>
            <a:r>
              <a:rPr lang="en-US" sz="4500">
                <a:solidFill>
                  <a:srgbClr val="CC3300"/>
                </a:solidFill>
                <a:latin typeface="Arial Black" pitchFamily="34" charset="0"/>
              </a:rPr>
              <a:t>H</a:t>
            </a:r>
            <a:endParaRPr lang="en-US" sz="4500" baseline="-25000">
              <a:solidFill>
                <a:srgbClr val="CC3300"/>
              </a:solidFill>
              <a:latin typeface="Arial Black" pitchFamily="34" charset="0"/>
            </a:endParaRPr>
          </a:p>
        </p:txBody>
      </p:sp>
      <p:sp>
        <p:nvSpPr>
          <p:cNvPr id="152605" name="Oval 29"/>
          <p:cNvSpPr>
            <a:spLocks noChangeArrowheads="1"/>
          </p:cNvSpPr>
          <p:nvPr/>
        </p:nvSpPr>
        <p:spPr bwMode="auto">
          <a:xfrm>
            <a:off x="2411413" y="908050"/>
            <a:ext cx="1008062" cy="1152525"/>
          </a:xfrm>
          <a:prstGeom prst="ellipse">
            <a:avLst/>
          </a:prstGeom>
          <a:noFill/>
          <a:ln w="38100">
            <a:solidFill>
              <a:srgbClr val="993300"/>
            </a:solidFill>
            <a:round/>
            <a:headEnd/>
            <a:tailEnd/>
          </a:ln>
        </p:spPr>
        <p:txBody>
          <a:bodyPr wrap="none" anchor="ctr"/>
          <a:lstStyle/>
          <a:p>
            <a:endParaRPr lang="en-US"/>
          </a:p>
        </p:txBody>
      </p:sp>
      <p:sp>
        <p:nvSpPr>
          <p:cNvPr id="152606" name="Oval 30"/>
          <p:cNvSpPr>
            <a:spLocks noChangeArrowheads="1"/>
          </p:cNvSpPr>
          <p:nvPr/>
        </p:nvSpPr>
        <p:spPr bwMode="auto">
          <a:xfrm>
            <a:off x="4068763" y="981075"/>
            <a:ext cx="574675" cy="863600"/>
          </a:xfrm>
          <a:prstGeom prst="ellipse">
            <a:avLst/>
          </a:prstGeom>
          <a:noFill/>
          <a:ln w="38100">
            <a:solidFill>
              <a:srgbClr val="993300"/>
            </a:solidFill>
            <a:round/>
            <a:headEnd/>
            <a:tailEnd/>
          </a:ln>
        </p:spPr>
        <p:txBody>
          <a:bodyPr wrap="none" anchor="ctr"/>
          <a:lstStyle/>
          <a:p>
            <a:endParaRPr lang="en-US"/>
          </a:p>
        </p:txBody>
      </p:sp>
      <p:sp>
        <p:nvSpPr>
          <p:cNvPr id="152607" name="Rectangle 31"/>
          <p:cNvSpPr>
            <a:spLocks noChangeArrowheads="1"/>
          </p:cNvSpPr>
          <p:nvPr/>
        </p:nvSpPr>
        <p:spPr bwMode="auto">
          <a:xfrm>
            <a:off x="1835150" y="5662613"/>
            <a:ext cx="6784975" cy="790575"/>
          </a:xfrm>
          <a:prstGeom prst="rect">
            <a:avLst/>
          </a:prstGeom>
          <a:solidFill>
            <a:srgbClr val="FFFF66"/>
          </a:solidFill>
          <a:ln w="9525">
            <a:noFill/>
            <a:miter lim="800000"/>
            <a:headEnd/>
            <a:tailEnd/>
          </a:ln>
        </p:spPr>
        <p:txBody>
          <a:bodyPr anchor="ctr"/>
          <a:lstStyle/>
          <a:p>
            <a:r>
              <a:rPr lang="ar-SA" sz="4800" b="1">
                <a:solidFill>
                  <a:schemeClr val="tx2"/>
                </a:solidFill>
              </a:rPr>
              <a:t> تفاعل تكاثف : ينتج جزيء ماء</a:t>
            </a:r>
            <a:endParaRPr lang="en-US" sz="4800" b="1">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2580"/>
                                        </p:tgtEl>
                                        <p:attrNameLst>
                                          <p:attrName>style.visibility</p:attrName>
                                        </p:attrNameLst>
                                      </p:cBhvr>
                                      <p:to>
                                        <p:strVal val="visible"/>
                                      </p:to>
                                    </p:set>
                                    <p:animEffect transition="in" filter="strips(downLeft)">
                                      <p:cBhvr>
                                        <p:cTn id="7" dur="500"/>
                                        <p:tgtEl>
                                          <p:spTgt spid="15258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52581"/>
                                        </p:tgtEl>
                                        <p:attrNameLst>
                                          <p:attrName>style.visibility</p:attrName>
                                        </p:attrNameLst>
                                      </p:cBhvr>
                                      <p:to>
                                        <p:strVal val="visible"/>
                                      </p:to>
                                    </p:set>
                                    <p:animEffect transition="in" filter="strips(downLeft)">
                                      <p:cBhvr>
                                        <p:cTn id="10" dur="500"/>
                                        <p:tgtEl>
                                          <p:spTgt spid="152581"/>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52582"/>
                                        </p:tgtEl>
                                        <p:attrNameLst>
                                          <p:attrName>style.visibility</p:attrName>
                                        </p:attrNameLst>
                                      </p:cBhvr>
                                      <p:to>
                                        <p:strVal val="visible"/>
                                      </p:to>
                                    </p:set>
                                    <p:animEffect transition="in" filter="strips(downLeft)">
                                      <p:cBhvr>
                                        <p:cTn id="13" dur="500"/>
                                        <p:tgtEl>
                                          <p:spTgt spid="152582"/>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52583"/>
                                        </p:tgtEl>
                                        <p:attrNameLst>
                                          <p:attrName>style.visibility</p:attrName>
                                        </p:attrNameLst>
                                      </p:cBhvr>
                                      <p:to>
                                        <p:strVal val="visible"/>
                                      </p:to>
                                    </p:set>
                                    <p:animEffect transition="in" filter="strips(downLeft)">
                                      <p:cBhvr>
                                        <p:cTn id="16" dur="500"/>
                                        <p:tgtEl>
                                          <p:spTgt spid="152583"/>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52584"/>
                                        </p:tgtEl>
                                        <p:attrNameLst>
                                          <p:attrName>style.visibility</p:attrName>
                                        </p:attrNameLst>
                                      </p:cBhvr>
                                      <p:to>
                                        <p:strVal val="visible"/>
                                      </p:to>
                                    </p:set>
                                    <p:animEffect transition="in" filter="strips(downLeft)">
                                      <p:cBhvr>
                                        <p:cTn id="19" dur="500"/>
                                        <p:tgtEl>
                                          <p:spTgt spid="152584"/>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152585"/>
                                        </p:tgtEl>
                                        <p:attrNameLst>
                                          <p:attrName>style.visibility</p:attrName>
                                        </p:attrNameLst>
                                      </p:cBhvr>
                                      <p:to>
                                        <p:strVal val="visible"/>
                                      </p:to>
                                    </p:set>
                                    <p:animEffect transition="in" filter="strips(downLeft)">
                                      <p:cBhvr>
                                        <p:cTn id="22" dur="500"/>
                                        <p:tgtEl>
                                          <p:spTgt spid="15258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52586"/>
                                        </p:tgtEl>
                                        <p:attrNameLst>
                                          <p:attrName>style.visibility</p:attrName>
                                        </p:attrNameLst>
                                      </p:cBhvr>
                                      <p:to>
                                        <p:strVal val="visible"/>
                                      </p:to>
                                    </p:set>
                                    <p:anim calcmode="lin" valueType="num">
                                      <p:cBhvr additive="base">
                                        <p:cTn id="27" dur="500" fill="hold"/>
                                        <p:tgtEl>
                                          <p:spTgt spid="152586"/>
                                        </p:tgtEl>
                                        <p:attrNameLst>
                                          <p:attrName>ppt_x</p:attrName>
                                        </p:attrNameLst>
                                      </p:cBhvr>
                                      <p:tavLst>
                                        <p:tav tm="0">
                                          <p:val>
                                            <p:strVal val="1+#ppt_w/2"/>
                                          </p:val>
                                        </p:tav>
                                        <p:tav tm="100000">
                                          <p:val>
                                            <p:strVal val="#ppt_x"/>
                                          </p:val>
                                        </p:tav>
                                      </p:tavLst>
                                    </p:anim>
                                    <p:anim calcmode="lin" valueType="num">
                                      <p:cBhvr additive="base">
                                        <p:cTn id="28" dur="500" fill="hold"/>
                                        <p:tgtEl>
                                          <p:spTgt spid="15258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par>
                                <p:cTn id="29" presetID="18" presetClass="entr" presetSubtype="12" fill="hold" grpId="0" nodeType="withEffect">
                                  <p:stCondLst>
                                    <p:cond delay="0"/>
                                  </p:stCondLst>
                                  <p:childTnLst>
                                    <p:set>
                                      <p:cBhvr>
                                        <p:cTn id="30" dur="1" fill="hold">
                                          <p:stCondLst>
                                            <p:cond delay="0"/>
                                          </p:stCondLst>
                                        </p:cTn>
                                        <p:tgtEl>
                                          <p:spTgt spid="152587"/>
                                        </p:tgtEl>
                                        <p:attrNameLst>
                                          <p:attrName>style.visibility</p:attrName>
                                        </p:attrNameLst>
                                      </p:cBhvr>
                                      <p:to>
                                        <p:strVal val="visible"/>
                                      </p:to>
                                    </p:set>
                                    <p:animEffect transition="in" filter="strips(downLeft)">
                                      <p:cBhvr>
                                        <p:cTn id="31" dur="500"/>
                                        <p:tgtEl>
                                          <p:spTgt spid="152587"/>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52588"/>
                                        </p:tgtEl>
                                        <p:attrNameLst>
                                          <p:attrName>style.visibility</p:attrName>
                                        </p:attrNameLst>
                                      </p:cBhvr>
                                      <p:to>
                                        <p:strVal val="visible"/>
                                      </p:to>
                                    </p:set>
                                    <p:animEffect transition="in" filter="strips(downLeft)">
                                      <p:cBhvr>
                                        <p:cTn id="34" dur="500"/>
                                        <p:tgtEl>
                                          <p:spTgt spid="152588"/>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52589"/>
                                        </p:tgtEl>
                                        <p:attrNameLst>
                                          <p:attrName>style.visibility</p:attrName>
                                        </p:attrNameLst>
                                      </p:cBhvr>
                                      <p:to>
                                        <p:strVal val="visible"/>
                                      </p:to>
                                    </p:set>
                                    <p:animEffect transition="in" filter="strips(downLeft)">
                                      <p:cBhvr>
                                        <p:cTn id="37" dur="500"/>
                                        <p:tgtEl>
                                          <p:spTgt spid="15258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52590"/>
                                        </p:tgtEl>
                                        <p:attrNameLst>
                                          <p:attrName>style.visibility</p:attrName>
                                        </p:attrNameLst>
                                      </p:cBhvr>
                                      <p:to>
                                        <p:strVal val="visible"/>
                                      </p:to>
                                    </p:set>
                                    <p:animEffect transition="in" filter="box(in)">
                                      <p:cBhvr>
                                        <p:cTn id="42" dur="500"/>
                                        <p:tgtEl>
                                          <p:spTgt spid="152590"/>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repeatCount="indefinite" fill="hold" grpId="0" nodeType="clickEffect">
                                  <p:stCondLst>
                                    <p:cond delay="0"/>
                                  </p:stCondLst>
                                  <p:childTnLst>
                                    <p:set>
                                      <p:cBhvr>
                                        <p:cTn id="46" dur="1" fill="hold">
                                          <p:stCondLst>
                                            <p:cond delay="0"/>
                                          </p:stCondLst>
                                        </p:cTn>
                                        <p:tgtEl>
                                          <p:spTgt spid="152603"/>
                                        </p:tgtEl>
                                        <p:attrNameLst>
                                          <p:attrName>style.visibility</p:attrName>
                                        </p:attrNameLst>
                                      </p:cBhvr>
                                      <p:to>
                                        <p:strVal val="visible"/>
                                      </p:to>
                                    </p:set>
                                    <p:animEffect transition="in" filter="strips(downLeft)">
                                      <p:cBhvr>
                                        <p:cTn id="47" dur="500"/>
                                        <p:tgtEl>
                                          <p:spTgt spid="152603"/>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repeatCount="indefinite" fill="hold" grpId="0" nodeType="clickEffect">
                                  <p:stCondLst>
                                    <p:cond delay="0"/>
                                  </p:stCondLst>
                                  <p:childTnLst>
                                    <p:set>
                                      <p:cBhvr>
                                        <p:cTn id="51" dur="1" fill="hold">
                                          <p:stCondLst>
                                            <p:cond delay="0"/>
                                          </p:stCondLst>
                                        </p:cTn>
                                        <p:tgtEl>
                                          <p:spTgt spid="152604"/>
                                        </p:tgtEl>
                                        <p:attrNameLst>
                                          <p:attrName>style.visibility</p:attrName>
                                        </p:attrNameLst>
                                      </p:cBhvr>
                                      <p:to>
                                        <p:strVal val="visible"/>
                                      </p:to>
                                    </p:set>
                                    <p:animEffect transition="in" filter="strips(downLeft)">
                                      <p:cBhvr>
                                        <p:cTn id="52" dur="500"/>
                                        <p:tgtEl>
                                          <p:spTgt spid="152604"/>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152605"/>
                                        </p:tgtEl>
                                        <p:attrNameLst>
                                          <p:attrName>style.visibility</p:attrName>
                                        </p:attrNameLst>
                                      </p:cBhvr>
                                      <p:to>
                                        <p:strVal val="visible"/>
                                      </p:to>
                                    </p:set>
                                    <p:animEffect transition="in" filter="strips(downLeft)">
                                      <p:cBhvr>
                                        <p:cTn id="57" dur="500"/>
                                        <p:tgtEl>
                                          <p:spTgt spid="152605"/>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152606"/>
                                        </p:tgtEl>
                                        <p:attrNameLst>
                                          <p:attrName>style.visibility</p:attrName>
                                        </p:attrNameLst>
                                      </p:cBhvr>
                                      <p:to>
                                        <p:strVal val="visible"/>
                                      </p:to>
                                    </p:set>
                                    <p:animEffect transition="in" filter="strips(downLeft)">
                                      <p:cBhvr>
                                        <p:cTn id="62" dur="500"/>
                                        <p:tgtEl>
                                          <p:spTgt spid="152606"/>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152591"/>
                                        </p:tgtEl>
                                        <p:attrNameLst>
                                          <p:attrName>style.visibility</p:attrName>
                                        </p:attrNameLst>
                                      </p:cBhvr>
                                      <p:to>
                                        <p:strVal val="visible"/>
                                      </p:to>
                                    </p:set>
                                    <p:animEffect transition="in" filter="strips(downLeft)">
                                      <p:cBhvr>
                                        <p:cTn id="67" dur="500"/>
                                        <p:tgtEl>
                                          <p:spTgt spid="152591"/>
                                        </p:tgtEl>
                                      </p:cBhvr>
                                    </p:animEffect>
                                  </p:childTnLst>
                                </p:cTn>
                              </p:par>
                              <p:par>
                                <p:cTn id="68" presetID="18" presetClass="entr" presetSubtype="12" fill="hold" grpId="0" nodeType="withEffect">
                                  <p:stCondLst>
                                    <p:cond delay="0"/>
                                  </p:stCondLst>
                                  <p:childTnLst>
                                    <p:set>
                                      <p:cBhvr>
                                        <p:cTn id="69" dur="1" fill="hold">
                                          <p:stCondLst>
                                            <p:cond delay="0"/>
                                          </p:stCondLst>
                                        </p:cTn>
                                        <p:tgtEl>
                                          <p:spTgt spid="152592"/>
                                        </p:tgtEl>
                                        <p:attrNameLst>
                                          <p:attrName>style.visibility</p:attrName>
                                        </p:attrNameLst>
                                      </p:cBhvr>
                                      <p:to>
                                        <p:strVal val="visible"/>
                                      </p:to>
                                    </p:set>
                                    <p:animEffect transition="in" filter="strips(downLeft)">
                                      <p:cBhvr>
                                        <p:cTn id="70" dur="500"/>
                                        <p:tgtEl>
                                          <p:spTgt spid="152592"/>
                                        </p:tgtEl>
                                      </p:cBhvr>
                                    </p:animEffect>
                                  </p:childTnLst>
                                </p:cTn>
                              </p:par>
                              <p:par>
                                <p:cTn id="71" presetID="18" presetClass="entr" presetSubtype="12" fill="hold" grpId="0" nodeType="withEffect">
                                  <p:stCondLst>
                                    <p:cond delay="0"/>
                                  </p:stCondLst>
                                  <p:childTnLst>
                                    <p:set>
                                      <p:cBhvr>
                                        <p:cTn id="72" dur="1" fill="hold">
                                          <p:stCondLst>
                                            <p:cond delay="0"/>
                                          </p:stCondLst>
                                        </p:cTn>
                                        <p:tgtEl>
                                          <p:spTgt spid="152593"/>
                                        </p:tgtEl>
                                        <p:attrNameLst>
                                          <p:attrName>style.visibility</p:attrName>
                                        </p:attrNameLst>
                                      </p:cBhvr>
                                      <p:to>
                                        <p:strVal val="visible"/>
                                      </p:to>
                                    </p:set>
                                    <p:animEffect transition="in" filter="strips(downLeft)">
                                      <p:cBhvr>
                                        <p:cTn id="73" dur="500"/>
                                        <p:tgtEl>
                                          <p:spTgt spid="152593"/>
                                        </p:tgtEl>
                                      </p:cBhvr>
                                    </p:animEffect>
                                  </p:childTnLst>
                                </p:cTn>
                              </p:par>
                              <p:par>
                                <p:cTn id="74" presetID="18" presetClass="entr" presetSubtype="12" fill="hold" grpId="0" nodeType="withEffect">
                                  <p:stCondLst>
                                    <p:cond delay="0"/>
                                  </p:stCondLst>
                                  <p:childTnLst>
                                    <p:set>
                                      <p:cBhvr>
                                        <p:cTn id="75" dur="1" fill="hold">
                                          <p:stCondLst>
                                            <p:cond delay="0"/>
                                          </p:stCondLst>
                                        </p:cTn>
                                        <p:tgtEl>
                                          <p:spTgt spid="152594"/>
                                        </p:tgtEl>
                                        <p:attrNameLst>
                                          <p:attrName>style.visibility</p:attrName>
                                        </p:attrNameLst>
                                      </p:cBhvr>
                                      <p:to>
                                        <p:strVal val="visible"/>
                                      </p:to>
                                    </p:set>
                                    <p:animEffect transition="in" filter="strips(downLeft)">
                                      <p:cBhvr>
                                        <p:cTn id="76" dur="500"/>
                                        <p:tgtEl>
                                          <p:spTgt spid="152594"/>
                                        </p:tgtEl>
                                      </p:cBhvr>
                                    </p:animEffect>
                                  </p:childTnLst>
                                </p:cTn>
                              </p:par>
                              <p:par>
                                <p:cTn id="77" presetID="18" presetClass="entr" presetSubtype="12" fill="hold" grpId="0" nodeType="withEffect">
                                  <p:stCondLst>
                                    <p:cond delay="0"/>
                                  </p:stCondLst>
                                  <p:childTnLst>
                                    <p:set>
                                      <p:cBhvr>
                                        <p:cTn id="78" dur="1" fill="hold">
                                          <p:stCondLst>
                                            <p:cond delay="0"/>
                                          </p:stCondLst>
                                        </p:cTn>
                                        <p:tgtEl>
                                          <p:spTgt spid="152595"/>
                                        </p:tgtEl>
                                        <p:attrNameLst>
                                          <p:attrName>style.visibility</p:attrName>
                                        </p:attrNameLst>
                                      </p:cBhvr>
                                      <p:to>
                                        <p:strVal val="visible"/>
                                      </p:to>
                                    </p:set>
                                    <p:animEffect transition="in" filter="strips(downLeft)">
                                      <p:cBhvr>
                                        <p:cTn id="79" dur="500"/>
                                        <p:tgtEl>
                                          <p:spTgt spid="152595"/>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152596"/>
                                        </p:tgtEl>
                                        <p:attrNameLst>
                                          <p:attrName>style.visibility</p:attrName>
                                        </p:attrNameLst>
                                      </p:cBhvr>
                                      <p:to>
                                        <p:strVal val="visible"/>
                                      </p:to>
                                    </p:set>
                                    <p:animEffect transition="in" filter="strips(downLeft)">
                                      <p:cBhvr>
                                        <p:cTn id="82" dur="500"/>
                                        <p:tgtEl>
                                          <p:spTgt spid="152596"/>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152597"/>
                                        </p:tgtEl>
                                        <p:attrNameLst>
                                          <p:attrName>style.visibility</p:attrName>
                                        </p:attrNameLst>
                                      </p:cBhvr>
                                      <p:to>
                                        <p:strVal val="visible"/>
                                      </p:to>
                                    </p:set>
                                    <p:animEffect transition="in" filter="strips(downLeft)">
                                      <p:cBhvr>
                                        <p:cTn id="85" dur="500"/>
                                        <p:tgtEl>
                                          <p:spTgt spid="152597"/>
                                        </p:tgtEl>
                                      </p:cBhvr>
                                    </p:animEffect>
                                  </p:childTnLst>
                                </p:cTn>
                              </p:par>
                              <p:par>
                                <p:cTn id="86" presetID="18" presetClass="entr" presetSubtype="12" fill="hold" grpId="0" nodeType="withEffect">
                                  <p:stCondLst>
                                    <p:cond delay="0"/>
                                  </p:stCondLst>
                                  <p:childTnLst>
                                    <p:set>
                                      <p:cBhvr>
                                        <p:cTn id="87" dur="1" fill="hold">
                                          <p:stCondLst>
                                            <p:cond delay="0"/>
                                          </p:stCondLst>
                                        </p:cTn>
                                        <p:tgtEl>
                                          <p:spTgt spid="152598"/>
                                        </p:tgtEl>
                                        <p:attrNameLst>
                                          <p:attrName>style.visibility</p:attrName>
                                        </p:attrNameLst>
                                      </p:cBhvr>
                                      <p:to>
                                        <p:strVal val="visible"/>
                                      </p:to>
                                    </p:set>
                                    <p:animEffect transition="in" filter="strips(downLeft)">
                                      <p:cBhvr>
                                        <p:cTn id="88" dur="500"/>
                                        <p:tgtEl>
                                          <p:spTgt spid="152598"/>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2" fill="hold" grpId="0" nodeType="clickEffect">
                                  <p:stCondLst>
                                    <p:cond delay="0"/>
                                  </p:stCondLst>
                                  <p:childTnLst>
                                    <p:set>
                                      <p:cBhvr>
                                        <p:cTn id="92" dur="1" fill="hold">
                                          <p:stCondLst>
                                            <p:cond delay="0"/>
                                          </p:stCondLst>
                                        </p:cTn>
                                        <p:tgtEl>
                                          <p:spTgt spid="152599"/>
                                        </p:tgtEl>
                                        <p:attrNameLst>
                                          <p:attrName>style.visibility</p:attrName>
                                        </p:attrNameLst>
                                      </p:cBhvr>
                                      <p:to>
                                        <p:strVal val="visible"/>
                                      </p:to>
                                    </p:set>
                                    <p:anim calcmode="lin" valueType="num">
                                      <p:cBhvr additive="base">
                                        <p:cTn id="93" dur="500" fill="hold"/>
                                        <p:tgtEl>
                                          <p:spTgt spid="152599"/>
                                        </p:tgtEl>
                                        <p:attrNameLst>
                                          <p:attrName>ppt_x</p:attrName>
                                        </p:attrNameLst>
                                      </p:cBhvr>
                                      <p:tavLst>
                                        <p:tav tm="0">
                                          <p:val>
                                            <p:strVal val="1+#ppt_w/2"/>
                                          </p:val>
                                        </p:tav>
                                        <p:tav tm="100000">
                                          <p:val>
                                            <p:strVal val="#ppt_x"/>
                                          </p:val>
                                        </p:tav>
                                      </p:tavLst>
                                    </p:anim>
                                    <p:anim calcmode="lin" valueType="num">
                                      <p:cBhvr additive="base">
                                        <p:cTn id="94" dur="500" fill="hold"/>
                                        <p:tgtEl>
                                          <p:spTgt spid="1525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2" name="type.wav"/>
                                        </p:tgtEl>
                                      </p:cMediaNode>
                                    </p:audio>
                                  </p:subTnLst>
                                </p:cTn>
                              </p:par>
                              <p:par>
                                <p:cTn id="95" presetID="18" presetClass="entr" presetSubtype="12" fill="hold" grpId="0" nodeType="withEffect">
                                  <p:stCondLst>
                                    <p:cond delay="0"/>
                                  </p:stCondLst>
                                  <p:childTnLst>
                                    <p:set>
                                      <p:cBhvr>
                                        <p:cTn id="96" dur="1" fill="hold">
                                          <p:stCondLst>
                                            <p:cond delay="0"/>
                                          </p:stCondLst>
                                        </p:cTn>
                                        <p:tgtEl>
                                          <p:spTgt spid="152600"/>
                                        </p:tgtEl>
                                        <p:attrNameLst>
                                          <p:attrName>style.visibility</p:attrName>
                                        </p:attrNameLst>
                                      </p:cBhvr>
                                      <p:to>
                                        <p:strVal val="visible"/>
                                      </p:to>
                                    </p:set>
                                    <p:animEffect transition="in" filter="strips(downLeft)">
                                      <p:cBhvr>
                                        <p:cTn id="97" dur="500"/>
                                        <p:tgtEl>
                                          <p:spTgt spid="152600"/>
                                        </p:tgtEl>
                                      </p:cBhvr>
                                    </p:animEffect>
                                  </p:childTnLst>
                                </p:cTn>
                              </p:par>
                              <p:par>
                                <p:cTn id="98" presetID="18" presetClass="entr" presetSubtype="12" fill="hold" grpId="0" nodeType="withEffect">
                                  <p:stCondLst>
                                    <p:cond delay="0"/>
                                  </p:stCondLst>
                                  <p:childTnLst>
                                    <p:set>
                                      <p:cBhvr>
                                        <p:cTn id="99" dur="1" fill="hold">
                                          <p:stCondLst>
                                            <p:cond delay="0"/>
                                          </p:stCondLst>
                                        </p:cTn>
                                        <p:tgtEl>
                                          <p:spTgt spid="152601"/>
                                        </p:tgtEl>
                                        <p:attrNameLst>
                                          <p:attrName>style.visibility</p:attrName>
                                        </p:attrNameLst>
                                      </p:cBhvr>
                                      <p:to>
                                        <p:strVal val="visible"/>
                                      </p:to>
                                    </p:set>
                                    <p:animEffect transition="in" filter="strips(downLeft)">
                                      <p:cBhvr>
                                        <p:cTn id="100" dur="500"/>
                                        <p:tgtEl>
                                          <p:spTgt spid="152601"/>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xit" presetSubtype="4" fill="hold" grpId="1" nodeType="clickEffect">
                                  <p:stCondLst>
                                    <p:cond delay="0"/>
                                  </p:stCondLst>
                                  <p:childTnLst>
                                    <p:animEffect transition="out" filter="wipe(down)">
                                      <p:cBhvr>
                                        <p:cTn id="104" dur="500"/>
                                        <p:tgtEl>
                                          <p:spTgt spid="152601"/>
                                        </p:tgtEl>
                                      </p:cBhvr>
                                    </p:animEffect>
                                    <p:set>
                                      <p:cBhvr>
                                        <p:cTn id="105" dur="1" fill="hold">
                                          <p:stCondLst>
                                            <p:cond delay="499"/>
                                          </p:stCondLst>
                                        </p:cTn>
                                        <p:tgtEl>
                                          <p:spTgt spid="152601"/>
                                        </p:tgtEl>
                                        <p:attrNameLst>
                                          <p:attrName>style.visibility</p:attrName>
                                        </p:attrNameLst>
                                      </p:cBhvr>
                                      <p:to>
                                        <p:strVal val="hidden"/>
                                      </p:to>
                                    </p:set>
                                  </p:childTnLst>
                                </p:cTn>
                              </p:par>
                              <p:par>
                                <p:cTn id="106" presetID="22" presetClass="exit" presetSubtype="4" fill="hold" grpId="1" nodeType="withEffect">
                                  <p:stCondLst>
                                    <p:cond delay="0"/>
                                  </p:stCondLst>
                                  <p:childTnLst>
                                    <p:animEffect transition="out" filter="wipe(down)">
                                      <p:cBhvr>
                                        <p:cTn id="107" dur="500"/>
                                        <p:tgtEl>
                                          <p:spTgt spid="152600"/>
                                        </p:tgtEl>
                                      </p:cBhvr>
                                    </p:animEffect>
                                    <p:set>
                                      <p:cBhvr>
                                        <p:cTn id="108" dur="1" fill="hold">
                                          <p:stCondLst>
                                            <p:cond delay="499"/>
                                          </p:stCondLst>
                                        </p:cTn>
                                        <p:tgtEl>
                                          <p:spTgt spid="152600"/>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8" presetClass="entr" presetSubtype="12" fill="hold" grpId="0" nodeType="clickEffect">
                                  <p:stCondLst>
                                    <p:cond delay="0"/>
                                  </p:stCondLst>
                                  <p:childTnLst>
                                    <p:set>
                                      <p:cBhvr>
                                        <p:cTn id="112" dur="1" fill="hold">
                                          <p:stCondLst>
                                            <p:cond delay="0"/>
                                          </p:stCondLst>
                                        </p:cTn>
                                        <p:tgtEl>
                                          <p:spTgt spid="152602"/>
                                        </p:tgtEl>
                                        <p:attrNameLst>
                                          <p:attrName>style.visibility</p:attrName>
                                        </p:attrNameLst>
                                      </p:cBhvr>
                                      <p:to>
                                        <p:strVal val="visible"/>
                                      </p:to>
                                    </p:set>
                                    <p:animEffect transition="in" filter="strips(downLeft)">
                                      <p:cBhvr>
                                        <p:cTn id="113" dur="500"/>
                                        <p:tgtEl>
                                          <p:spTgt spid="152602"/>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xit" presetSubtype="10" fill="hold" grpId="1" nodeType="clickEffect">
                                  <p:stCondLst>
                                    <p:cond delay="0"/>
                                  </p:stCondLst>
                                  <p:childTnLst>
                                    <p:animEffect transition="out" filter="blinds(horizontal)">
                                      <p:cBhvr>
                                        <p:cTn id="117" dur="500"/>
                                        <p:tgtEl>
                                          <p:spTgt spid="152604"/>
                                        </p:tgtEl>
                                      </p:cBhvr>
                                    </p:animEffect>
                                    <p:set>
                                      <p:cBhvr>
                                        <p:cTn id="118" dur="1" fill="hold">
                                          <p:stCondLst>
                                            <p:cond delay="499"/>
                                          </p:stCondLst>
                                        </p:cTn>
                                        <p:tgtEl>
                                          <p:spTgt spid="152604"/>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8" presetClass="emph" presetSubtype="0" fill="hold" grpId="2" nodeType="clickEffect">
                                  <p:stCondLst>
                                    <p:cond delay="0"/>
                                  </p:stCondLst>
                                  <p:childTnLst>
                                    <p:animRot by="21600000">
                                      <p:cBhvr>
                                        <p:cTn id="122" dur="2000" fill="hold"/>
                                        <p:tgtEl>
                                          <p:spTgt spid="152604"/>
                                        </p:tgtEl>
                                        <p:attrNameLst>
                                          <p:attrName>r</p:attrName>
                                        </p:attrNameLst>
                                      </p:cBhvr>
                                    </p:animRot>
                                  </p:childTnLst>
                                </p:cTn>
                              </p:par>
                            </p:childTnLst>
                          </p:cTn>
                        </p:par>
                      </p:childTnLst>
                    </p:cTn>
                  </p:par>
                  <p:par>
                    <p:cTn id="123" fill="hold">
                      <p:stCondLst>
                        <p:cond delay="indefinite"/>
                      </p:stCondLst>
                      <p:childTnLst>
                        <p:par>
                          <p:cTn id="124" fill="hold">
                            <p:stCondLst>
                              <p:cond delay="0"/>
                            </p:stCondLst>
                            <p:childTnLst>
                              <p:par>
                                <p:cTn id="125" presetID="23" presetClass="entr" presetSubtype="16" fill="hold" grpId="0" nodeType="clickEffect">
                                  <p:stCondLst>
                                    <p:cond delay="0"/>
                                  </p:stCondLst>
                                  <p:childTnLst>
                                    <p:set>
                                      <p:cBhvr>
                                        <p:cTn id="126" dur="1" fill="hold">
                                          <p:stCondLst>
                                            <p:cond delay="0"/>
                                          </p:stCondLst>
                                        </p:cTn>
                                        <p:tgtEl>
                                          <p:spTgt spid="152607"/>
                                        </p:tgtEl>
                                        <p:attrNameLst>
                                          <p:attrName>style.visibility</p:attrName>
                                        </p:attrNameLst>
                                      </p:cBhvr>
                                      <p:to>
                                        <p:strVal val="visible"/>
                                      </p:to>
                                    </p:set>
                                    <p:anim calcmode="lin" valueType="num">
                                      <p:cBhvr>
                                        <p:cTn id="127" dur="500" fill="hold"/>
                                        <p:tgtEl>
                                          <p:spTgt spid="152607"/>
                                        </p:tgtEl>
                                        <p:attrNameLst>
                                          <p:attrName>ppt_w</p:attrName>
                                        </p:attrNameLst>
                                      </p:cBhvr>
                                      <p:tavLst>
                                        <p:tav tm="0">
                                          <p:val>
                                            <p:fltVal val="0"/>
                                          </p:val>
                                        </p:tav>
                                        <p:tav tm="100000">
                                          <p:val>
                                            <p:strVal val="#ppt_w"/>
                                          </p:val>
                                        </p:tav>
                                      </p:tavLst>
                                    </p:anim>
                                    <p:anim calcmode="lin" valueType="num">
                                      <p:cBhvr>
                                        <p:cTn id="128" dur="500" fill="hold"/>
                                        <p:tgtEl>
                                          <p:spTgt spid="15260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animBg="1"/>
      <p:bldP spid="152581" grpId="0" animBg="1"/>
      <p:bldP spid="152582" grpId="0"/>
      <p:bldP spid="152583" grpId="0"/>
      <p:bldP spid="152584" grpId="0"/>
      <p:bldP spid="152585" grpId="0"/>
      <p:bldP spid="152586" grpId="0" autoUpdateAnimBg="0"/>
      <p:bldP spid="152587" grpId="0"/>
      <p:bldP spid="152588" grpId="0"/>
      <p:bldP spid="152589" grpId="0"/>
      <p:bldP spid="152590" grpId="0" animBg="1"/>
      <p:bldP spid="152591" grpId="0" animBg="1"/>
      <p:bldP spid="152592" grpId="0" animBg="1"/>
      <p:bldP spid="152593" grpId="0"/>
      <p:bldP spid="152594" grpId="0"/>
      <p:bldP spid="152595" grpId="0"/>
      <p:bldP spid="152596" grpId="0"/>
      <p:bldP spid="152597" grpId="0"/>
      <p:bldP spid="152598" grpId="0"/>
      <p:bldP spid="152599" grpId="0" autoUpdateAnimBg="0"/>
      <p:bldP spid="152600" grpId="0"/>
      <p:bldP spid="152600" grpId="1"/>
      <p:bldP spid="152601" grpId="0"/>
      <p:bldP spid="152601" grpId="1"/>
      <p:bldP spid="152602" grpId="0"/>
      <p:bldP spid="152603" grpId="0"/>
      <p:bldP spid="152604" grpId="0"/>
      <p:bldP spid="152604" grpId="1"/>
      <p:bldP spid="152604" grpId="2"/>
      <p:bldP spid="152605" grpId="0" animBg="1"/>
      <p:bldP spid="152606" grpId="0" animBg="1"/>
      <p:bldP spid="152607" grpId="0" animBg="1"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2"/>
          </p:nvPr>
        </p:nvSpPr>
        <p:spPr>
          <a:noFill/>
        </p:spPr>
        <p:txBody>
          <a:bodyPr/>
          <a:lstStyle/>
          <a:p>
            <a:fld id="{E6E2E284-74DD-4FD8-86D1-DF9E01AFDB74}" type="slidenum">
              <a:rPr lang="ar-SA" smtClean="0"/>
              <a:pPr/>
              <a:t>127</a:t>
            </a:fld>
            <a:endParaRPr lang="en-US" smtClean="0"/>
          </a:p>
        </p:txBody>
      </p:sp>
      <p:sp>
        <p:nvSpPr>
          <p:cNvPr id="133124" name="Line 4"/>
          <p:cNvSpPr>
            <a:spLocks noChangeShapeType="1"/>
          </p:cNvSpPr>
          <p:nvPr/>
        </p:nvSpPr>
        <p:spPr bwMode="auto">
          <a:xfrm>
            <a:off x="2411413" y="692150"/>
            <a:ext cx="0" cy="360363"/>
          </a:xfrm>
          <a:prstGeom prst="line">
            <a:avLst/>
          </a:prstGeom>
          <a:noFill/>
          <a:ln w="57150">
            <a:solidFill>
              <a:schemeClr val="tx2"/>
            </a:solidFill>
            <a:round/>
            <a:headEnd/>
            <a:tailEnd/>
          </a:ln>
        </p:spPr>
        <p:txBody>
          <a:bodyPr/>
          <a:lstStyle/>
          <a:p>
            <a:endParaRPr lang="ar-AE"/>
          </a:p>
        </p:txBody>
      </p:sp>
      <p:sp>
        <p:nvSpPr>
          <p:cNvPr id="133125" name="Line 5"/>
          <p:cNvSpPr>
            <a:spLocks noChangeShapeType="1"/>
          </p:cNvSpPr>
          <p:nvPr/>
        </p:nvSpPr>
        <p:spPr bwMode="auto">
          <a:xfrm>
            <a:off x="2268538" y="692150"/>
            <a:ext cx="1587" cy="360363"/>
          </a:xfrm>
          <a:prstGeom prst="line">
            <a:avLst/>
          </a:prstGeom>
          <a:noFill/>
          <a:ln w="57150">
            <a:solidFill>
              <a:schemeClr val="tx2"/>
            </a:solidFill>
            <a:round/>
            <a:headEnd/>
            <a:tailEnd/>
          </a:ln>
        </p:spPr>
        <p:txBody>
          <a:bodyPr/>
          <a:lstStyle/>
          <a:p>
            <a:endParaRPr lang="ar-AE"/>
          </a:p>
        </p:txBody>
      </p:sp>
      <p:sp>
        <p:nvSpPr>
          <p:cNvPr id="133126" name="Text Box 6"/>
          <p:cNvSpPr txBox="1">
            <a:spLocks noChangeArrowheads="1"/>
          </p:cNvSpPr>
          <p:nvPr/>
        </p:nvSpPr>
        <p:spPr bwMode="auto">
          <a:xfrm>
            <a:off x="2701925" y="1065213"/>
            <a:ext cx="1222375" cy="701675"/>
          </a:xfrm>
          <a:prstGeom prst="rect">
            <a:avLst/>
          </a:prstGeom>
          <a:noFill/>
          <a:ln w="9525">
            <a:noFill/>
            <a:miter lim="800000"/>
            <a:headEnd/>
            <a:tailEnd/>
          </a:ln>
        </p:spPr>
        <p:txBody>
          <a:bodyPr>
            <a:spAutoFit/>
          </a:bodyPr>
          <a:lstStyle/>
          <a:p>
            <a:pPr algn="l" rtl="0">
              <a:spcBef>
                <a:spcPct val="50000"/>
              </a:spcBef>
            </a:pPr>
            <a:r>
              <a:rPr lang="en-US" sz="4000">
                <a:solidFill>
                  <a:srgbClr val="FF3300"/>
                </a:solidFill>
                <a:latin typeface="Arial Black" pitchFamily="34" charset="0"/>
              </a:rPr>
              <a:t>OH</a:t>
            </a:r>
            <a:endParaRPr lang="en-US" sz="4000" baseline="-25000">
              <a:solidFill>
                <a:srgbClr val="FF3300"/>
              </a:solidFill>
              <a:latin typeface="Arial Black" pitchFamily="34" charset="0"/>
            </a:endParaRPr>
          </a:p>
        </p:txBody>
      </p:sp>
      <p:sp>
        <p:nvSpPr>
          <p:cNvPr id="133127" name="Text Box 7"/>
          <p:cNvSpPr txBox="1">
            <a:spLocks noChangeArrowheads="1"/>
          </p:cNvSpPr>
          <p:nvPr/>
        </p:nvSpPr>
        <p:spPr bwMode="auto">
          <a:xfrm>
            <a:off x="755650" y="1052513"/>
            <a:ext cx="647700"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N</a:t>
            </a:r>
            <a:endParaRPr lang="en-US" sz="4000" baseline="-25000">
              <a:latin typeface="Arial Black" pitchFamily="34" charset="0"/>
            </a:endParaRPr>
          </a:p>
        </p:txBody>
      </p:sp>
      <p:sp>
        <p:nvSpPr>
          <p:cNvPr id="133128" name="Text Box 8"/>
          <p:cNvSpPr txBox="1">
            <a:spLocks noChangeArrowheads="1"/>
          </p:cNvSpPr>
          <p:nvPr/>
        </p:nvSpPr>
        <p:spPr bwMode="auto">
          <a:xfrm>
            <a:off x="2052638" y="979488"/>
            <a:ext cx="863600"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C-</a:t>
            </a:r>
            <a:endParaRPr lang="en-US" sz="4000" baseline="-25000">
              <a:latin typeface="Arial Black" pitchFamily="34" charset="0"/>
            </a:endParaRPr>
          </a:p>
        </p:txBody>
      </p:sp>
      <p:sp>
        <p:nvSpPr>
          <p:cNvPr id="133129" name="Text Box 9"/>
          <p:cNvSpPr txBox="1">
            <a:spLocks noChangeArrowheads="1"/>
          </p:cNvSpPr>
          <p:nvPr/>
        </p:nvSpPr>
        <p:spPr bwMode="auto">
          <a:xfrm>
            <a:off x="2051050" y="44450"/>
            <a:ext cx="719138"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O</a:t>
            </a:r>
            <a:endParaRPr lang="en-US" sz="4000" baseline="-25000">
              <a:latin typeface="Arial Black" pitchFamily="34" charset="0"/>
            </a:endParaRPr>
          </a:p>
        </p:txBody>
      </p:sp>
      <p:sp>
        <p:nvSpPr>
          <p:cNvPr id="133130" name="Text Box 10"/>
          <p:cNvSpPr txBox="1">
            <a:spLocks noChangeArrowheads="1"/>
          </p:cNvSpPr>
          <p:nvPr/>
        </p:nvSpPr>
        <p:spPr bwMode="auto">
          <a:xfrm>
            <a:off x="3708400" y="981075"/>
            <a:ext cx="719138"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a:t>
            </a:r>
            <a:endParaRPr lang="en-US" sz="4000" baseline="-25000">
              <a:latin typeface="Arial Black" pitchFamily="34" charset="0"/>
            </a:endParaRPr>
          </a:p>
        </p:txBody>
      </p:sp>
      <p:sp>
        <p:nvSpPr>
          <p:cNvPr id="133151" name="Text Box 31"/>
          <p:cNvSpPr txBox="1">
            <a:spLocks noChangeArrowheads="1"/>
          </p:cNvSpPr>
          <p:nvPr/>
        </p:nvSpPr>
        <p:spPr bwMode="auto">
          <a:xfrm>
            <a:off x="1189038" y="979488"/>
            <a:ext cx="1079500"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-C-</a:t>
            </a:r>
            <a:endParaRPr lang="en-US" sz="4000" baseline="-25000">
              <a:latin typeface="Arial Black" pitchFamily="34" charset="0"/>
            </a:endParaRPr>
          </a:p>
        </p:txBody>
      </p:sp>
      <p:sp>
        <p:nvSpPr>
          <p:cNvPr id="133152" name="Line 32"/>
          <p:cNvSpPr>
            <a:spLocks noChangeShapeType="1"/>
          </p:cNvSpPr>
          <p:nvPr/>
        </p:nvSpPr>
        <p:spPr bwMode="auto">
          <a:xfrm>
            <a:off x="1619250" y="692150"/>
            <a:ext cx="1588" cy="360363"/>
          </a:xfrm>
          <a:prstGeom prst="line">
            <a:avLst/>
          </a:prstGeom>
          <a:noFill/>
          <a:ln w="57150">
            <a:solidFill>
              <a:schemeClr val="tx2"/>
            </a:solidFill>
            <a:round/>
            <a:headEnd/>
            <a:tailEnd/>
          </a:ln>
        </p:spPr>
        <p:txBody>
          <a:bodyPr/>
          <a:lstStyle/>
          <a:p>
            <a:endParaRPr lang="ar-AE"/>
          </a:p>
        </p:txBody>
      </p:sp>
      <p:sp>
        <p:nvSpPr>
          <p:cNvPr id="133153" name="Text Box 33"/>
          <p:cNvSpPr txBox="1">
            <a:spLocks noChangeArrowheads="1"/>
          </p:cNvSpPr>
          <p:nvPr/>
        </p:nvSpPr>
        <p:spPr bwMode="auto">
          <a:xfrm>
            <a:off x="1333500" y="134938"/>
            <a:ext cx="646113"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H</a:t>
            </a:r>
            <a:endParaRPr lang="en-US" sz="4000" baseline="-25000">
              <a:latin typeface="Arial Black" pitchFamily="34" charset="0"/>
            </a:endParaRPr>
          </a:p>
        </p:txBody>
      </p:sp>
      <p:sp>
        <p:nvSpPr>
          <p:cNvPr id="133154" name="Text Box 34"/>
          <p:cNvSpPr txBox="1">
            <a:spLocks noChangeArrowheads="1"/>
          </p:cNvSpPr>
          <p:nvPr/>
        </p:nvSpPr>
        <p:spPr bwMode="auto">
          <a:xfrm>
            <a:off x="1333500" y="1862138"/>
            <a:ext cx="646113"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R</a:t>
            </a:r>
            <a:endParaRPr lang="en-US" sz="4000" baseline="-25000">
              <a:latin typeface="Arial Black" pitchFamily="34" charset="0"/>
            </a:endParaRPr>
          </a:p>
        </p:txBody>
      </p:sp>
      <p:sp>
        <p:nvSpPr>
          <p:cNvPr id="133155" name="Line 35"/>
          <p:cNvSpPr>
            <a:spLocks noChangeShapeType="1"/>
          </p:cNvSpPr>
          <p:nvPr/>
        </p:nvSpPr>
        <p:spPr bwMode="auto">
          <a:xfrm>
            <a:off x="1619250" y="1555750"/>
            <a:ext cx="1588" cy="360363"/>
          </a:xfrm>
          <a:prstGeom prst="line">
            <a:avLst/>
          </a:prstGeom>
          <a:noFill/>
          <a:ln w="57150">
            <a:solidFill>
              <a:schemeClr val="tx2"/>
            </a:solidFill>
            <a:round/>
            <a:headEnd/>
            <a:tailEnd/>
          </a:ln>
        </p:spPr>
        <p:txBody>
          <a:bodyPr/>
          <a:lstStyle/>
          <a:p>
            <a:endParaRPr lang="ar-AE"/>
          </a:p>
        </p:txBody>
      </p:sp>
      <p:sp>
        <p:nvSpPr>
          <p:cNvPr id="133156" name="Line 36"/>
          <p:cNvSpPr>
            <a:spLocks noChangeShapeType="1"/>
          </p:cNvSpPr>
          <p:nvPr/>
        </p:nvSpPr>
        <p:spPr bwMode="auto">
          <a:xfrm>
            <a:off x="1112838" y="673100"/>
            <a:ext cx="1587" cy="360363"/>
          </a:xfrm>
          <a:prstGeom prst="line">
            <a:avLst/>
          </a:prstGeom>
          <a:noFill/>
          <a:ln w="57150">
            <a:solidFill>
              <a:schemeClr val="tx2"/>
            </a:solidFill>
            <a:round/>
            <a:headEnd/>
            <a:tailEnd/>
          </a:ln>
        </p:spPr>
        <p:txBody>
          <a:bodyPr/>
          <a:lstStyle/>
          <a:p>
            <a:endParaRPr lang="ar-AE"/>
          </a:p>
        </p:txBody>
      </p:sp>
      <p:sp>
        <p:nvSpPr>
          <p:cNvPr id="133157" name="Text Box 37"/>
          <p:cNvSpPr txBox="1">
            <a:spLocks noChangeArrowheads="1"/>
          </p:cNvSpPr>
          <p:nvPr/>
        </p:nvSpPr>
        <p:spPr bwMode="auto">
          <a:xfrm>
            <a:off x="827088" y="115888"/>
            <a:ext cx="646112"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H</a:t>
            </a:r>
            <a:endParaRPr lang="en-US" sz="4000" baseline="-25000">
              <a:latin typeface="Arial Black" pitchFamily="34" charset="0"/>
            </a:endParaRPr>
          </a:p>
        </p:txBody>
      </p:sp>
      <p:sp>
        <p:nvSpPr>
          <p:cNvPr id="133158" name="Line 38"/>
          <p:cNvSpPr>
            <a:spLocks noChangeShapeType="1"/>
          </p:cNvSpPr>
          <p:nvPr/>
        </p:nvSpPr>
        <p:spPr bwMode="auto">
          <a:xfrm>
            <a:off x="536575" y="1411288"/>
            <a:ext cx="219075" cy="0"/>
          </a:xfrm>
          <a:prstGeom prst="line">
            <a:avLst/>
          </a:prstGeom>
          <a:noFill/>
          <a:ln w="57150">
            <a:solidFill>
              <a:schemeClr val="tx2"/>
            </a:solidFill>
            <a:round/>
            <a:headEnd/>
            <a:tailEnd/>
          </a:ln>
        </p:spPr>
        <p:txBody>
          <a:bodyPr/>
          <a:lstStyle/>
          <a:p>
            <a:endParaRPr lang="ar-AE"/>
          </a:p>
        </p:txBody>
      </p:sp>
      <p:sp>
        <p:nvSpPr>
          <p:cNvPr id="133159" name="Text Box 39"/>
          <p:cNvSpPr txBox="1">
            <a:spLocks noChangeArrowheads="1"/>
          </p:cNvSpPr>
          <p:nvPr/>
        </p:nvSpPr>
        <p:spPr bwMode="auto">
          <a:xfrm>
            <a:off x="34925" y="998538"/>
            <a:ext cx="646113"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H</a:t>
            </a:r>
            <a:endParaRPr lang="en-US" sz="4000" baseline="-25000">
              <a:latin typeface="Arial Black" pitchFamily="34" charset="0"/>
            </a:endParaRPr>
          </a:p>
        </p:txBody>
      </p:sp>
      <p:sp>
        <p:nvSpPr>
          <p:cNvPr id="133160" name="Line 40"/>
          <p:cNvSpPr>
            <a:spLocks noChangeShapeType="1"/>
          </p:cNvSpPr>
          <p:nvPr/>
        </p:nvSpPr>
        <p:spPr bwMode="auto">
          <a:xfrm>
            <a:off x="6588125" y="692150"/>
            <a:ext cx="0" cy="360363"/>
          </a:xfrm>
          <a:prstGeom prst="line">
            <a:avLst/>
          </a:prstGeom>
          <a:noFill/>
          <a:ln w="57150">
            <a:solidFill>
              <a:schemeClr val="tx2"/>
            </a:solidFill>
            <a:round/>
            <a:headEnd/>
            <a:tailEnd/>
          </a:ln>
        </p:spPr>
        <p:txBody>
          <a:bodyPr/>
          <a:lstStyle/>
          <a:p>
            <a:endParaRPr lang="ar-AE"/>
          </a:p>
        </p:txBody>
      </p:sp>
      <p:sp>
        <p:nvSpPr>
          <p:cNvPr id="133161" name="Line 41"/>
          <p:cNvSpPr>
            <a:spLocks noChangeShapeType="1"/>
          </p:cNvSpPr>
          <p:nvPr/>
        </p:nvSpPr>
        <p:spPr bwMode="auto">
          <a:xfrm>
            <a:off x="6445250" y="692150"/>
            <a:ext cx="1588" cy="360363"/>
          </a:xfrm>
          <a:prstGeom prst="line">
            <a:avLst/>
          </a:prstGeom>
          <a:noFill/>
          <a:ln w="57150">
            <a:solidFill>
              <a:schemeClr val="tx2"/>
            </a:solidFill>
            <a:round/>
            <a:headEnd/>
            <a:tailEnd/>
          </a:ln>
        </p:spPr>
        <p:txBody>
          <a:bodyPr/>
          <a:lstStyle/>
          <a:p>
            <a:endParaRPr lang="ar-AE"/>
          </a:p>
        </p:txBody>
      </p:sp>
      <p:sp>
        <p:nvSpPr>
          <p:cNvPr id="133162" name="Text Box 42"/>
          <p:cNvSpPr txBox="1">
            <a:spLocks noChangeArrowheads="1"/>
          </p:cNvSpPr>
          <p:nvPr/>
        </p:nvSpPr>
        <p:spPr bwMode="auto">
          <a:xfrm>
            <a:off x="6878638" y="1065213"/>
            <a:ext cx="1222375" cy="701675"/>
          </a:xfrm>
          <a:prstGeom prst="rect">
            <a:avLst/>
          </a:prstGeom>
          <a:noFill/>
          <a:ln w="9525">
            <a:noFill/>
            <a:miter lim="800000"/>
            <a:headEnd/>
            <a:tailEnd/>
          </a:ln>
        </p:spPr>
        <p:txBody>
          <a:bodyPr>
            <a:spAutoFit/>
          </a:bodyPr>
          <a:lstStyle/>
          <a:p>
            <a:pPr algn="l" rtl="0">
              <a:spcBef>
                <a:spcPct val="50000"/>
              </a:spcBef>
            </a:pPr>
            <a:r>
              <a:rPr lang="en-US" sz="4000">
                <a:solidFill>
                  <a:schemeClr val="tx2"/>
                </a:solidFill>
                <a:latin typeface="Arial Black" pitchFamily="34" charset="0"/>
              </a:rPr>
              <a:t>OH</a:t>
            </a:r>
            <a:endParaRPr lang="en-US" sz="4000" baseline="-25000">
              <a:solidFill>
                <a:schemeClr val="tx2"/>
              </a:solidFill>
              <a:latin typeface="Arial Black" pitchFamily="34" charset="0"/>
            </a:endParaRPr>
          </a:p>
        </p:txBody>
      </p:sp>
      <p:sp>
        <p:nvSpPr>
          <p:cNvPr id="133163" name="Text Box 43"/>
          <p:cNvSpPr txBox="1">
            <a:spLocks noChangeArrowheads="1"/>
          </p:cNvSpPr>
          <p:nvPr/>
        </p:nvSpPr>
        <p:spPr bwMode="auto">
          <a:xfrm>
            <a:off x="4932363" y="1052513"/>
            <a:ext cx="647700"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N</a:t>
            </a:r>
            <a:endParaRPr lang="en-US" sz="4000" baseline="-25000">
              <a:latin typeface="Arial Black" pitchFamily="34" charset="0"/>
            </a:endParaRPr>
          </a:p>
        </p:txBody>
      </p:sp>
      <p:sp>
        <p:nvSpPr>
          <p:cNvPr id="133164" name="Text Box 44"/>
          <p:cNvSpPr txBox="1">
            <a:spLocks noChangeArrowheads="1"/>
          </p:cNvSpPr>
          <p:nvPr/>
        </p:nvSpPr>
        <p:spPr bwMode="auto">
          <a:xfrm>
            <a:off x="6229350" y="979488"/>
            <a:ext cx="863600"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C-</a:t>
            </a:r>
            <a:endParaRPr lang="en-US" sz="4000" baseline="-25000">
              <a:latin typeface="Arial Black" pitchFamily="34" charset="0"/>
            </a:endParaRPr>
          </a:p>
        </p:txBody>
      </p:sp>
      <p:sp>
        <p:nvSpPr>
          <p:cNvPr id="133165" name="Text Box 45"/>
          <p:cNvSpPr txBox="1">
            <a:spLocks noChangeArrowheads="1"/>
          </p:cNvSpPr>
          <p:nvPr/>
        </p:nvSpPr>
        <p:spPr bwMode="auto">
          <a:xfrm>
            <a:off x="6227763" y="44450"/>
            <a:ext cx="719137"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O</a:t>
            </a:r>
            <a:endParaRPr lang="en-US" sz="4000" baseline="-25000">
              <a:latin typeface="Arial Black" pitchFamily="34" charset="0"/>
            </a:endParaRPr>
          </a:p>
        </p:txBody>
      </p:sp>
      <p:sp>
        <p:nvSpPr>
          <p:cNvPr id="133168" name="Text Box 48"/>
          <p:cNvSpPr txBox="1">
            <a:spLocks noChangeArrowheads="1"/>
          </p:cNvSpPr>
          <p:nvPr/>
        </p:nvSpPr>
        <p:spPr bwMode="auto">
          <a:xfrm>
            <a:off x="5365750" y="979488"/>
            <a:ext cx="1079500"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-C-</a:t>
            </a:r>
            <a:endParaRPr lang="en-US" sz="4000" baseline="-25000">
              <a:latin typeface="Arial Black" pitchFamily="34" charset="0"/>
            </a:endParaRPr>
          </a:p>
        </p:txBody>
      </p:sp>
      <p:sp>
        <p:nvSpPr>
          <p:cNvPr id="133169" name="Line 49"/>
          <p:cNvSpPr>
            <a:spLocks noChangeShapeType="1"/>
          </p:cNvSpPr>
          <p:nvPr/>
        </p:nvSpPr>
        <p:spPr bwMode="auto">
          <a:xfrm>
            <a:off x="5795963" y="692150"/>
            <a:ext cx="1587" cy="360363"/>
          </a:xfrm>
          <a:prstGeom prst="line">
            <a:avLst/>
          </a:prstGeom>
          <a:noFill/>
          <a:ln w="57150">
            <a:solidFill>
              <a:schemeClr val="tx2"/>
            </a:solidFill>
            <a:round/>
            <a:headEnd/>
            <a:tailEnd/>
          </a:ln>
        </p:spPr>
        <p:txBody>
          <a:bodyPr/>
          <a:lstStyle/>
          <a:p>
            <a:endParaRPr lang="ar-AE"/>
          </a:p>
        </p:txBody>
      </p:sp>
      <p:sp>
        <p:nvSpPr>
          <p:cNvPr id="133170" name="Text Box 50"/>
          <p:cNvSpPr txBox="1">
            <a:spLocks noChangeArrowheads="1"/>
          </p:cNvSpPr>
          <p:nvPr/>
        </p:nvSpPr>
        <p:spPr bwMode="auto">
          <a:xfrm>
            <a:off x="5510213" y="134938"/>
            <a:ext cx="646112"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H</a:t>
            </a:r>
            <a:endParaRPr lang="en-US" sz="4000" baseline="-25000">
              <a:latin typeface="Arial Black" pitchFamily="34" charset="0"/>
            </a:endParaRPr>
          </a:p>
        </p:txBody>
      </p:sp>
      <p:sp>
        <p:nvSpPr>
          <p:cNvPr id="133171" name="Text Box 51"/>
          <p:cNvSpPr txBox="1">
            <a:spLocks noChangeArrowheads="1"/>
          </p:cNvSpPr>
          <p:nvPr/>
        </p:nvSpPr>
        <p:spPr bwMode="auto">
          <a:xfrm>
            <a:off x="5510213" y="1862138"/>
            <a:ext cx="646112"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R</a:t>
            </a:r>
            <a:endParaRPr lang="en-US" sz="4000" baseline="-25000">
              <a:latin typeface="Arial Black" pitchFamily="34" charset="0"/>
            </a:endParaRPr>
          </a:p>
        </p:txBody>
      </p:sp>
      <p:sp>
        <p:nvSpPr>
          <p:cNvPr id="133172" name="Line 52"/>
          <p:cNvSpPr>
            <a:spLocks noChangeShapeType="1"/>
          </p:cNvSpPr>
          <p:nvPr/>
        </p:nvSpPr>
        <p:spPr bwMode="auto">
          <a:xfrm>
            <a:off x="5795963" y="1555750"/>
            <a:ext cx="1587" cy="360363"/>
          </a:xfrm>
          <a:prstGeom prst="line">
            <a:avLst/>
          </a:prstGeom>
          <a:noFill/>
          <a:ln w="57150">
            <a:solidFill>
              <a:schemeClr val="tx2"/>
            </a:solidFill>
            <a:round/>
            <a:headEnd/>
            <a:tailEnd/>
          </a:ln>
        </p:spPr>
        <p:txBody>
          <a:bodyPr/>
          <a:lstStyle/>
          <a:p>
            <a:endParaRPr lang="ar-AE"/>
          </a:p>
        </p:txBody>
      </p:sp>
      <p:sp>
        <p:nvSpPr>
          <p:cNvPr id="133173" name="Line 53"/>
          <p:cNvSpPr>
            <a:spLocks noChangeShapeType="1"/>
          </p:cNvSpPr>
          <p:nvPr/>
        </p:nvSpPr>
        <p:spPr bwMode="auto">
          <a:xfrm>
            <a:off x="5289550" y="673100"/>
            <a:ext cx="1588" cy="360363"/>
          </a:xfrm>
          <a:prstGeom prst="line">
            <a:avLst/>
          </a:prstGeom>
          <a:noFill/>
          <a:ln w="57150">
            <a:solidFill>
              <a:schemeClr val="tx2"/>
            </a:solidFill>
            <a:round/>
            <a:headEnd/>
            <a:tailEnd/>
          </a:ln>
        </p:spPr>
        <p:txBody>
          <a:bodyPr/>
          <a:lstStyle/>
          <a:p>
            <a:endParaRPr lang="ar-AE"/>
          </a:p>
        </p:txBody>
      </p:sp>
      <p:sp>
        <p:nvSpPr>
          <p:cNvPr id="133174" name="Text Box 54"/>
          <p:cNvSpPr txBox="1">
            <a:spLocks noChangeArrowheads="1"/>
          </p:cNvSpPr>
          <p:nvPr/>
        </p:nvSpPr>
        <p:spPr bwMode="auto">
          <a:xfrm>
            <a:off x="5003800" y="115888"/>
            <a:ext cx="646113"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H</a:t>
            </a:r>
            <a:endParaRPr lang="en-US" sz="4000" baseline="-25000">
              <a:latin typeface="Arial Black" pitchFamily="34" charset="0"/>
            </a:endParaRPr>
          </a:p>
        </p:txBody>
      </p:sp>
      <p:sp>
        <p:nvSpPr>
          <p:cNvPr id="133175" name="Line 55"/>
          <p:cNvSpPr>
            <a:spLocks noChangeShapeType="1"/>
          </p:cNvSpPr>
          <p:nvPr/>
        </p:nvSpPr>
        <p:spPr bwMode="auto">
          <a:xfrm>
            <a:off x="4713288" y="1411288"/>
            <a:ext cx="219075" cy="0"/>
          </a:xfrm>
          <a:prstGeom prst="line">
            <a:avLst/>
          </a:prstGeom>
          <a:noFill/>
          <a:ln w="57150">
            <a:solidFill>
              <a:schemeClr val="tx2"/>
            </a:solidFill>
            <a:round/>
            <a:headEnd/>
            <a:tailEnd/>
          </a:ln>
        </p:spPr>
        <p:txBody>
          <a:bodyPr/>
          <a:lstStyle/>
          <a:p>
            <a:endParaRPr lang="ar-AE"/>
          </a:p>
        </p:txBody>
      </p:sp>
      <p:sp>
        <p:nvSpPr>
          <p:cNvPr id="133176" name="Text Box 56"/>
          <p:cNvSpPr txBox="1">
            <a:spLocks noChangeArrowheads="1"/>
          </p:cNvSpPr>
          <p:nvPr/>
        </p:nvSpPr>
        <p:spPr bwMode="auto">
          <a:xfrm>
            <a:off x="4211638" y="998538"/>
            <a:ext cx="646112" cy="701675"/>
          </a:xfrm>
          <a:prstGeom prst="rect">
            <a:avLst/>
          </a:prstGeom>
          <a:noFill/>
          <a:ln w="9525">
            <a:noFill/>
            <a:miter lim="800000"/>
            <a:headEnd/>
            <a:tailEnd/>
          </a:ln>
        </p:spPr>
        <p:txBody>
          <a:bodyPr>
            <a:spAutoFit/>
          </a:bodyPr>
          <a:lstStyle/>
          <a:p>
            <a:pPr algn="l" rtl="0">
              <a:spcBef>
                <a:spcPct val="50000"/>
              </a:spcBef>
            </a:pPr>
            <a:r>
              <a:rPr lang="en-US" sz="4000">
                <a:solidFill>
                  <a:srgbClr val="FF3300"/>
                </a:solidFill>
                <a:latin typeface="Arial Black" pitchFamily="34" charset="0"/>
              </a:rPr>
              <a:t>H</a:t>
            </a:r>
            <a:endParaRPr lang="en-US" sz="4000" baseline="-25000">
              <a:solidFill>
                <a:srgbClr val="FF3300"/>
              </a:solidFill>
              <a:latin typeface="Arial Black" pitchFamily="34" charset="0"/>
            </a:endParaRPr>
          </a:p>
        </p:txBody>
      </p:sp>
      <p:sp>
        <p:nvSpPr>
          <p:cNvPr id="133177" name="Line 57"/>
          <p:cNvSpPr>
            <a:spLocks noChangeShapeType="1"/>
          </p:cNvSpPr>
          <p:nvPr/>
        </p:nvSpPr>
        <p:spPr bwMode="auto">
          <a:xfrm flipV="1">
            <a:off x="71438" y="5143500"/>
            <a:ext cx="828675" cy="14288"/>
          </a:xfrm>
          <a:prstGeom prst="line">
            <a:avLst/>
          </a:prstGeom>
          <a:noFill/>
          <a:ln w="76200">
            <a:solidFill>
              <a:schemeClr val="accent2"/>
            </a:solidFill>
            <a:round/>
            <a:headEnd/>
            <a:tailEnd type="triangle" w="med" len="med"/>
          </a:ln>
        </p:spPr>
        <p:txBody>
          <a:bodyPr/>
          <a:lstStyle/>
          <a:p>
            <a:endParaRPr lang="ar-AE"/>
          </a:p>
        </p:txBody>
      </p:sp>
      <p:sp>
        <p:nvSpPr>
          <p:cNvPr id="133178" name="Text Box 58"/>
          <p:cNvSpPr txBox="1">
            <a:spLocks noChangeArrowheads="1"/>
          </p:cNvSpPr>
          <p:nvPr/>
        </p:nvSpPr>
        <p:spPr bwMode="auto">
          <a:xfrm>
            <a:off x="2700338" y="1052513"/>
            <a:ext cx="1222375" cy="701675"/>
          </a:xfrm>
          <a:prstGeom prst="rect">
            <a:avLst/>
          </a:prstGeom>
          <a:noFill/>
          <a:ln w="9525">
            <a:noFill/>
            <a:miter lim="800000"/>
            <a:headEnd/>
            <a:tailEnd/>
          </a:ln>
        </p:spPr>
        <p:txBody>
          <a:bodyPr>
            <a:spAutoFit/>
          </a:bodyPr>
          <a:lstStyle/>
          <a:p>
            <a:pPr algn="l" rtl="0">
              <a:spcBef>
                <a:spcPct val="50000"/>
              </a:spcBef>
            </a:pPr>
            <a:r>
              <a:rPr lang="en-US" sz="4000">
                <a:solidFill>
                  <a:srgbClr val="FF9900"/>
                </a:solidFill>
                <a:latin typeface="Arial Black" pitchFamily="34" charset="0"/>
              </a:rPr>
              <a:t>OH</a:t>
            </a:r>
            <a:endParaRPr lang="en-US" sz="4000" baseline="-25000">
              <a:solidFill>
                <a:srgbClr val="FF9900"/>
              </a:solidFill>
              <a:latin typeface="Arial Black" pitchFamily="34" charset="0"/>
            </a:endParaRPr>
          </a:p>
        </p:txBody>
      </p:sp>
      <p:sp>
        <p:nvSpPr>
          <p:cNvPr id="133179" name="Text Box 59"/>
          <p:cNvSpPr txBox="1">
            <a:spLocks noChangeArrowheads="1"/>
          </p:cNvSpPr>
          <p:nvPr/>
        </p:nvSpPr>
        <p:spPr bwMode="auto">
          <a:xfrm>
            <a:off x="4213225" y="998538"/>
            <a:ext cx="719138" cy="701675"/>
          </a:xfrm>
          <a:prstGeom prst="rect">
            <a:avLst/>
          </a:prstGeom>
          <a:noFill/>
          <a:ln w="9525">
            <a:noFill/>
            <a:miter lim="800000"/>
            <a:headEnd/>
            <a:tailEnd/>
          </a:ln>
        </p:spPr>
        <p:txBody>
          <a:bodyPr>
            <a:spAutoFit/>
          </a:bodyPr>
          <a:lstStyle/>
          <a:p>
            <a:pPr algn="l" rtl="0">
              <a:spcBef>
                <a:spcPct val="50000"/>
              </a:spcBef>
            </a:pPr>
            <a:r>
              <a:rPr lang="en-US" sz="4000">
                <a:solidFill>
                  <a:srgbClr val="FF9900"/>
                </a:solidFill>
                <a:latin typeface="Arial Black" pitchFamily="34" charset="0"/>
              </a:rPr>
              <a:t>H</a:t>
            </a:r>
            <a:endParaRPr lang="en-US" sz="4000" baseline="-25000">
              <a:solidFill>
                <a:srgbClr val="FF9900"/>
              </a:solidFill>
              <a:latin typeface="Arial Black" pitchFamily="34" charset="0"/>
            </a:endParaRPr>
          </a:p>
        </p:txBody>
      </p:sp>
      <p:sp>
        <p:nvSpPr>
          <p:cNvPr id="133180" name="Oval 60"/>
          <p:cNvSpPr>
            <a:spLocks noChangeArrowheads="1"/>
          </p:cNvSpPr>
          <p:nvPr/>
        </p:nvSpPr>
        <p:spPr bwMode="auto">
          <a:xfrm>
            <a:off x="2627313" y="763588"/>
            <a:ext cx="1008062" cy="1152525"/>
          </a:xfrm>
          <a:prstGeom prst="ellipse">
            <a:avLst/>
          </a:prstGeom>
          <a:noFill/>
          <a:ln w="38100">
            <a:solidFill>
              <a:srgbClr val="993300"/>
            </a:solidFill>
            <a:round/>
            <a:headEnd/>
            <a:tailEnd/>
          </a:ln>
        </p:spPr>
        <p:txBody>
          <a:bodyPr wrap="none" anchor="ctr"/>
          <a:lstStyle/>
          <a:p>
            <a:endParaRPr lang="en-US"/>
          </a:p>
        </p:txBody>
      </p:sp>
      <p:sp>
        <p:nvSpPr>
          <p:cNvPr id="133181" name="Oval 61"/>
          <p:cNvSpPr>
            <a:spLocks noChangeArrowheads="1"/>
          </p:cNvSpPr>
          <p:nvPr/>
        </p:nvSpPr>
        <p:spPr bwMode="auto">
          <a:xfrm>
            <a:off x="4067175" y="763588"/>
            <a:ext cx="1008063" cy="1152525"/>
          </a:xfrm>
          <a:prstGeom prst="ellipse">
            <a:avLst/>
          </a:prstGeom>
          <a:noFill/>
          <a:ln w="38100">
            <a:solidFill>
              <a:srgbClr val="993300"/>
            </a:solidFill>
            <a:round/>
            <a:headEnd/>
            <a:tailEnd/>
          </a:ln>
        </p:spPr>
        <p:txBody>
          <a:bodyPr wrap="none" anchor="ctr"/>
          <a:lstStyle/>
          <a:p>
            <a:endParaRPr lang="en-US"/>
          </a:p>
        </p:txBody>
      </p:sp>
      <p:sp>
        <p:nvSpPr>
          <p:cNvPr id="133182" name="Text Box 62"/>
          <p:cNvSpPr txBox="1">
            <a:spLocks noChangeArrowheads="1"/>
          </p:cNvSpPr>
          <p:nvPr/>
        </p:nvSpPr>
        <p:spPr bwMode="auto">
          <a:xfrm>
            <a:off x="6372225" y="6022975"/>
            <a:ext cx="719138"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a:t>
            </a:r>
            <a:endParaRPr lang="en-US" sz="6000" baseline="-25000">
              <a:latin typeface="Arial Black" pitchFamily="34" charset="0"/>
            </a:endParaRPr>
          </a:p>
        </p:txBody>
      </p:sp>
      <p:sp>
        <p:nvSpPr>
          <p:cNvPr id="133183" name="Text Box 63"/>
          <p:cNvSpPr txBox="1">
            <a:spLocks noChangeArrowheads="1"/>
          </p:cNvSpPr>
          <p:nvPr/>
        </p:nvSpPr>
        <p:spPr bwMode="auto">
          <a:xfrm>
            <a:off x="6875463" y="6107113"/>
            <a:ext cx="719137" cy="777875"/>
          </a:xfrm>
          <a:prstGeom prst="rect">
            <a:avLst/>
          </a:prstGeom>
          <a:noFill/>
          <a:ln w="9525">
            <a:noFill/>
            <a:miter lim="800000"/>
            <a:headEnd/>
            <a:tailEnd/>
          </a:ln>
        </p:spPr>
        <p:txBody>
          <a:bodyPr>
            <a:spAutoFit/>
          </a:bodyPr>
          <a:lstStyle/>
          <a:p>
            <a:pPr algn="l" rtl="0">
              <a:spcBef>
                <a:spcPct val="50000"/>
              </a:spcBef>
            </a:pPr>
            <a:r>
              <a:rPr lang="en-US" sz="4500">
                <a:solidFill>
                  <a:srgbClr val="336600"/>
                </a:solidFill>
                <a:latin typeface="Arial Black" pitchFamily="34" charset="0"/>
              </a:rPr>
              <a:t>H</a:t>
            </a:r>
            <a:endParaRPr lang="en-US" sz="4500" baseline="-25000">
              <a:solidFill>
                <a:srgbClr val="336600"/>
              </a:solidFill>
              <a:latin typeface="Arial Black" pitchFamily="34" charset="0"/>
            </a:endParaRPr>
          </a:p>
        </p:txBody>
      </p:sp>
      <p:sp>
        <p:nvSpPr>
          <p:cNvPr id="133184" name="Text Box 64"/>
          <p:cNvSpPr txBox="1">
            <a:spLocks noChangeArrowheads="1"/>
          </p:cNvSpPr>
          <p:nvPr/>
        </p:nvSpPr>
        <p:spPr bwMode="auto">
          <a:xfrm>
            <a:off x="7380288" y="6107113"/>
            <a:ext cx="1222375" cy="777875"/>
          </a:xfrm>
          <a:prstGeom prst="rect">
            <a:avLst/>
          </a:prstGeom>
          <a:noFill/>
          <a:ln w="9525">
            <a:noFill/>
            <a:miter lim="800000"/>
            <a:headEnd/>
            <a:tailEnd/>
          </a:ln>
        </p:spPr>
        <p:txBody>
          <a:bodyPr>
            <a:spAutoFit/>
          </a:bodyPr>
          <a:lstStyle/>
          <a:p>
            <a:pPr algn="l" rtl="0">
              <a:spcBef>
                <a:spcPct val="50000"/>
              </a:spcBef>
            </a:pPr>
            <a:r>
              <a:rPr lang="en-US" sz="4500">
                <a:solidFill>
                  <a:srgbClr val="FF3300"/>
                </a:solidFill>
                <a:latin typeface="Arial Black" pitchFamily="34" charset="0"/>
              </a:rPr>
              <a:t>OH</a:t>
            </a:r>
            <a:endParaRPr lang="en-US" sz="4500" baseline="-25000">
              <a:solidFill>
                <a:srgbClr val="FF3300"/>
              </a:solidFill>
              <a:latin typeface="Arial Black" pitchFamily="34" charset="0"/>
            </a:endParaRPr>
          </a:p>
        </p:txBody>
      </p:sp>
      <p:sp>
        <p:nvSpPr>
          <p:cNvPr id="133185" name="Text Box 65"/>
          <p:cNvSpPr txBox="1">
            <a:spLocks noChangeArrowheads="1"/>
          </p:cNvSpPr>
          <p:nvPr/>
        </p:nvSpPr>
        <p:spPr bwMode="auto">
          <a:xfrm>
            <a:off x="6873875" y="6092825"/>
            <a:ext cx="1584325" cy="823913"/>
          </a:xfrm>
          <a:prstGeom prst="rect">
            <a:avLst/>
          </a:prstGeom>
          <a:noFill/>
          <a:ln w="9525">
            <a:noFill/>
            <a:miter lim="800000"/>
            <a:headEnd/>
            <a:tailEnd/>
          </a:ln>
        </p:spPr>
        <p:txBody>
          <a:bodyPr>
            <a:spAutoFit/>
          </a:bodyPr>
          <a:lstStyle/>
          <a:p>
            <a:pPr algn="l" rtl="0">
              <a:spcBef>
                <a:spcPct val="50000"/>
              </a:spcBef>
            </a:pPr>
            <a:r>
              <a:rPr lang="en-US" sz="4800">
                <a:solidFill>
                  <a:schemeClr val="accent1"/>
                </a:solidFill>
                <a:latin typeface="Arial Black" pitchFamily="34" charset="0"/>
              </a:rPr>
              <a:t>H</a:t>
            </a:r>
            <a:r>
              <a:rPr lang="en-US" sz="4800" baseline="-25000">
                <a:solidFill>
                  <a:schemeClr val="accent1"/>
                </a:solidFill>
                <a:latin typeface="Arial Black" pitchFamily="34" charset="0"/>
              </a:rPr>
              <a:t>2</a:t>
            </a:r>
            <a:r>
              <a:rPr lang="en-US" sz="4800">
                <a:solidFill>
                  <a:schemeClr val="accent1"/>
                </a:solidFill>
                <a:latin typeface="Arial Black" pitchFamily="34" charset="0"/>
              </a:rPr>
              <a:t>O</a:t>
            </a:r>
            <a:endParaRPr lang="en-US" sz="4800" baseline="-25000">
              <a:solidFill>
                <a:schemeClr val="accent1"/>
              </a:solidFill>
              <a:latin typeface="Arial Black" pitchFamily="34" charset="0"/>
            </a:endParaRPr>
          </a:p>
        </p:txBody>
      </p:sp>
      <p:sp>
        <p:nvSpPr>
          <p:cNvPr id="133186" name="Rectangle 66"/>
          <p:cNvSpPr>
            <a:spLocks noChangeArrowheads="1"/>
          </p:cNvSpPr>
          <p:nvPr/>
        </p:nvSpPr>
        <p:spPr bwMode="auto">
          <a:xfrm>
            <a:off x="323850" y="2492375"/>
            <a:ext cx="2447925" cy="647700"/>
          </a:xfrm>
          <a:prstGeom prst="rect">
            <a:avLst/>
          </a:prstGeom>
          <a:solidFill>
            <a:srgbClr val="FFFF66"/>
          </a:solidFill>
          <a:ln w="9525">
            <a:noFill/>
            <a:miter lim="800000"/>
            <a:headEnd/>
            <a:tailEnd/>
          </a:ln>
        </p:spPr>
        <p:txBody>
          <a:bodyPr anchor="ctr"/>
          <a:lstStyle/>
          <a:p>
            <a:r>
              <a:rPr lang="ar-SA" sz="4000" b="1">
                <a:solidFill>
                  <a:schemeClr val="tx2"/>
                </a:solidFill>
              </a:rPr>
              <a:t>حمض أميني</a:t>
            </a:r>
            <a:endParaRPr lang="en-US" sz="4000" b="1">
              <a:solidFill>
                <a:schemeClr val="tx2"/>
              </a:solidFill>
            </a:endParaRPr>
          </a:p>
        </p:txBody>
      </p:sp>
      <p:sp>
        <p:nvSpPr>
          <p:cNvPr id="133187" name="Rectangle 67"/>
          <p:cNvSpPr>
            <a:spLocks noChangeArrowheads="1"/>
          </p:cNvSpPr>
          <p:nvPr/>
        </p:nvSpPr>
        <p:spPr bwMode="auto">
          <a:xfrm>
            <a:off x="4716463" y="2492375"/>
            <a:ext cx="2447925" cy="647700"/>
          </a:xfrm>
          <a:prstGeom prst="rect">
            <a:avLst/>
          </a:prstGeom>
          <a:solidFill>
            <a:srgbClr val="FFFF66"/>
          </a:solidFill>
          <a:ln w="9525">
            <a:noFill/>
            <a:miter lim="800000"/>
            <a:headEnd/>
            <a:tailEnd/>
          </a:ln>
        </p:spPr>
        <p:txBody>
          <a:bodyPr anchor="ctr"/>
          <a:lstStyle/>
          <a:p>
            <a:r>
              <a:rPr lang="ar-SA" sz="4000" b="1">
                <a:solidFill>
                  <a:schemeClr val="tx2"/>
                </a:solidFill>
              </a:rPr>
              <a:t>حمض أميني</a:t>
            </a:r>
            <a:endParaRPr lang="en-US" sz="4000" b="1">
              <a:solidFill>
                <a:schemeClr val="tx2"/>
              </a:solidFill>
            </a:endParaRPr>
          </a:p>
        </p:txBody>
      </p:sp>
      <p:sp>
        <p:nvSpPr>
          <p:cNvPr id="133188" name="Line 68"/>
          <p:cNvSpPr>
            <a:spLocks noChangeShapeType="1"/>
          </p:cNvSpPr>
          <p:nvPr/>
        </p:nvSpPr>
        <p:spPr bwMode="auto">
          <a:xfrm>
            <a:off x="3346450" y="4435475"/>
            <a:ext cx="0" cy="360363"/>
          </a:xfrm>
          <a:prstGeom prst="line">
            <a:avLst/>
          </a:prstGeom>
          <a:noFill/>
          <a:ln w="57150">
            <a:solidFill>
              <a:schemeClr val="tx2"/>
            </a:solidFill>
            <a:round/>
            <a:headEnd/>
            <a:tailEnd/>
          </a:ln>
        </p:spPr>
        <p:txBody>
          <a:bodyPr/>
          <a:lstStyle/>
          <a:p>
            <a:endParaRPr lang="ar-AE"/>
          </a:p>
        </p:txBody>
      </p:sp>
      <p:sp>
        <p:nvSpPr>
          <p:cNvPr id="133189" name="Line 69"/>
          <p:cNvSpPr>
            <a:spLocks noChangeShapeType="1"/>
          </p:cNvSpPr>
          <p:nvPr/>
        </p:nvSpPr>
        <p:spPr bwMode="auto">
          <a:xfrm>
            <a:off x="3203575" y="4435475"/>
            <a:ext cx="1588" cy="360363"/>
          </a:xfrm>
          <a:prstGeom prst="line">
            <a:avLst/>
          </a:prstGeom>
          <a:noFill/>
          <a:ln w="57150">
            <a:solidFill>
              <a:schemeClr val="tx2"/>
            </a:solidFill>
            <a:round/>
            <a:headEnd/>
            <a:tailEnd/>
          </a:ln>
        </p:spPr>
        <p:txBody>
          <a:bodyPr/>
          <a:lstStyle/>
          <a:p>
            <a:endParaRPr lang="ar-AE"/>
          </a:p>
        </p:txBody>
      </p:sp>
      <p:sp>
        <p:nvSpPr>
          <p:cNvPr id="133191" name="Text Box 71"/>
          <p:cNvSpPr txBox="1">
            <a:spLocks noChangeArrowheads="1"/>
          </p:cNvSpPr>
          <p:nvPr/>
        </p:nvSpPr>
        <p:spPr bwMode="auto">
          <a:xfrm>
            <a:off x="1690688" y="4795838"/>
            <a:ext cx="647700"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N</a:t>
            </a:r>
            <a:endParaRPr lang="en-US" sz="4000" baseline="-25000">
              <a:latin typeface="Arial Black" pitchFamily="34" charset="0"/>
            </a:endParaRPr>
          </a:p>
        </p:txBody>
      </p:sp>
      <p:sp>
        <p:nvSpPr>
          <p:cNvPr id="133192" name="Text Box 72"/>
          <p:cNvSpPr txBox="1">
            <a:spLocks noChangeArrowheads="1"/>
          </p:cNvSpPr>
          <p:nvPr/>
        </p:nvSpPr>
        <p:spPr bwMode="auto">
          <a:xfrm>
            <a:off x="2987675" y="4722813"/>
            <a:ext cx="863600"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C</a:t>
            </a:r>
            <a:endParaRPr lang="en-US" sz="4000" baseline="-25000">
              <a:latin typeface="Arial Black" pitchFamily="34" charset="0"/>
            </a:endParaRPr>
          </a:p>
        </p:txBody>
      </p:sp>
      <p:sp>
        <p:nvSpPr>
          <p:cNvPr id="133193" name="Text Box 73"/>
          <p:cNvSpPr txBox="1">
            <a:spLocks noChangeArrowheads="1"/>
          </p:cNvSpPr>
          <p:nvPr/>
        </p:nvSpPr>
        <p:spPr bwMode="auto">
          <a:xfrm>
            <a:off x="2986088" y="3787775"/>
            <a:ext cx="719137"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O</a:t>
            </a:r>
            <a:endParaRPr lang="en-US" sz="4000" baseline="-25000">
              <a:latin typeface="Arial Black" pitchFamily="34" charset="0"/>
            </a:endParaRPr>
          </a:p>
        </p:txBody>
      </p:sp>
      <p:sp>
        <p:nvSpPr>
          <p:cNvPr id="133195" name="Text Box 75"/>
          <p:cNvSpPr txBox="1">
            <a:spLocks noChangeArrowheads="1"/>
          </p:cNvSpPr>
          <p:nvPr/>
        </p:nvSpPr>
        <p:spPr bwMode="auto">
          <a:xfrm>
            <a:off x="2124075" y="4722813"/>
            <a:ext cx="1079500"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-C-</a:t>
            </a:r>
            <a:endParaRPr lang="en-US" sz="4000" baseline="-25000">
              <a:latin typeface="Arial Black" pitchFamily="34" charset="0"/>
            </a:endParaRPr>
          </a:p>
        </p:txBody>
      </p:sp>
      <p:sp>
        <p:nvSpPr>
          <p:cNvPr id="133196" name="Line 76"/>
          <p:cNvSpPr>
            <a:spLocks noChangeShapeType="1"/>
          </p:cNvSpPr>
          <p:nvPr/>
        </p:nvSpPr>
        <p:spPr bwMode="auto">
          <a:xfrm>
            <a:off x="2554288" y="4435475"/>
            <a:ext cx="1587" cy="360363"/>
          </a:xfrm>
          <a:prstGeom prst="line">
            <a:avLst/>
          </a:prstGeom>
          <a:noFill/>
          <a:ln w="57150">
            <a:solidFill>
              <a:schemeClr val="tx2"/>
            </a:solidFill>
            <a:round/>
            <a:headEnd/>
            <a:tailEnd/>
          </a:ln>
        </p:spPr>
        <p:txBody>
          <a:bodyPr/>
          <a:lstStyle/>
          <a:p>
            <a:endParaRPr lang="ar-AE"/>
          </a:p>
        </p:txBody>
      </p:sp>
      <p:sp>
        <p:nvSpPr>
          <p:cNvPr id="133197" name="Text Box 77"/>
          <p:cNvSpPr txBox="1">
            <a:spLocks noChangeArrowheads="1"/>
          </p:cNvSpPr>
          <p:nvPr/>
        </p:nvSpPr>
        <p:spPr bwMode="auto">
          <a:xfrm>
            <a:off x="2268538" y="3878263"/>
            <a:ext cx="646112"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H</a:t>
            </a:r>
            <a:endParaRPr lang="en-US" sz="4000" baseline="-25000">
              <a:latin typeface="Arial Black" pitchFamily="34" charset="0"/>
            </a:endParaRPr>
          </a:p>
        </p:txBody>
      </p:sp>
      <p:sp>
        <p:nvSpPr>
          <p:cNvPr id="133198" name="Text Box 78"/>
          <p:cNvSpPr txBox="1">
            <a:spLocks noChangeArrowheads="1"/>
          </p:cNvSpPr>
          <p:nvPr/>
        </p:nvSpPr>
        <p:spPr bwMode="auto">
          <a:xfrm>
            <a:off x="2268538" y="5605463"/>
            <a:ext cx="646112"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R</a:t>
            </a:r>
            <a:endParaRPr lang="en-US" sz="4000" baseline="-25000">
              <a:latin typeface="Arial Black" pitchFamily="34" charset="0"/>
            </a:endParaRPr>
          </a:p>
        </p:txBody>
      </p:sp>
      <p:sp>
        <p:nvSpPr>
          <p:cNvPr id="133199" name="Line 79"/>
          <p:cNvSpPr>
            <a:spLocks noChangeShapeType="1"/>
          </p:cNvSpPr>
          <p:nvPr/>
        </p:nvSpPr>
        <p:spPr bwMode="auto">
          <a:xfrm>
            <a:off x="2554288" y="5299075"/>
            <a:ext cx="1587" cy="360363"/>
          </a:xfrm>
          <a:prstGeom prst="line">
            <a:avLst/>
          </a:prstGeom>
          <a:noFill/>
          <a:ln w="57150">
            <a:solidFill>
              <a:schemeClr val="tx2"/>
            </a:solidFill>
            <a:round/>
            <a:headEnd/>
            <a:tailEnd/>
          </a:ln>
        </p:spPr>
        <p:txBody>
          <a:bodyPr/>
          <a:lstStyle/>
          <a:p>
            <a:endParaRPr lang="ar-AE"/>
          </a:p>
        </p:txBody>
      </p:sp>
      <p:sp>
        <p:nvSpPr>
          <p:cNvPr id="133200" name="Line 80"/>
          <p:cNvSpPr>
            <a:spLocks noChangeShapeType="1"/>
          </p:cNvSpPr>
          <p:nvPr/>
        </p:nvSpPr>
        <p:spPr bwMode="auto">
          <a:xfrm>
            <a:off x="2047875" y="4416425"/>
            <a:ext cx="1588" cy="360363"/>
          </a:xfrm>
          <a:prstGeom prst="line">
            <a:avLst/>
          </a:prstGeom>
          <a:noFill/>
          <a:ln w="57150">
            <a:solidFill>
              <a:schemeClr val="tx2"/>
            </a:solidFill>
            <a:round/>
            <a:headEnd/>
            <a:tailEnd/>
          </a:ln>
        </p:spPr>
        <p:txBody>
          <a:bodyPr/>
          <a:lstStyle/>
          <a:p>
            <a:endParaRPr lang="ar-AE"/>
          </a:p>
        </p:txBody>
      </p:sp>
      <p:sp>
        <p:nvSpPr>
          <p:cNvPr id="133201" name="Text Box 81"/>
          <p:cNvSpPr txBox="1">
            <a:spLocks noChangeArrowheads="1"/>
          </p:cNvSpPr>
          <p:nvPr/>
        </p:nvSpPr>
        <p:spPr bwMode="auto">
          <a:xfrm>
            <a:off x="1762125" y="3859213"/>
            <a:ext cx="646113"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H</a:t>
            </a:r>
            <a:endParaRPr lang="en-US" sz="4000" baseline="-25000">
              <a:latin typeface="Arial Black" pitchFamily="34" charset="0"/>
            </a:endParaRPr>
          </a:p>
        </p:txBody>
      </p:sp>
      <p:sp>
        <p:nvSpPr>
          <p:cNvPr id="133202" name="Line 82"/>
          <p:cNvSpPr>
            <a:spLocks noChangeShapeType="1"/>
          </p:cNvSpPr>
          <p:nvPr/>
        </p:nvSpPr>
        <p:spPr bwMode="auto">
          <a:xfrm>
            <a:off x="1471613" y="5154613"/>
            <a:ext cx="219075" cy="0"/>
          </a:xfrm>
          <a:prstGeom prst="line">
            <a:avLst/>
          </a:prstGeom>
          <a:noFill/>
          <a:ln w="57150">
            <a:solidFill>
              <a:schemeClr val="tx2"/>
            </a:solidFill>
            <a:round/>
            <a:headEnd/>
            <a:tailEnd/>
          </a:ln>
        </p:spPr>
        <p:txBody>
          <a:bodyPr/>
          <a:lstStyle/>
          <a:p>
            <a:endParaRPr lang="ar-AE"/>
          </a:p>
        </p:txBody>
      </p:sp>
      <p:sp>
        <p:nvSpPr>
          <p:cNvPr id="133203" name="Text Box 83"/>
          <p:cNvSpPr txBox="1">
            <a:spLocks noChangeArrowheads="1"/>
          </p:cNvSpPr>
          <p:nvPr/>
        </p:nvSpPr>
        <p:spPr bwMode="auto">
          <a:xfrm>
            <a:off x="969963" y="4741863"/>
            <a:ext cx="646112"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H</a:t>
            </a:r>
            <a:endParaRPr lang="en-US" sz="4000" baseline="-25000">
              <a:latin typeface="Arial Black" pitchFamily="34" charset="0"/>
            </a:endParaRPr>
          </a:p>
        </p:txBody>
      </p:sp>
      <p:sp>
        <p:nvSpPr>
          <p:cNvPr id="133204" name="Line 84"/>
          <p:cNvSpPr>
            <a:spLocks noChangeShapeType="1"/>
          </p:cNvSpPr>
          <p:nvPr/>
        </p:nvSpPr>
        <p:spPr bwMode="auto">
          <a:xfrm>
            <a:off x="5435600" y="4364038"/>
            <a:ext cx="0" cy="360362"/>
          </a:xfrm>
          <a:prstGeom prst="line">
            <a:avLst/>
          </a:prstGeom>
          <a:noFill/>
          <a:ln w="57150">
            <a:solidFill>
              <a:schemeClr val="tx2"/>
            </a:solidFill>
            <a:round/>
            <a:headEnd/>
            <a:tailEnd/>
          </a:ln>
        </p:spPr>
        <p:txBody>
          <a:bodyPr/>
          <a:lstStyle/>
          <a:p>
            <a:endParaRPr lang="ar-AE"/>
          </a:p>
        </p:txBody>
      </p:sp>
      <p:sp>
        <p:nvSpPr>
          <p:cNvPr id="133205" name="Line 85"/>
          <p:cNvSpPr>
            <a:spLocks noChangeShapeType="1"/>
          </p:cNvSpPr>
          <p:nvPr/>
        </p:nvSpPr>
        <p:spPr bwMode="auto">
          <a:xfrm>
            <a:off x="5292725" y="4364038"/>
            <a:ext cx="1588" cy="360362"/>
          </a:xfrm>
          <a:prstGeom prst="line">
            <a:avLst/>
          </a:prstGeom>
          <a:noFill/>
          <a:ln w="57150">
            <a:solidFill>
              <a:schemeClr val="tx2"/>
            </a:solidFill>
            <a:round/>
            <a:headEnd/>
            <a:tailEnd/>
          </a:ln>
        </p:spPr>
        <p:txBody>
          <a:bodyPr/>
          <a:lstStyle/>
          <a:p>
            <a:endParaRPr lang="ar-AE"/>
          </a:p>
        </p:txBody>
      </p:sp>
      <p:sp>
        <p:nvSpPr>
          <p:cNvPr id="133206" name="Text Box 86"/>
          <p:cNvSpPr txBox="1">
            <a:spLocks noChangeArrowheads="1"/>
          </p:cNvSpPr>
          <p:nvPr/>
        </p:nvSpPr>
        <p:spPr bwMode="auto">
          <a:xfrm>
            <a:off x="5726113" y="4737100"/>
            <a:ext cx="1222375" cy="701675"/>
          </a:xfrm>
          <a:prstGeom prst="rect">
            <a:avLst/>
          </a:prstGeom>
          <a:noFill/>
          <a:ln w="9525">
            <a:noFill/>
            <a:miter lim="800000"/>
            <a:headEnd/>
            <a:tailEnd/>
          </a:ln>
        </p:spPr>
        <p:txBody>
          <a:bodyPr>
            <a:spAutoFit/>
          </a:bodyPr>
          <a:lstStyle/>
          <a:p>
            <a:pPr algn="l" rtl="0">
              <a:spcBef>
                <a:spcPct val="50000"/>
              </a:spcBef>
            </a:pPr>
            <a:r>
              <a:rPr lang="en-US" sz="4000">
                <a:solidFill>
                  <a:schemeClr val="tx2"/>
                </a:solidFill>
                <a:latin typeface="Arial Black" pitchFamily="34" charset="0"/>
              </a:rPr>
              <a:t>OH</a:t>
            </a:r>
            <a:endParaRPr lang="en-US" sz="4000" baseline="-25000">
              <a:solidFill>
                <a:schemeClr val="tx2"/>
              </a:solidFill>
              <a:latin typeface="Arial Black" pitchFamily="34" charset="0"/>
            </a:endParaRPr>
          </a:p>
        </p:txBody>
      </p:sp>
      <p:sp>
        <p:nvSpPr>
          <p:cNvPr id="133207" name="Text Box 87"/>
          <p:cNvSpPr txBox="1">
            <a:spLocks noChangeArrowheads="1"/>
          </p:cNvSpPr>
          <p:nvPr/>
        </p:nvSpPr>
        <p:spPr bwMode="auto">
          <a:xfrm>
            <a:off x="3779838" y="4724400"/>
            <a:ext cx="647700"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N</a:t>
            </a:r>
            <a:endParaRPr lang="en-US" sz="4000" baseline="-25000">
              <a:latin typeface="Arial Black" pitchFamily="34" charset="0"/>
            </a:endParaRPr>
          </a:p>
        </p:txBody>
      </p:sp>
      <p:sp>
        <p:nvSpPr>
          <p:cNvPr id="133208" name="Text Box 88"/>
          <p:cNvSpPr txBox="1">
            <a:spLocks noChangeArrowheads="1"/>
          </p:cNvSpPr>
          <p:nvPr/>
        </p:nvSpPr>
        <p:spPr bwMode="auto">
          <a:xfrm>
            <a:off x="5076825" y="4651375"/>
            <a:ext cx="863600"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C-</a:t>
            </a:r>
            <a:endParaRPr lang="en-US" sz="4000" baseline="-25000">
              <a:latin typeface="Arial Black" pitchFamily="34" charset="0"/>
            </a:endParaRPr>
          </a:p>
        </p:txBody>
      </p:sp>
      <p:sp>
        <p:nvSpPr>
          <p:cNvPr id="133209" name="Text Box 89"/>
          <p:cNvSpPr txBox="1">
            <a:spLocks noChangeArrowheads="1"/>
          </p:cNvSpPr>
          <p:nvPr/>
        </p:nvSpPr>
        <p:spPr bwMode="auto">
          <a:xfrm>
            <a:off x="5075238" y="3716338"/>
            <a:ext cx="719137"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O</a:t>
            </a:r>
            <a:endParaRPr lang="en-US" sz="4000" baseline="-25000">
              <a:latin typeface="Arial Black" pitchFamily="34" charset="0"/>
            </a:endParaRPr>
          </a:p>
        </p:txBody>
      </p:sp>
      <p:sp>
        <p:nvSpPr>
          <p:cNvPr id="133210" name="Text Box 90"/>
          <p:cNvSpPr txBox="1">
            <a:spLocks noChangeArrowheads="1"/>
          </p:cNvSpPr>
          <p:nvPr/>
        </p:nvSpPr>
        <p:spPr bwMode="auto">
          <a:xfrm>
            <a:off x="4213225" y="4651375"/>
            <a:ext cx="1079500"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-C-</a:t>
            </a:r>
            <a:endParaRPr lang="en-US" sz="4000" baseline="-25000">
              <a:latin typeface="Arial Black" pitchFamily="34" charset="0"/>
            </a:endParaRPr>
          </a:p>
        </p:txBody>
      </p:sp>
      <p:sp>
        <p:nvSpPr>
          <p:cNvPr id="133211" name="Line 91"/>
          <p:cNvSpPr>
            <a:spLocks noChangeShapeType="1"/>
          </p:cNvSpPr>
          <p:nvPr/>
        </p:nvSpPr>
        <p:spPr bwMode="auto">
          <a:xfrm>
            <a:off x="4643438" y="4364038"/>
            <a:ext cx="1587" cy="360362"/>
          </a:xfrm>
          <a:prstGeom prst="line">
            <a:avLst/>
          </a:prstGeom>
          <a:noFill/>
          <a:ln w="57150">
            <a:solidFill>
              <a:schemeClr val="tx2"/>
            </a:solidFill>
            <a:round/>
            <a:headEnd/>
            <a:tailEnd/>
          </a:ln>
        </p:spPr>
        <p:txBody>
          <a:bodyPr/>
          <a:lstStyle/>
          <a:p>
            <a:endParaRPr lang="ar-AE"/>
          </a:p>
        </p:txBody>
      </p:sp>
      <p:sp>
        <p:nvSpPr>
          <p:cNvPr id="133212" name="Text Box 92"/>
          <p:cNvSpPr txBox="1">
            <a:spLocks noChangeArrowheads="1"/>
          </p:cNvSpPr>
          <p:nvPr/>
        </p:nvSpPr>
        <p:spPr bwMode="auto">
          <a:xfrm>
            <a:off x="4357688" y="3806825"/>
            <a:ext cx="646112"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H</a:t>
            </a:r>
            <a:endParaRPr lang="en-US" sz="4000" baseline="-25000">
              <a:latin typeface="Arial Black" pitchFamily="34" charset="0"/>
            </a:endParaRPr>
          </a:p>
        </p:txBody>
      </p:sp>
      <p:sp>
        <p:nvSpPr>
          <p:cNvPr id="133213" name="Text Box 93"/>
          <p:cNvSpPr txBox="1">
            <a:spLocks noChangeArrowheads="1"/>
          </p:cNvSpPr>
          <p:nvPr/>
        </p:nvSpPr>
        <p:spPr bwMode="auto">
          <a:xfrm>
            <a:off x="4357688" y="5534025"/>
            <a:ext cx="646112"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R</a:t>
            </a:r>
            <a:endParaRPr lang="en-US" sz="4000" baseline="-25000">
              <a:latin typeface="Arial Black" pitchFamily="34" charset="0"/>
            </a:endParaRPr>
          </a:p>
        </p:txBody>
      </p:sp>
      <p:sp>
        <p:nvSpPr>
          <p:cNvPr id="133214" name="Line 94"/>
          <p:cNvSpPr>
            <a:spLocks noChangeShapeType="1"/>
          </p:cNvSpPr>
          <p:nvPr/>
        </p:nvSpPr>
        <p:spPr bwMode="auto">
          <a:xfrm>
            <a:off x="4643438" y="5227638"/>
            <a:ext cx="1587" cy="360362"/>
          </a:xfrm>
          <a:prstGeom prst="line">
            <a:avLst/>
          </a:prstGeom>
          <a:noFill/>
          <a:ln w="57150">
            <a:solidFill>
              <a:schemeClr val="tx2"/>
            </a:solidFill>
            <a:round/>
            <a:headEnd/>
            <a:tailEnd/>
          </a:ln>
        </p:spPr>
        <p:txBody>
          <a:bodyPr/>
          <a:lstStyle/>
          <a:p>
            <a:endParaRPr lang="ar-AE"/>
          </a:p>
        </p:txBody>
      </p:sp>
      <p:sp>
        <p:nvSpPr>
          <p:cNvPr id="133215" name="Line 95"/>
          <p:cNvSpPr>
            <a:spLocks noChangeShapeType="1"/>
          </p:cNvSpPr>
          <p:nvPr/>
        </p:nvSpPr>
        <p:spPr bwMode="auto">
          <a:xfrm>
            <a:off x="4137025" y="4344988"/>
            <a:ext cx="1588" cy="360362"/>
          </a:xfrm>
          <a:prstGeom prst="line">
            <a:avLst/>
          </a:prstGeom>
          <a:noFill/>
          <a:ln w="57150">
            <a:solidFill>
              <a:schemeClr val="tx2"/>
            </a:solidFill>
            <a:round/>
            <a:headEnd/>
            <a:tailEnd/>
          </a:ln>
        </p:spPr>
        <p:txBody>
          <a:bodyPr/>
          <a:lstStyle/>
          <a:p>
            <a:endParaRPr lang="ar-AE"/>
          </a:p>
        </p:txBody>
      </p:sp>
      <p:sp>
        <p:nvSpPr>
          <p:cNvPr id="133216" name="Text Box 96"/>
          <p:cNvSpPr txBox="1">
            <a:spLocks noChangeArrowheads="1"/>
          </p:cNvSpPr>
          <p:nvPr/>
        </p:nvSpPr>
        <p:spPr bwMode="auto">
          <a:xfrm>
            <a:off x="3851275" y="3787775"/>
            <a:ext cx="646113" cy="701675"/>
          </a:xfrm>
          <a:prstGeom prst="rect">
            <a:avLst/>
          </a:prstGeom>
          <a:noFill/>
          <a:ln w="9525">
            <a:noFill/>
            <a:miter lim="800000"/>
            <a:headEnd/>
            <a:tailEnd/>
          </a:ln>
        </p:spPr>
        <p:txBody>
          <a:bodyPr>
            <a:spAutoFit/>
          </a:bodyPr>
          <a:lstStyle/>
          <a:p>
            <a:pPr algn="l" rtl="0">
              <a:spcBef>
                <a:spcPct val="50000"/>
              </a:spcBef>
            </a:pPr>
            <a:r>
              <a:rPr lang="en-US" sz="4000">
                <a:latin typeface="Arial Black" pitchFamily="34" charset="0"/>
              </a:rPr>
              <a:t>H</a:t>
            </a:r>
            <a:endParaRPr lang="en-US" sz="4000" baseline="-25000">
              <a:latin typeface="Arial Black" pitchFamily="34" charset="0"/>
            </a:endParaRPr>
          </a:p>
        </p:txBody>
      </p:sp>
      <p:sp>
        <p:nvSpPr>
          <p:cNvPr id="133217" name="Line 97"/>
          <p:cNvSpPr>
            <a:spLocks noChangeShapeType="1"/>
          </p:cNvSpPr>
          <p:nvPr/>
        </p:nvSpPr>
        <p:spPr bwMode="auto">
          <a:xfrm>
            <a:off x="3560763" y="5083175"/>
            <a:ext cx="219075" cy="0"/>
          </a:xfrm>
          <a:prstGeom prst="line">
            <a:avLst/>
          </a:prstGeom>
          <a:noFill/>
          <a:ln w="57150">
            <a:solidFill>
              <a:schemeClr val="tx2"/>
            </a:solidFill>
            <a:round/>
            <a:headEnd/>
            <a:tailEnd/>
          </a:ln>
        </p:spPr>
        <p:txBody>
          <a:bodyPr/>
          <a:lstStyle/>
          <a:p>
            <a:endParaRPr lang="ar-AE"/>
          </a:p>
        </p:txBody>
      </p:sp>
      <p:sp>
        <p:nvSpPr>
          <p:cNvPr id="133223" name="Rectangle 103"/>
          <p:cNvSpPr>
            <a:spLocks noChangeArrowheads="1"/>
          </p:cNvSpPr>
          <p:nvPr/>
        </p:nvSpPr>
        <p:spPr bwMode="auto">
          <a:xfrm>
            <a:off x="2627313" y="6165850"/>
            <a:ext cx="2160587" cy="503238"/>
          </a:xfrm>
          <a:prstGeom prst="rect">
            <a:avLst/>
          </a:prstGeom>
          <a:solidFill>
            <a:srgbClr val="FFFF66"/>
          </a:solidFill>
          <a:ln w="9525">
            <a:noFill/>
            <a:miter lim="800000"/>
            <a:headEnd/>
            <a:tailEnd/>
          </a:ln>
        </p:spPr>
        <p:txBody>
          <a:bodyPr anchor="ctr"/>
          <a:lstStyle/>
          <a:p>
            <a:r>
              <a:rPr lang="ar-SA" sz="4000" b="1">
                <a:solidFill>
                  <a:schemeClr val="tx2"/>
                </a:solidFill>
              </a:rPr>
              <a:t>ثنائي ببتيد</a:t>
            </a:r>
            <a:endParaRPr lang="en-US" sz="4000" b="1">
              <a:solidFill>
                <a:schemeClr val="tx2"/>
              </a:solidFill>
            </a:endParaRPr>
          </a:p>
        </p:txBody>
      </p:sp>
      <p:sp>
        <p:nvSpPr>
          <p:cNvPr id="133224" name="Rectangle 104"/>
          <p:cNvSpPr>
            <a:spLocks noChangeArrowheads="1"/>
          </p:cNvSpPr>
          <p:nvPr/>
        </p:nvSpPr>
        <p:spPr bwMode="auto">
          <a:xfrm>
            <a:off x="5508625" y="6237288"/>
            <a:ext cx="863600" cy="503237"/>
          </a:xfrm>
          <a:prstGeom prst="rect">
            <a:avLst/>
          </a:prstGeom>
          <a:solidFill>
            <a:srgbClr val="FFFF66"/>
          </a:solidFill>
          <a:ln w="9525">
            <a:noFill/>
            <a:miter lim="800000"/>
            <a:headEnd/>
            <a:tailEnd/>
          </a:ln>
        </p:spPr>
        <p:txBody>
          <a:bodyPr anchor="ctr"/>
          <a:lstStyle/>
          <a:p>
            <a:r>
              <a:rPr lang="ar-SA" sz="4000" b="1">
                <a:solidFill>
                  <a:schemeClr val="tx2"/>
                </a:solidFill>
              </a:rPr>
              <a:t>ماء</a:t>
            </a:r>
            <a:endParaRPr lang="en-US" sz="4000" b="1">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3124"/>
                                        </p:tgtEl>
                                        <p:attrNameLst>
                                          <p:attrName>style.visibility</p:attrName>
                                        </p:attrNameLst>
                                      </p:cBhvr>
                                      <p:to>
                                        <p:strVal val="visible"/>
                                      </p:to>
                                    </p:set>
                                    <p:animEffect transition="in" filter="strips(downLeft)">
                                      <p:cBhvr>
                                        <p:cTn id="7" dur="500"/>
                                        <p:tgtEl>
                                          <p:spTgt spid="13312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33125"/>
                                        </p:tgtEl>
                                        <p:attrNameLst>
                                          <p:attrName>style.visibility</p:attrName>
                                        </p:attrNameLst>
                                      </p:cBhvr>
                                      <p:to>
                                        <p:strVal val="visible"/>
                                      </p:to>
                                    </p:set>
                                    <p:animEffect transition="in" filter="strips(downLeft)">
                                      <p:cBhvr>
                                        <p:cTn id="10" dur="500"/>
                                        <p:tgtEl>
                                          <p:spTgt spid="13312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33126"/>
                                        </p:tgtEl>
                                        <p:attrNameLst>
                                          <p:attrName>style.visibility</p:attrName>
                                        </p:attrNameLst>
                                      </p:cBhvr>
                                      <p:to>
                                        <p:strVal val="visible"/>
                                      </p:to>
                                    </p:set>
                                    <p:animEffect transition="in" filter="strips(downLeft)">
                                      <p:cBhvr>
                                        <p:cTn id="13" dur="500"/>
                                        <p:tgtEl>
                                          <p:spTgt spid="13312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33127"/>
                                        </p:tgtEl>
                                        <p:attrNameLst>
                                          <p:attrName>style.visibility</p:attrName>
                                        </p:attrNameLst>
                                      </p:cBhvr>
                                      <p:to>
                                        <p:strVal val="visible"/>
                                      </p:to>
                                    </p:set>
                                    <p:animEffect transition="in" filter="strips(downLeft)">
                                      <p:cBhvr>
                                        <p:cTn id="16" dur="500"/>
                                        <p:tgtEl>
                                          <p:spTgt spid="133127"/>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33128"/>
                                        </p:tgtEl>
                                        <p:attrNameLst>
                                          <p:attrName>style.visibility</p:attrName>
                                        </p:attrNameLst>
                                      </p:cBhvr>
                                      <p:to>
                                        <p:strVal val="visible"/>
                                      </p:to>
                                    </p:set>
                                    <p:animEffect transition="in" filter="strips(downLeft)">
                                      <p:cBhvr>
                                        <p:cTn id="19" dur="500"/>
                                        <p:tgtEl>
                                          <p:spTgt spid="133128"/>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133129"/>
                                        </p:tgtEl>
                                        <p:attrNameLst>
                                          <p:attrName>style.visibility</p:attrName>
                                        </p:attrNameLst>
                                      </p:cBhvr>
                                      <p:to>
                                        <p:strVal val="visible"/>
                                      </p:to>
                                    </p:set>
                                    <p:animEffect transition="in" filter="strips(downLeft)">
                                      <p:cBhvr>
                                        <p:cTn id="22" dur="500"/>
                                        <p:tgtEl>
                                          <p:spTgt spid="133129"/>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133130"/>
                                        </p:tgtEl>
                                        <p:attrNameLst>
                                          <p:attrName>style.visibility</p:attrName>
                                        </p:attrNameLst>
                                      </p:cBhvr>
                                      <p:to>
                                        <p:strVal val="visible"/>
                                      </p:to>
                                    </p:set>
                                    <p:animEffect transition="in" filter="strips(downLeft)">
                                      <p:cBhvr>
                                        <p:cTn id="25" dur="500"/>
                                        <p:tgtEl>
                                          <p:spTgt spid="133130"/>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33151"/>
                                        </p:tgtEl>
                                        <p:attrNameLst>
                                          <p:attrName>style.visibility</p:attrName>
                                        </p:attrNameLst>
                                      </p:cBhvr>
                                      <p:to>
                                        <p:strVal val="visible"/>
                                      </p:to>
                                    </p:set>
                                    <p:animEffect transition="in" filter="strips(downLeft)">
                                      <p:cBhvr>
                                        <p:cTn id="28" dur="500"/>
                                        <p:tgtEl>
                                          <p:spTgt spid="133151"/>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133152"/>
                                        </p:tgtEl>
                                        <p:attrNameLst>
                                          <p:attrName>style.visibility</p:attrName>
                                        </p:attrNameLst>
                                      </p:cBhvr>
                                      <p:to>
                                        <p:strVal val="visible"/>
                                      </p:to>
                                    </p:set>
                                    <p:animEffect transition="in" filter="strips(downLeft)">
                                      <p:cBhvr>
                                        <p:cTn id="31" dur="500"/>
                                        <p:tgtEl>
                                          <p:spTgt spid="133152"/>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33153"/>
                                        </p:tgtEl>
                                        <p:attrNameLst>
                                          <p:attrName>style.visibility</p:attrName>
                                        </p:attrNameLst>
                                      </p:cBhvr>
                                      <p:to>
                                        <p:strVal val="visible"/>
                                      </p:to>
                                    </p:set>
                                    <p:animEffect transition="in" filter="strips(downLeft)">
                                      <p:cBhvr>
                                        <p:cTn id="34" dur="500"/>
                                        <p:tgtEl>
                                          <p:spTgt spid="133153"/>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33154"/>
                                        </p:tgtEl>
                                        <p:attrNameLst>
                                          <p:attrName>style.visibility</p:attrName>
                                        </p:attrNameLst>
                                      </p:cBhvr>
                                      <p:to>
                                        <p:strVal val="visible"/>
                                      </p:to>
                                    </p:set>
                                    <p:animEffect transition="in" filter="strips(downLeft)">
                                      <p:cBhvr>
                                        <p:cTn id="37" dur="500"/>
                                        <p:tgtEl>
                                          <p:spTgt spid="133154"/>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133155"/>
                                        </p:tgtEl>
                                        <p:attrNameLst>
                                          <p:attrName>style.visibility</p:attrName>
                                        </p:attrNameLst>
                                      </p:cBhvr>
                                      <p:to>
                                        <p:strVal val="visible"/>
                                      </p:to>
                                    </p:set>
                                    <p:animEffect transition="in" filter="strips(downLeft)">
                                      <p:cBhvr>
                                        <p:cTn id="40" dur="500"/>
                                        <p:tgtEl>
                                          <p:spTgt spid="133155"/>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133156"/>
                                        </p:tgtEl>
                                        <p:attrNameLst>
                                          <p:attrName>style.visibility</p:attrName>
                                        </p:attrNameLst>
                                      </p:cBhvr>
                                      <p:to>
                                        <p:strVal val="visible"/>
                                      </p:to>
                                    </p:set>
                                    <p:animEffect transition="in" filter="strips(downLeft)">
                                      <p:cBhvr>
                                        <p:cTn id="43" dur="500"/>
                                        <p:tgtEl>
                                          <p:spTgt spid="133156"/>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133157"/>
                                        </p:tgtEl>
                                        <p:attrNameLst>
                                          <p:attrName>style.visibility</p:attrName>
                                        </p:attrNameLst>
                                      </p:cBhvr>
                                      <p:to>
                                        <p:strVal val="visible"/>
                                      </p:to>
                                    </p:set>
                                    <p:animEffect transition="in" filter="strips(downLeft)">
                                      <p:cBhvr>
                                        <p:cTn id="46" dur="500"/>
                                        <p:tgtEl>
                                          <p:spTgt spid="133157"/>
                                        </p:tgtEl>
                                      </p:cBhvr>
                                    </p:animEffect>
                                  </p:childTnLst>
                                </p:cTn>
                              </p:par>
                              <p:par>
                                <p:cTn id="47" presetID="18" presetClass="entr" presetSubtype="12" fill="hold" grpId="0" nodeType="withEffect">
                                  <p:stCondLst>
                                    <p:cond delay="0"/>
                                  </p:stCondLst>
                                  <p:childTnLst>
                                    <p:set>
                                      <p:cBhvr>
                                        <p:cTn id="48" dur="1" fill="hold">
                                          <p:stCondLst>
                                            <p:cond delay="0"/>
                                          </p:stCondLst>
                                        </p:cTn>
                                        <p:tgtEl>
                                          <p:spTgt spid="133158"/>
                                        </p:tgtEl>
                                        <p:attrNameLst>
                                          <p:attrName>style.visibility</p:attrName>
                                        </p:attrNameLst>
                                      </p:cBhvr>
                                      <p:to>
                                        <p:strVal val="visible"/>
                                      </p:to>
                                    </p:set>
                                    <p:animEffect transition="in" filter="strips(downLeft)">
                                      <p:cBhvr>
                                        <p:cTn id="49" dur="500"/>
                                        <p:tgtEl>
                                          <p:spTgt spid="133158"/>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133159"/>
                                        </p:tgtEl>
                                        <p:attrNameLst>
                                          <p:attrName>style.visibility</p:attrName>
                                        </p:attrNameLst>
                                      </p:cBhvr>
                                      <p:to>
                                        <p:strVal val="visible"/>
                                      </p:to>
                                    </p:set>
                                    <p:animEffect transition="in" filter="strips(downLeft)">
                                      <p:cBhvr>
                                        <p:cTn id="52" dur="500"/>
                                        <p:tgtEl>
                                          <p:spTgt spid="133159"/>
                                        </p:tgtEl>
                                      </p:cBhvr>
                                    </p:animEffect>
                                  </p:childTnLst>
                                </p:cTn>
                              </p:par>
                              <p:par>
                                <p:cTn id="53" presetID="18" presetClass="entr" presetSubtype="12" fill="hold" grpId="0" nodeType="withEffect">
                                  <p:stCondLst>
                                    <p:cond delay="0"/>
                                  </p:stCondLst>
                                  <p:childTnLst>
                                    <p:set>
                                      <p:cBhvr>
                                        <p:cTn id="54" dur="1" fill="hold">
                                          <p:stCondLst>
                                            <p:cond delay="0"/>
                                          </p:stCondLst>
                                        </p:cTn>
                                        <p:tgtEl>
                                          <p:spTgt spid="133160"/>
                                        </p:tgtEl>
                                        <p:attrNameLst>
                                          <p:attrName>style.visibility</p:attrName>
                                        </p:attrNameLst>
                                      </p:cBhvr>
                                      <p:to>
                                        <p:strVal val="visible"/>
                                      </p:to>
                                    </p:set>
                                    <p:animEffect transition="in" filter="strips(downLeft)">
                                      <p:cBhvr>
                                        <p:cTn id="55" dur="500"/>
                                        <p:tgtEl>
                                          <p:spTgt spid="133160"/>
                                        </p:tgtEl>
                                      </p:cBhvr>
                                    </p:animEffect>
                                  </p:childTnLst>
                                </p:cTn>
                              </p:par>
                              <p:par>
                                <p:cTn id="56" presetID="18" presetClass="entr" presetSubtype="12" fill="hold" grpId="0" nodeType="withEffect">
                                  <p:stCondLst>
                                    <p:cond delay="0"/>
                                  </p:stCondLst>
                                  <p:childTnLst>
                                    <p:set>
                                      <p:cBhvr>
                                        <p:cTn id="57" dur="1" fill="hold">
                                          <p:stCondLst>
                                            <p:cond delay="0"/>
                                          </p:stCondLst>
                                        </p:cTn>
                                        <p:tgtEl>
                                          <p:spTgt spid="133161"/>
                                        </p:tgtEl>
                                        <p:attrNameLst>
                                          <p:attrName>style.visibility</p:attrName>
                                        </p:attrNameLst>
                                      </p:cBhvr>
                                      <p:to>
                                        <p:strVal val="visible"/>
                                      </p:to>
                                    </p:set>
                                    <p:animEffect transition="in" filter="strips(downLeft)">
                                      <p:cBhvr>
                                        <p:cTn id="58" dur="500"/>
                                        <p:tgtEl>
                                          <p:spTgt spid="133161"/>
                                        </p:tgtEl>
                                      </p:cBhvr>
                                    </p:animEffect>
                                  </p:childTnLst>
                                </p:cTn>
                              </p:par>
                              <p:par>
                                <p:cTn id="59" presetID="18" presetClass="entr" presetSubtype="12" fill="hold" grpId="0" nodeType="withEffect">
                                  <p:stCondLst>
                                    <p:cond delay="0"/>
                                  </p:stCondLst>
                                  <p:childTnLst>
                                    <p:set>
                                      <p:cBhvr>
                                        <p:cTn id="60" dur="1" fill="hold">
                                          <p:stCondLst>
                                            <p:cond delay="0"/>
                                          </p:stCondLst>
                                        </p:cTn>
                                        <p:tgtEl>
                                          <p:spTgt spid="133162"/>
                                        </p:tgtEl>
                                        <p:attrNameLst>
                                          <p:attrName>style.visibility</p:attrName>
                                        </p:attrNameLst>
                                      </p:cBhvr>
                                      <p:to>
                                        <p:strVal val="visible"/>
                                      </p:to>
                                    </p:set>
                                    <p:animEffect transition="in" filter="strips(downLeft)">
                                      <p:cBhvr>
                                        <p:cTn id="61" dur="500"/>
                                        <p:tgtEl>
                                          <p:spTgt spid="133162"/>
                                        </p:tgtEl>
                                      </p:cBhvr>
                                    </p:animEffect>
                                  </p:childTnLst>
                                </p:cTn>
                              </p:par>
                              <p:par>
                                <p:cTn id="62" presetID="18" presetClass="entr" presetSubtype="12" fill="hold" grpId="0" nodeType="withEffect">
                                  <p:stCondLst>
                                    <p:cond delay="0"/>
                                  </p:stCondLst>
                                  <p:childTnLst>
                                    <p:set>
                                      <p:cBhvr>
                                        <p:cTn id="63" dur="1" fill="hold">
                                          <p:stCondLst>
                                            <p:cond delay="0"/>
                                          </p:stCondLst>
                                        </p:cTn>
                                        <p:tgtEl>
                                          <p:spTgt spid="133163"/>
                                        </p:tgtEl>
                                        <p:attrNameLst>
                                          <p:attrName>style.visibility</p:attrName>
                                        </p:attrNameLst>
                                      </p:cBhvr>
                                      <p:to>
                                        <p:strVal val="visible"/>
                                      </p:to>
                                    </p:set>
                                    <p:animEffect transition="in" filter="strips(downLeft)">
                                      <p:cBhvr>
                                        <p:cTn id="64" dur="500"/>
                                        <p:tgtEl>
                                          <p:spTgt spid="133163"/>
                                        </p:tgtEl>
                                      </p:cBhvr>
                                    </p:animEffect>
                                  </p:childTnLst>
                                </p:cTn>
                              </p:par>
                              <p:par>
                                <p:cTn id="65" presetID="18" presetClass="entr" presetSubtype="12" fill="hold" nodeType="withEffect">
                                  <p:stCondLst>
                                    <p:cond delay="0"/>
                                  </p:stCondLst>
                                  <p:childTnLst>
                                    <p:set>
                                      <p:cBhvr>
                                        <p:cTn id="66" dur="1" fill="hold">
                                          <p:stCondLst>
                                            <p:cond delay="0"/>
                                          </p:stCondLst>
                                        </p:cTn>
                                        <p:tgtEl>
                                          <p:spTgt spid="133164"/>
                                        </p:tgtEl>
                                        <p:attrNameLst>
                                          <p:attrName>style.visibility</p:attrName>
                                        </p:attrNameLst>
                                      </p:cBhvr>
                                      <p:to>
                                        <p:strVal val="visible"/>
                                      </p:to>
                                    </p:set>
                                    <p:animEffect transition="in" filter="strips(downLeft)">
                                      <p:cBhvr>
                                        <p:cTn id="67" dur="500"/>
                                        <p:tgtEl>
                                          <p:spTgt spid="133164"/>
                                        </p:tgtEl>
                                      </p:cBhvr>
                                    </p:animEffect>
                                  </p:childTnLst>
                                </p:cTn>
                              </p:par>
                              <p:par>
                                <p:cTn id="68" presetID="18" presetClass="entr" presetSubtype="12" fill="hold" nodeType="withEffect">
                                  <p:stCondLst>
                                    <p:cond delay="0"/>
                                  </p:stCondLst>
                                  <p:childTnLst>
                                    <p:set>
                                      <p:cBhvr>
                                        <p:cTn id="69" dur="1" fill="hold">
                                          <p:stCondLst>
                                            <p:cond delay="0"/>
                                          </p:stCondLst>
                                        </p:cTn>
                                        <p:tgtEl>
                                          <p:spTgt spid="133165"/>
                                        </p:tgtEl>
                                        <p:attrNameLst>
                                          <p:attrName>style.visibility</p:attrName>
                                        </p:attrNameLst>
                                      </p:cBhvr>
                                      <p:to>
                                        <p:strVal val="visible"/>
                                      </p:to>
                                    </p:set>
                                    <p:animEffect transition="in" filter="strips(downLeft)">
                                      <p:cBhvr>
                                        <p:cTn id="70" dur="500"/>
                                        <p:tgtEl>
                                          <p:spTgt spid="133165"/>
                                        </p:tgtEl>
                                      </p:cBhvr>
                                    </p:animEffect>
                                  </p:childTnLst>
                                </p:cTn>
                              </p:par>
                              <p:par>
                                <p:cTn id="71" presetID="18" presetClass="entr" presetSubtype="12" fill="hold" nodeType="withEffect">
                                  <p:stCondLst>
                                    <p:cond delay="0"/>
                                  </p:stCondLst>
                                  <p:childTnLst>
                                    <p:set>
                                      <p:cBhvr>
                                        <p:cTn id="72" dur="1" fill="hold">
                                          <p:stCondLst>
                                            <p:cond delay="0"/>
                                          </p:stCondLst>
                                        </p:cTn>
                                        <p:tgtEl>
                                          <p:spTgt spid="133168"/>
                                        </p:tgtEl>
                                        <p:attrNameLst>
                                          <p:attrName>style.visibility</p:attrName>
                                        </p:attrNameLst>
                                      </p:cBhvr>
                                      <p:to>
                                        <p:strVal val="visible"/>
                                      </p:to>
                                    </p:set>
                                    <p:animEffect transition="in" filter="strips(downLeft)">
                                      <p:cBhvr>
                                        <p:cTn id="73" dur="500"/>
                                        <p:tgtEl>
                                          <p:spTgt spid="133168"/>
                                        </p:tgtEl>
                                      </p:cBhvr>
                                    </p:animEffect>
                                  </p:childTnLst>
                                </p:cTn>
                              </p:par>
                              <p:par>
                                <p:cTn id="74" presetID="18" presetClass="entr" presetSubtype="12" fill="hold" grpId="0" nodeType="withEffect">
                                  <p:stCondLst>
                                    <p:cond delay="0"/>
                                  </p:stCondLst>
                                  <p:childTnLst>
                                    <p:set>
                                      <p:cBhvr>
                                        <p:cTn id="75" dur="1" fill="hold">
                                          <p:stCondLst>
                                            <p:cond delay="0"/>
                                          </p:stCondLst>
                                        </p:cTn>
                                        <p:tgtEl>
                                          <p:spTgt spid="133169"/>
                                        </p:tgtEl>
                                        <p:attrNameLst>
                                          <p:attrName>style.visibility</p:attrName>
                                        </p:attrNameLst>
                                      </p:cBhvr>
                                      <p:to>
                                        <p:strVal val="visible"/>
                                      </p:to>
                                    </p:set>
                                    <p:animEffect transition="in" filter="strips(downLeft)">
                                      <p:cBhvr>
                                        <p:cTn id="76" dur="500"/>
                                        <p:tgtEl>
                                          <p:spTgt spid="133169"/>
                                        </p:tgtEl>
                                      </p:cBhvr>
                                    </p:animEffect>
                                  </p:childTnLst>
                                </p:cTn>
                              </p:par>
                              <p:par>
                                <p:cTn id="77" presetID="18" presetClass="entr" presetSubtype="12" fill="hold" nodeType="withEffect">
                                  <p:stCondLst>
                                    <p:cond delay="0"/>
                                  </p:stCondLst>
                                  <p:childTnLst>
                                    <p:set>
                                      <p:cBhvr>
                                        <p:cTn id="78" dur="1" fill="hold">
                                          <p:stCondLst>
                                            <p:cond delay="0"/>
                                          </p:stCondLst>
                                        </p:cTn>
                                        <p:tgtEl>
                                          <p:spTgt spid="133170"/>
                                        </p:tgtEl>
                                        <p:attrNameLst>
                                          <p:attrName>style.visibility</p:attrName>
                                        </p:attrNameLst>
                                      </p:cBhvr>
                                      <p:to>
                                        <p:strVal val="visible"/>
                                      </p:to>
                                    </p:set>
                                    <p:animEffect transition="in" filter="strips(downLeft)">
                                      <p:cBhvr>
                                        <p:cTn id="79" dur="500"/>
                                        <p:tgtEl>
                                          <p:spTgt spid="133170"/>
                                        </p:tgtEl>
                                      </p:cBhvr>
                                    </p:animEffect>
                                  </p:childTnLst>
                                </p:cTn>
                              </p:par>
                              <p:par>
                                <p:cTn id="80" presetID="18" presetClass="entr" presetSubtype="12" fill="hold" nodeType="withEffect">
                                  <p:stCondLst>
                                    <p:cond delay="0"/>
                                  </p:stCondLst>
                                  <p:childTnLst>
                                    <p:set>
                                      <p:cBhvr>
                                        <p:cTn id="81" dur="1" fill="hold">
                                          <p:stCondLst>
                                            <p:cond delay="0"/>
                                          </p:stCondLst>
                                        </p:cTn>
                                        <p:tgtEl>
                                          <p:spTgt spid="133171"/>
                                        </p:tgtEl>
                                        <p:attrNameLst>
                                          <p:attrName>style.visibility</p:attrName>
                                        </p:attrNameLst>
                                      </p:cBhvr>
                                      <p:to>
                                        <p:strVal val="visible"/>
                                      </p:to>
                                    </p:set>
                                    <p:animEffect transition="in" filter="strips(downLeft)">
                                      <p:cBhvr>
                                        <p:cTn id="82" dur="500"/>
                                        <p:tgtEl>
                                          <p:spTgt spid="133171"/>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133172"/>
                                        </p:tgtEl>
                                        <p:attrNameLst>
                                          <p:attrName>style.visibility</p:attrName>
                                        </p:attrNameLst>
                                      </p:cBhvr>
                                      <p:to>
                                        <p:strVal val="visible"/>
                                      </p:to>
                                    </p:set>
                                    <p:animEffect transition="in" filter="strips(downLeft)">
                                      <p:cBhvr>
                                        <p:cTn id="85" dur="500"/>
                                        <p:tgtEl>
                                          <p:spTgt spid="133172"/>
                                        </p:tgtEl>
                                      </p:cBhvr>
                                    </p:animEffect>
                                  </p:childTnLst>
                                </p:cTn>
                              </p:par>
                              <p:par>
                                <p:cTn id="86" presetID="18" presetClass="entr" presetSubtype="12" fill="hold" grpId="0" nodeType="withEffect">
                                  <p:stCondLst>
                                    <p:cond delay="0"/>
                                  </p:stCondLst>
                                  <p:childTnLst>
                                    <p:set>
                                      <p:cBhvr>
                                        <p:cTn id="87" dur="1" fill="hold">
                                          <p:stCondLst>
                                            <p:cond delay="0"/>
                                          </p:stCondLst>
                                        </p:cTn>
                                        <p:tgtEl>
                                          <p:spTgt spid="133173"/>
                                        </p:tgtEl>
                                        <p:attrNameLst>
                                          <p:attrName>style.visibility</p:attrName>
                                        </p:attrNameLst>
                                      </p:cBhvr>
                                      <p:to>
                                        <p:strVal val="visible"/>
                                      </p:to>
                                    </p:set>
                                    <p:animEffect transition="in" filter="strips(downLeft)">
                                      <p:cBhvr>
                                        <p:cTn id="88" dur="500"/>
                                        <p:tgtEl>
                                          <p:spTgt spid="133173"/>
                                        </p:tgtEl>
                                      </p:cBhvr>
                                    </p:animEffect>
                                  </p:childTnLst>
                                </p:cTn>
                              </p:par>
                              <p:par>
                                <p:cTn id="89" presetID="18" presetClass="entr" presetSubtype="12" fill="hold" nodeType="withEffect">
                                  <p:stCondLst>
                                    <p:cond delay="0"/>
                                  </p:stCondLst>
                                  <p:childTnLst>
                                    <p:set>
                                      <p:cBhvr>
                                        <p:cTn id="90" dur="1" fill="hold">
                                          <p:stCondLst>
                                            <p:cond delay="0"/>
                                          </p:stCondLst>
                                        </p:cTn>
                                        <p:tgtEl>
                                          <p:spTgt spid="133174"/>
                                        </p:tgtEl>
                                        <p:attrNameLst>
                                          <p:attrName>style.visibility</p:attrName>
                                        </p:attrNameLst>
                                      </p:cBhvr>
                                      <p:to>
                                        <p:strVal val="visible"/>
                                      </p:to>
                                    </p:set>
                                    <p:animEffect transition="in" filter="strips(downLeft)">
                                      <p:cBhvr>
                                        <p:cTn id="91" dur="500"/>
                                        <p:tgtEl>
                                          <p:spTgt spid="133174"/>
                                        </p:tgtEl>
                                      </p:cBhvr>
                                    </p:animEffect>
                                  </p:childTnLst>
                                </p:cTn>
                              </p:par>
                              <p:par>
                                <p:cTn id="92" presetID="18" presetClass="entr" presetSubtype="12" fill="hold" grpId="0" nodeType="withEffect">
                                  <p:stCondLst>
                                    <p:cond delay="0"/>
                                  </p:stCondLst>
                                  <p:childTnLst>
                                    <p:set>
                                      <p:cBhvr>
                                        <p:cTn id="93" dur="1" fill="hold">
                                          <p:stCondLst>
                                            <p:cond delay="0"/>
                                          </p:stCondLst>
                                        </p:cTn>
                                        <p:tgtEl>
                                          <p:spTgt spid="133175"/>
                                        </p:tgtEl>
                                        <p:attrNameLst>
                                          <p:attrName>style.visibility</p:attrName>
                                        </p:attrNameLst>
                                      </p:cBhvr>
                                      <p:to>
                                        <p:strVal val="visible"/>
                                      </p:to>
                                    </p:set>
                                    <p:animEffect transition="in" filter="strips(downLeft)">
                                      <p:cBhvr>
                                        <p:cTn id="94" dur="500"/>
                                        <p:tgtEl>
                                          <p:spTgt spid="133175"/>
                                        </p:tgtEl>
                                      </p:cBhvr>
                                    </p:animEffect>
                                  </p:childTnLst>
                                </p:cTn>
                              </p:par>
                              <p:par>
                                <p:cTn id="95" presetID="18" presetClass="entr" presetSubtype="12" fill="hold" nodeType="withEffect">
                                  <p:stCondLst>
                                    <p:cond delay="0"/>
                                  </p:stCondLst>
                                  <p:childTnLst>
                                    <p:set>
                                      <p:cBhvr>
                                        <p:cTn id="96" dur="1" fill="hold">
                                          <p:stCondLst>
                                            <p:cond delay="0"/>
                                          </p:stCondLst>
                                        </p:cTn>
                                        <p:tgtEl>
                                          <p:spTgt spid="133176"/>
                                        </p:tgtEl>
                                        <p:attrNameLst>
                                          <p:attrName>style.visibility</p:attrName>
                                        </p:attrNameLst>
                                      </p:cBhvr>
                                      <p:to>
                                        <p:strVal val="visible"/>
                                      </p:to>
                                    </p:set>
                                    <p:animEffect transition="in" filter="strips(downLeft)">
                                      <p:cBhvr>
                                        <p:cTn id="97" dur="500"/>
                                        <p:tgtEl>
                                          <p:spTgt spid="133176"/>
                                        </p:tgtEl>
                                      </p:cBhvr>
                                    </p:animEffect>
                                  </p:childTnLst>
                                </p:cTn>
                              </p:par>
                            </p:childTnLst>
                          </p:cTn>
                        </p:par>
                      </p:childTnLst>
                    </p:cTn>
                  </p:par>
                  <p:par>
                    <p:cTn id="98" fill="hold">
                      <p:stCondLst>
                        <p:cond delay="indefinite"/>
                      </p:stCondLst>
                      <p:childTnLst>
                        <p:par>
                          <p:cTn id="99" fill="hold">
                            <p:stCondLst>
                              <p:cond delay="0"/>
                            </p:stCondLst>
                            <p:childTnLst>
                              <p:par>
                                <p:cTn id="100" presetID="23" presetClass="entr" presetSubtype="16" fill="hold" nodeType="clickEffect">
                                  <p:stCondLst>
                                    <p:cond delay="0"/>
                                  </p:stCondLst>
                                  <p:childTnLst>
                                    <p:set>
                                      <p:cBhvr>
                                        <p:cTn id="101" dur="1" fill="hold">
                                          <p:stCondLst>
                                            <p:cond delay="0"/>
                                          </p:stCondLst>
                                        </p:cTn>
                                        <p:tgtEl>
                                          <p:spTgt spid="133186"/>
                                        </p:tgtEl>
                                        <p:attrNameLst>
                                          <p:attrName>style.visibility</p:attrName>
                                        </p:attrNameLst>
                                      </p:cBhvr>
                                      <p:to>
                                        <p:strVal val="visible"/>
                                      </p:to>
                                    </p:set>
                                    <p:anim calcmode="lin" valueType="num">
                                      <p:cBhvr>
                                        <p:cTn id="102" dur="500" fill="hold"/>
                                        <p:tgtEl>
                                          <p:spTgt spid="133186"/>
                                        </p:tgtEl>
                                        <p:attrNameLst>
                                          <p:attrName>ppt_w</p:attrName>
                                        </p:attrNameLst>
                                      </p:cBhvr>
                                      <p:tavLst>
                                        <p:tav tm="0">
                                          <p:val>
                                            <p:fltVal val="0"/>
                                          </p:val>
                                        </p:tav>
                                        <p:tav tm="100000">
                                          <p:val>
                                            <p:strVal val="#ppt_w"/>
                                          </p:val>
                                        </p:tav>
                                      </p:tavLst>
                                    </p:anim>
                                    <p:anim calcmode="lin" valueType="num">
                                      <p:cBhvr>
                                        <p:cTn id="103" dur="500" fill="hold"/>
                                        <p:tgtEl>
                                          <p:spTgt spid="13318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0"/>
                                            </p:cond>
                                          </p:stCondLst>
                                          <p:endCondLst>
                                            <p:cond evt="onStopAudio" delay="0">
                                              <p:tgtEl>
                                                <p:sldTgt/>
                                              </p:tgtEl>
                                            </p:cond>
                                          </p:endCondLst>
                                        </p:cTn>
                                        <p:tgtEl>
                                          <p:sndTgt r:embed="rId2" name="laser.wav"/>
                                        </p:tgtEl>
                                      </p:cMediaNode>
                                    </p:audio>
                                  </p:subTnLst>
                                </p:cTn>
                              </p:par>
                            </p:childTnLst>
                          </p:cTn>
                        </p:par>
                      </p:childTnLst>
                    </p:cTn>
                  </p:par>
                  <p:par>
                    <p:cTn id="104" fill="hold">
                      <p:stCondLst>
                        <p:cond delay="indefinite"/>
                      </p:stCondLst>
                      <p:childTnLst>
                        <p:par>
                          <p:cTn id="105" fill="hold">
                            <p:stCondLst>
                              <p:cond delay="0"/>
                            </p:stCondLst>
                            <p:childTnLst>
                              <p:par>
                                <p:cTn id="106" presetID="23" presetClass="entr" presetSubtype="16" fill="hold" grpId="0" nodeType="clickEffect">
                                  <p:stCondLst>
                                    <p:cond delay="0"/>
                                  </p:stCondLst>
                                  <p:childTnLst>
                                    <p:set>
                                      <p:cBhvr>
                                        <p:cTn id="107" dur="1" fill="hold">
                                          <p:stCondLst>
                                            <p:cond delay="0"/>
                                          </p:stCondLst>
                                        </p:cTn>
                                        <p:tgtEl>
                                          <p:spTgt spid="133187"/>
                                        </p:tgtEl>
                                        <p:attrNameLst>
                                          <p:attrName>style.visibility</p:attrName>
                                        </p:attrNameLst>
                                      </p:cBhvr>
                                      <p:to>
                                        <p:strVal val="visible"/>
                                      </p:to>
                                    </p:set>
                                    <p:anim calcmode="lin" valueType="num">
                                      <p:cBhvr>
                                        <p:cTn id="108" dur="500" fill="hold"/>
                                        <p:tgtEl>
                                          <p:spTgt spid="133187"/>
                                        </p:tgtEl>
                                        <p:attrNameLst>
                                          <p:attrName>ppt_w</p:attrName>
                                        </p:attrNameLst>
                                      </p:cBhvr>
                                      <p:tavLst>
                                        <p:tav tm="0">
                                          <p:val>
                                            <p:fltVal val="0"/>
                                          </p:val>
                                        </p:tav>
                                        <p:tav tm="100000">
                                          <p:val>
                                            <p:strVal val="#ppt_w"/>
                                          </p:val>
                                        </p:tav>
                                      </p:tavLst>
                                    </p:anim>
                                    <p:anim calcmode="lin" valueType="num">
                                      <p:cBhvr>
                                        <p:cTn id="109" dur="500" fill="hold"/>
                                        <p:tgtEl>
                                          <p:spTgt spid="13318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6"/>
                                            </p:cond>
                                          </p:stCondLst>
                                          <p:endCondLst>
                                            <p:cond evt="onStopAudio" delay="0">
                                              <p:tgtEl>
                                                <p:sldTgt/>
                                              </p:tgtEl>
                                            </p:cond>
                                          </p:endCondLst>
                                        </p:cTn>
                                        <p:tgtEl>
                                          <p:sndTgt r:embed="rId2" name="laser.wav"/>
                                        </p:tgtEl>
                                      </p:cMediaNode>
                                    </p:audio>
                                  </p:subTnLst>
                                </p:cTn>
                              </p:par>
                            </p:childTnLst>
                          </p:cTn>
                        </p:par>
                      </p:childTnLst>
                    </p:cTn>
                  </p:par>
                  <p:par>
                    <p:cTn id="110" fill="hold">
                      <p:stCondLst>
                        <p:cond delay="indefinite"/>
                      </p:stCondLst>
                      <p:childTnLst>
                        <p:par>
                          <p:cTn id="111" fill="hold">
                            <p:stCondLst>
                              <p:cond delay="0"/>
                            </p:stCondLst>
                            <p:childTnLst>
                              <p:par>
                                <p:cTn id="112" presetID="4" presetClass="entr" presetSubtype="16" fill="hold" grpId="0" nodeType="clickEffect">
                                  <p:stCondLst>
                                    <p:cond delay="0"/>
                                  </p:stCondLst>
                                  <p:childTnLst>
                                    <p:set>
                                      <p:cBhvr>
                                        <p:cTn id="113" dur="1" fill="hold">
                                          <p:stCondLst>
                                            <p:cond delay="0"/>
                                          </p:stCondLst>
                                        </p:cTn>
                                        <p:tgtEl>
                                          <p:spTgt spid="133177"/>
                                        </p:tgtEl>
                                        <p:attrNameLst>
                                          <p:attrName>style.visibility</p:attrName>
                                        </p:attrNameLst>
                                      </p:cBhvr>
                                      <p:to>
                                        <p:strVal val="visible"/>
                                      </p:to>
                                    </p:set>
                                    <p:animEffect transition="in" filter="box(in)">
                                      <p:cBhvr>
                                        <p:cTn id="114" dur="500"/>
                                        <p:tgtEl>
                                          <p:spTgt spid="133177"/>
                                        </p:tgtEl>
                                      </p:cBhvr>
                                    </p:animEffect>
                                  </p:childTnLst>
                                </p:cTn>
                              </p:par>
                            </p:childTnLst>
                          </p:cTn>
                        </p:par>
                      </p:childTnLst>
                    </p:cTn>
                  </p:par>
                  <p:par>
                    <p:cTn id="115" fill="hold">
                      <p:stCondLst>
                        <p:cond delay="indefinite"/>
                      </p:stCondLst>
                      <p:childTnLst>
                        <p:par>
                          <p:cTn id="116" fill="hold">
                            <p:stCondLst>
                              <p:cond delay="0"/>
                            </p:stCondLst>
                            <p:childTnLst>
                              <p:par>
                                <p:cTn id="117" presetID="18" presetClass="entr" presetSubtype="12" repeatCount="indefinite" fill="hold" grpId="0" nodeType="clickEffect">
                                  <p:stCondLst>
                                    <p:cond delay="0"/>
                                  </p:stCondLst>
                                  <p:childTnLst>
                                    <p:set>
                                      <p:cBhvr>
                                        <p:cTn id="118" dur="1" fill="hold">
                                          <p:stCondLst>
                                            <p:cond delay="0"/>
                                          </p:stCondLst>
                                        </p:cTn>
                                        <p:tgtEl>
                                          <p:spTgt spid="133178"/>
                                        </p:tgtEl>
                                        <p:attrNameLst>
                                          <p:attrName>style.visibility</p:attrName>
                                        </p:attrNameLst>
                                      </p:cBhvr>
                                      <p:to>
                                        <p:strVal val="visible"/>
                                      </p:to>
                                    </p:set>
                                    <p:animEffect transition="in" filter="strips(downLeft)">
                                      <p:cBhvr>
                                        <p:cTn id="119" dur="500"/>
                                        <p:tgtEl>
                                          <p:spTgt spid="133178"/>
                                        </p:tgtEl>
                                      </p:cBhvr>
                                    </p:animEffect>
                                  </p:childTnLst>
                                </p:cTn>
                              </p:par>
                            </p:childTnLst>
                          </p:cTn>
                        </p:par>
                      </p:childTnLst>
                    </p:cTn>
                  </p:par>
                  <p:par>
                    <p:cTn id="120" fill="hold">
                      <p:stCondLst>
                        <p:cond delay="indefinite"/>
                      </p:stCondLst>
                      <p:childTnLst>
                        <p:par>
                          <p:cTn id="121" fill="hold">
                            <p:stCondLst>
                              <p:cond delay="0"/>
                            </p:stCondLst>
                            <p:childTnLst>
                              <p:par>
                                <p:cTn id="122" presetID="18" presetClass="entr" presetSubtype="12" repeatCount="indefinite" fill="hold" grpId="0" nodeType="clickEffect">
                                  <p:stCondLst>
                                    <p:cond delay="0"/>
                                  </p:stCondLst>
                                  <p:childTnLst>
                                    <p:set>
                                      <p:cBhvr>
                                        <p:cTn id="123" dur="1" fill="hold">
                                          <p:stCondLst>
                                            <p:cond delay="0"/>
                                          </p:stCondLst>
                                        </p:cTn>
                                        <p:tgtEl>
                                          <p:spTgt spid="133179"/>
                                        </p:tgtEl>
                                        <p:attrNameLst>
                                          <p:attrName>style.visibility</p:attrName>
                                        </p:attrNameLst>
                                      </p:cBhvr>
                                      <p:to>
                                        <p:strVal val="visible"/>
                                      </p:to>
                                    </p:set>
                                    <p:animEffect transition="in" filter="strips(downLeft)">
                                      <p:cBhvr>
                                        <p:cTn id="124" dur="500"/>
                                        <p:tgtEl>
                                          <p:spTgt spid="133179"/>
                                        </p:tgtEl>
                                      </p:cBhvr>
                                    </p:animEffect>
                                  </p:childTnLst>
                                </p:cTn>
                              </p:par>
                              <p:par>
                                <p:cTn id="125" presetID="18" presetClass="entr" presetSubtype="12" fill="hold" grpId="0" nodeType="withEffect">
                                  <p:stCondLst>
                                    <p:cond delay="0"/>
                                  </p:stCondLst>
                                  <p:childTnLst>
                                    <p:set>
                                      <p:cBhvr>
                                        <p:cTn id="126" dur="1" fill="hold">
                                          <p:stCondLst>
                                            <p:cond delay="0"/>
                                          </p:stCondLst>
                                        </p:cTn>
                                        <p:tgtEl>
                                          <p:spTgt spid="133180"/>
                                        </p:tgtEl>
                                        <p:attrNameLst>
                                          <p:attrName>style.visibility</p:attrName>
                                        </p:attrNameLst>
                                      </p:cBhvr>
                                      <p:to>
                                        <p:strVal val="visible"/>
                                      </p:to>
                                    </p:set>
                                    <p:animEffect transition="in" filter="strips(downLeft)">
                                      <p:cBhvr>
                                        <p:cTn id="127" dur="500"/>
                                        <p:tgtEl>
                                          <p:spTgt spid="133180"/>
                                        </p:tgtEl>
                                      </p:cBhvr>
                                    </p:animEffect>
                                  </p:childTnLst>
                                </p:cTn>
                              </p:par>
                              <p:par>
                                <p:cTn id="128" presetID="18" presetClass="entr" presetSubtype="12" fill="hold" grpId="0" nodeType="withEffect">
                                  <p:stCondLst>
                                    <p:cond delay="0"/>
                                  </p:stCondLst>
                                  <p:childTnLst>
                                    <p:set>
                                      <p:cBhvr>
                                        <p:cTn id="129" dur="1" fill="hold">
                                          <p:stCondLst>
                                            <p:cond delay="0"/>
                                          </p:stCondLst>
                                        </p:cTn>
                                        <p:tgtEl>
                                          <p:spTgt spid="133181"/>
                                        </p:tgtEl>
                                        <p:attrNameLst>
                                          <p:attrName>style.visibility</p:attrName>
                                        </p:attrNameLst>
                                      </p:cBhvr>
                                      <p:to>
                                        <p:strVal val="visible"/>
                                      </p:to>
                                    </p:set>
                                    <p:animEffect transition="in" filter="strips(downLeft)">
                                      <p:cBhvr>
                                        <p:cTn id="130" dur="500"/>
                                        <p:tgtEl>
                                          <p:spTgt spid="133181"/>
                                        </p:tgtEl>
                                      </p:cBhvr>
                                    </p:animEffect>
                                  </p:childTnLst>
                                </p:cTn>
                              </p:par>
                            </p:childTnLst>
                          </p:cTn>
                        </p:par>
                      </p:childTnLst>
                    </p:cTn>
                  </p:par>
                  <p:par>
                    <p:cTn id="131" fill="hold">
                      <p:stCondLst>
                        <p:cond delay="indefinite"/>
                      </p:stCondLst>
                      <p:childTnLst>
                        <p:par>
                          <p:cTn id="132" fill="hold">
                            <p:stCondLst>
                              <p:cond delay="0"/>
                            </p:stCondLst>
                            <p:childTnLst>
                              <p:par>
                                <p:cTn id="133" presetID="2" presetClass="entr" presetSubtype="2" fill="hold" grpId="0" nodeType="clickEffect">
                                  <p:stCondLst>
                                    <p:cond delay="0"/>
                                  </p:stCondLst>
                                  <p:childTnLst>
                                    <p:set>
                                      <p:cBhvr>
                                        <p:cTn id="134" dur="1" fill="hold">
                                          <p:stCondLst>
                                            <p:cond delay="0"/>
                                          </p:stCondLst>
                                        </p:cTn>
                                        <p:tgtEl>
                                          <p:spTgt spid="133182"/>
                                        </p:tgtEl>
                                        <p:attrNameLst>
                                          <p:attrName>style.visibility</p:attrName>
                                        </p:attrNameLst>
                                      </p:cBhvr>
                                      <p:to>
                                        <p:strVal val="visible"/>
                                      </p:to>
                                    </p:set>
                                    <p:anim calcmode="lin" valueType="num">
                                      <p:cBhvr additive="base">
                                        <p:cTn id="135" dur="500" fill="hold"/>
                                        <p:tgtEl>
                                          <p:spTgt spid="133182"/>
                                        </p:tgtEl>
                                        <p:attrNameLst>
                                          <p:attrName>ppt_x</p:attrName>
                                        </p:attrNameLst>
                                      </p:cBhvr>
                                      <p:tavLst>
                                        <p:tav tm="0">
                                          <p:val>
                                            <p:strVal val="1+#ppt_w/2"/>
                                          </p:val>
                                        </p:tav>
                                        <p:tav tm="100000">
                                          <p:val>
                                            <p:strVal val="#ppt_x"/>
                                          </p:val>
                                        </p:tav>
                                      </p:tavLst>
                                    </p:anim>
                                    <p:anim calcmode="lin" valueType="num">
                                      <p:cBhvr additive="base">
                                        <p:cTn id="136" dur="500" fill="hold"/>
                                        <p:tgtEl>
                                          <p:spTgt spid="13318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3"/>
                                            </p:cond>
                                          </p:stCondLst>
                                          <p:endCondLst>
                                            <p:cond evt="onStopAudio" delay="0">
                                              <p:tgtEl>
                                                <p:sldTgt/>
                                              </p:tgtEl>
                                            </p:cond>
                                          </p:endCondLst>
                                        </p:cTn>
                                        <p:tgtEl>
                                          <p:sndTgt r:embed="rId3" name="type.wav"/>
                                        </p:tgtEl>
                                      </p:cMediaNode>
                                    </p:audio>
                                  </p:subTnLst>
                                </p:cTn>
                              </p:par>
                              <p:par>
                                <p:cTn id="137" presetID="18" presetClass="entr" presetSubtype="12" fill="hold" grpId="0" nodeType="withEffect">
                                  <p:stCondLst>
                                    <p:cond delay="0"/>
                                  </p:stCondLst>
                                  <p:childTnLst>
                                    <p:set>
                                      <p:cBhvr>
                                        <p:cTn id="138" dur="1" fill="hold">
                                          <p:stCondLst>
                                            <p:cond delay="0"/>
                                          </p:stCondLst>
                                        </p:cTn>
                                        <p:tgtEl>
                                          <p:spTgt spid="133183"/>
                                        </p:tgtEl>
                                        <p:attrNameLst>
                                          <p:attrName>style.visibility</p:attrName>
                                        </p:attrNameLst>
                                      </p:cBhvr>
                                      <p:to>
                                        <p:strVal val="visible"/>
                                      </p:to>
                                    </p:set>
                                    <p:animEffect transition="in" filter="strips(downLeft)">
                                      <p:cBhvr>
                                        <p:cTn id="139" dur="500"/>
                                        <p:tgtEl>
                                          <p:spTgt spid="133183"/>
                                        </p:tgtEl>
                                      </p:cBhvr>
                                    </p:animEffect>
                                  </p:childTnLst>
                                </p:cTn>
                              </p:par>
                              <p:par>
                                <p:cTn id="140" presetID="18" presetClass="entr" presetSubtype="12" fill="hold" grpId="0" nodeType="withEffect">
                                  <p:stCondLst>
                                    <p:cond delay="0"/>
                                  </p:stCondLst>
                                  <p:childTnLst>
                                    <p:set>
                                      <p:cBhvr>
                                        <p:cTn id="141" dur="1" fill="hold">
                                          <p:stCondLst>
                                            <p:cond delay="0"/>
                                          </p:stCondLst>
                                        </p:cTn>
                                        <p:tgtEl>
                                          <p:spTgt spid="133184"/>
                                        </p:tgtEl>
                                        <p:attrNameLst>
                                          <p:attrName>style.visibility</p:attrName>
                                        </p:attrNameLst>
                                      </p:cBhvr>
                                      <p:to>
                                        <p:strVal val="visible"/>
                                      </p:to>
                                    </p:set>
                                    <p:animEffect transition="in" filter="strips(downLeft)">
                                      <p:cBhvr>
                                        <p:cTn id="142" dur="500"/>
                                        <p:tgtEl>
                                          <p:spTgt spid="133184"/>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xit" presetSubtype="4" fill="hold" grpId="1" nodeType="clickEffect">
                                  <p:stCondLst>
                                    <p:cond delay="0"/>
                                  </p:stCondLst>
                                  <p:childTnLst>
                                    <p:animEffect transition="out" filter="wipe(down)">
                                      <p:cBhvr>
                                        <p:cTn id="146" dur="500"/>
                                        <p:tgtEl>
                                          <p:spTgt spid="133184"/>
                                        </p:tgtEl>
                                      </p:cBhvr>
                                    </p:animEffect>
                                    <p:set>
                                      <p:cBhvr>
                                        <p:cTn id="147" dur="1" fill="hold">
                                          <p:stCondLst>
                                            <p:cond delay="499"/>
                                          </p:stCondLst>
                                        </p:cTn>
                                        <p:tgtEl>
                                          <p:spTgt spid="133184"/>
                                        </p:tgtEl>
                                        <p:attrNameLst>
                                          <p:attrName>style.visibility</p:attrName>
                                        </p:attrNameLst>
                                      </p:cBhvr>
                                      <p:to>
                                        <p:strVal val="hidden"/>
                                      </p:to>
                                    </p:set>
                                  </p:childTnLst>
                                </p:cTn>
                              </p:par>
                              <p:par>
                                <p:cTn id="148" presetID="22" presetClass="exit" presetSubtype="4" fill="hold" grpId="1" nodeType="withEffect">
                                  <p:stCondLst>
                                    <p:cond delay="0"/>
                                  </p:stCondLst>
                                  <p:childTnLst>
                                    <p:animEffect transition="out" filter="wipe(down)">
                                      <p:cBhvr>
                                        <p:cTn id="149" dur="500"/>
                                        <p:tgtEl>
                                          <p:spTgt spid="133183"/>
                                        </p:tgtEl>
                                      </p:cBhvr>
                                    </p:animEffect>
                                    <p:set>
                                      <p:cBhvr>
                                        <p:cTn id="150" dur="1" fill="hold">
                                          <p:stCondLst>
                                            <p:cond delay="499"/>
                                          </p:stCondLst>
                                        </p:cTn>
                                        <p:tgtEl>
                                          <p:spTgt spid="133183"/>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8" presetClass="entr" presetSubtype="12" fill="hold" grpId="0" nodeType="clickEffect">
                                  <p:stCondLst>
                                    <p:cond delay="0"/>
                                  </p:stCondLst>
                                  <p:childTnLst>
                                    <p:set>
                                      <p:cBhvr>
                                        <p:cTn id="154" dur="1" fill="hold">
                                          <p:stCondLst>
                                            <p:cond delay="0"/>
                                          </p:stCondLst>
                                        </p:cTn>
                                        <p:tgtEl>
                                          <p:spTgt spid="133185"/>
                                        </p:tgtEl>
                                        <p:attrNameLst>
                                          <p:attrName>style.visibility</p:attrName>
                                        </p:attrNameLst>
                                      </p:cBhvr>
                                      <p:to>
                                        <p:strVal val="visible"/>
                                      </p:to>
                                    </p:set>
                                    <p:animEffect transition="in" filter="strips(downLeft)">
                                      <p:cBhvr>
                                        <p:cTn id="155" dur="500"/>
                                        <p:tgtEl>
                                          <p:spTgt spid="133185"/>
                                        </p:tgtEl>
                                      </p:cBhvr>
                                    </p:animEffect>
                                  </p:childTnLst>
                                </p:cTn>
                              </p:par>
                            </p:childTnLst>
                          </p:cTn>
                        </p:par>
                      </p:childTnLst>
                    </p:cTn>
                  </p:par>
                  <p:par>
                    <p:cTn id="156" fill="hold">
                      <p:stCondLst>
                        <p:cond delay="indefinite"/>
                      </p:stCondLst>
                      <p:childTnLst>
                        <p:par>
                          <p:cTn id="157" fill="hold">
                            <p:stCondLst>
                              <p:cond delay="0"/>
                            </p:stCondLst>
                            <p:childTnLst>
                              <p:par>
                                <p:cTn id="158" presetID="18" presetClass="entr" presetSubtype="12" fill="hold" grpId="0" nodeType="clickEffect">
                                  <p:stCondLst>
                                    <p:cond delay="0"/>
                                  </p:stCondLst>
                                  <p:childTnLst>
                                    <p:set>
                                      <p:cBhvr>
                                        <p:cTn id="159" dur="1" fill="hold">
                                          <p:stCondLst>
                                            <p:cond delay="0"/>
                                          </p:stCondLst>
                                        </p:cTn>
                                        <p:tgtEl>
                                          <p:spTgt spid="133188"/>
                                        </p:tgtEl>
                                        <p:attrNameLst>
                                          <p:attrName>style.visibility</p:attrName>
                                        </p:attrNameLst>
                                      </p:cBhvr>
                                      <p:to>
                                        <p:strVal val="visible"/>
                                      </p:to>
                                    </p:set>
                                    <p:animEffect transition="in" filter="strips(downLeft)">
                                      <p:cBhvr>
                                        <p:cTn id="160" dur="500"/>
                                        <p:tgtEl>
                                          <p:spTgt spid="133188"/>
                                        </p:tgtEl>
                                      </p:cBhvr>
                                    </p:animEffect>
                                  </p:childTnLst>
                                </p:cTn>
                              </p:par>
                              <p:par>
                                <p:cTn id="161" presetID="18" presetClass="entr" presetSubtype="12" fill="hold" grpId="0" nodeType="withEffect">
                                  <p:stCondLst>
                                    <p:cond delay="0"/>
                                  </p:stCondLst>
                                  <p:childTnLst>
                                    <p:set>
                                      <p:cBhvr>
                                        <p:cTn id="162" dur="1" fill="hold">
                                          <p:stCondLst>
                                            <p:cond delay="0"/>
                                          </p:stCondLst>
                                        </p:cTn>
                                        <p:tgtEl>
                                          <p:spTgt spid="133189"/>
                                        </p:tgtEl>
                                        <p:attrNameLst>
                                          <p:attrName>style.visibility</p:attrName>
                                        </p:attrNameLst>
                                      </p:cBhvr>
                                      <p:to>
                                        <p:strVal val="visible"/>
                                      </p:to>
                                    </p:set>
                                    <p:animEffect transition="in" filter="strips(downLeft)">
                                      <p:cBhvr>
                                        <p:cTn id="163" dur="500"/>
                                        <p:tgtEl>
                                          <p:spTgt spid="133189"/>
                                        </p:tgtEl>
                                      </p:cBhvr>
                                    </p:animEffect>
                                  </p:childTnLst>
                                </p:cTn>
                              </p:par>
                              <p:par>
                                <p:cTn id="164" presetID="18" presetClass="entr" presetSubtype="12" fill="hold" grpId="0" nodeType="withEffect">
                                  <p:stCondLst>
                                    <p:cond delay="0"/>
                                  </p:stCondLst>
                                  <p:childTnLst>
                                    <p:set>
                                      <p:cBhvr>
                                        <p:cTn id="165" dur="1" fill="hold">
                                          <p:stCondLst>
                                            <p:cond delay="0"/>
                                          </p:stCondLst>
                                        </p:cTn>
                                        <p:tgtEl>
                                          <p:spTgt spid="133191"/>
                                        </p:tgtEl>
                                        <p:attrNameLst>
                                          <p:attrName>style.visibility</p:attrName>
                                        </p:attrNameLst>
                                      </p:cBhvr>
                                      <p:to>
                                        <p:strVal val="visible"/>
                                      </p:to>
                                    </p:set>
                                    <p:animEffect transition="in" filter="strips(downLeft)">
                                      <p:cBhvr>
                                        <p:cTn id="166" dur="500"/>
                                        <p:tgtEl>
                                          <p:spTgt spid="133191"/>
                                        </p:tgtEl>
                                      </p:cBhvr>
                                    </p:animEffect>
                                  </p:childTnLst>
                                </p:cTn>
                              </p:par>
                              <p:par>
                                <p:cTn id="167" presetID="18" presetClass="entr" presetSubtype="12" fill="hold" grpId="0" nodeType="withEffect">
                                  <p:stCondLst>
                                    <p:cond delay="0"/>
                                  </p:stCondLst>
                                  <p:childTnLst>
                                    <p:set>
                                      <p:cBhvr>
                                        <p:cTn id="168" dur="1" fill="hold">
                                          <p:stCondLst>
                                            <p:cond delay="0"/>
                                          </p:stCondLst>
                                        </p:cTn>
                                        <p:tgtEl>
                                          <p:spTgt spid="133192"/>
                                        </p:tgtEl>
                                        <p:attrNameLst>
                                          <p:attrName>style.visibility</p:attrName>
                                        </p:attrNameLst>
                                      </p:cBhvr>
                                      <p:to>
                                        <p:strVal val="visible"/>
                                      </p:to>
                                    </p:set>
                                    <p:animEffect transition="in" filter="strips(downLeft)">
                                      <p:cBhvr>
                                        <p:cTn id="169" dur="500"/>
                                        <p:tgtEl>
                                          <p:spTgt spid="133192"/>
                                        </p:tgtEl>
                                      </p:cBhvr>
                                    </p:animEffect>
                                  </p:childTnLst>
                                </p:cTn>
                              </p:par>
                              <p:par>
                                <p:cTn id="170" presetID="18" presetClass="entr" presetSubtype="12" fill="hold" grpId="0" nodeType="withEffect">
                                  <p:stCondLst>
                                    <p:cond delay="0"/>
                                  </p:stCondLst>
                                  <p:childTnLst>
                                    <p:set>
                                      <p:cBhvr>
                                        <p:cTn id="171" dur="1" fill="hold">
                                          <p:stCondLst>
                                            <p:cond delay="0"/>
                                          </p:stCondLst>
                                        </p:cTn>
                                        <p:tgtEl>
                                          <p:spTgt spid="133193"/>
                                        </p:tgtEl>
                                        <p:attrNameLst>
                                          <p:attrName>style.visibility</p:attrName>
                                        </p:attrNameLst>
                                      </p:cBhvr>
                                      <p:to>
                                        <p:strVal val="visible"/>
                                      </p:to>
                                    </p:set>
                                    <p:animEffect transition="in" filter="strips(downLeft)">
                                      <p:cBhvr>
                                        <p:cTn id="172" dur="500"/>
                                        <p:tgtEl>
                                          <p:spTgt spid="133193"/>
                                        </p:tgtEl>
                                      </p:cBhvr>
                                    </p:animEffect>
                                  </p:childTnLst>
                                </p:cTn>
                              </p:par>
                              <p:par>
                                <p:cTn id="173" presetID="18" presetClass="entr" presetSubtype="12" fill="hold" grpId="0" nodeType="withEffect">
                                  <p:stCondLst>
                                    <p:cond delay="0"/>
                                  </p:stCondLst>
                                  <p:childTnLst>
                                    <p:set>
                                      <p:cBhvr>
                                        <p:cTn id="174" dur="1" fill="hold">
                                          <p:stCondLst>
                                            <p:cond delay="0"/>
                                          </p:stCondLst>
                                        </p:cTn>
                                        <p:tgtEl>
                                          <p:spTgt spid="133195"/>
                                        </p:tgtEl>
                                        <p:attrNameLst>
                                          <p:attrName>style.visibility</p:attrName>
                                        </p:attrNameLst>
                                      </p:cBhvr>
                                      <p:to>
                                        <p:strVal val="visible"/>
                                      </p:to>
                                    </p:set>
                                    <p:animEffect transition="in" filter="strips(downLeft)">
                                      <p:cBhvr>
                                        <p:cTn id="175" dur="500"/>
                                        <p:tgtEl>
                                          <p:spTgt spid="133195"/>
                                        </p:tgtEl>
                                      </p:cBhvr>
                                    </p:animEffect>
                                  </p:childTnLst>
                                </p:cTn>
                              </p:par>
                              <p:par>
                                <p:cTn id="176" presetID="18" presetClass="entr" presetSubtype="12" fill="hold" grpId="0" nodeType="withEffect">
                                  <p:stCondLst>
                                    <p:cond delay="0"/>
                                  </p:stCondLst>
                                  <p:childTnLst>
                                    <p:set>
                                      <p:cBhvr>
                                        <p:cTn id="177" dur="1" fill="hold">
                                          <p:stCondLst>
                                            <p:cond delay="0"/>
                                          </p:stCondLst>
                                        </p:cTn>
                                        <p:tgtEl>
                                          <p:spTgt spid="133196"/>
                                        </p:tgtEl>
                                        <p:attrNameLst>
                                          <p:attrName>style.visibility</p:attrName>
                                        </p:attrNameLst>
                                      </p:cBhvr>
                                      <p:to>
                                        <p:strVal val="visible"/>
                                      </p:to>
                                    </p:set>
                                    <p:animEffect transition="in" filter="strips(downLeft)">
                                      <p:cBhvr>
                                        <p:cTn id="178" dur="500"/>
                                        <p:tgtEl>
                                          <p:spTgt spid="133196"/>
                                        </p:tgtEl>
                                      </p:cBhvr>
                                    </p:animEffect>
                                  </p:childTnLst>
                                </p:cTn>
                              </p:par>
                              <p:par>
                                <p:cTn id="179" presetID="18" presetClass="entr" presetSubtype="12" fill="hold" grpId="0" nodeType="withEffect">
                                  <p:stCondLst>
                                    <p:cond delay="0"/>
                                  </p:stCondLst>
                                  <p:childTnLst>
                                    <p:set>
                                      <p:cBhvr>
                                        <p:cTn id="180" dur="1" fill="hold">
                                          <p:stCondLst>
                                            <p:cond delay="0"/>
                                          </p:stCondLst>
                                        </p:cTn>
                                        <p:tgtEl>
                                          <p:spTgt spid="133197"/>
                                        </p:tgtEl>
                                        <p:attrNameLst>
                                          <p:attrName>style.visibility</p:attrName>
                                        </p:attrNameLst>
                                      </p:cBhvr>
                                      <p:to>
                                        <p:strVal val="visible"/>
                                      </p:to>
                                    </p:set>
                                    <p:animEffect transition="in" filter="strips(downLeft)">
                                      <p:cBhvr>
                                        <p:cTn id="181" dur="500"/>
                                        <p:tgtEl>
                                          <p:spTgt spid="133197"/>
                                        </p:tgtEl>
                                      </p:cBhvr>
                                    </p:animEffect>
                                  </p:childTnLst>
                                </p:cTn>
                              </p:par>
                              <p:par>
                                <p:cTn id="182" presetID="18" presetClass="entr" presetSubtype="12" fill="hold" grpId="0" nodeType="withEffect">
                                  <p:stCondLst>
                                    <p:cond delay="0"/>
                                  </p:stCondLst>
                                  <p:childTnLst>
                                    <p:set>
                                      <p:cBhvr>
                                        <p:cTn id="183" dur="1" fill="hold">
                                          <p:stCondLst>
                                            <p:cond delay="0"/>
                                          </p:stCondLst>
                                        </p:cTn>
                                        <p:tgtEl>
                                          <p:spTgt spid="133198"/>
                                        </p:tgtEl>
                                        <p:attrNameLst>
                                          <p:attrName>style.visibility</p:attrName>
                                        </p:attrNameLst>
                                      </p:cBhvr>
                                      <p:to>
                                        <p:strVal val="visible"/>
                                      </p:to>
                                    </p:set>
                                    <p:animEffect transition="in" filter="strips(downLeft)">
                                      <p:cBhvr>
                                        <p:cTn id="184" dur="500"/>
                                        <p:tgtEl>
                                          <p:spTgt spid="133198"/>
                                        </p:tgtEl>
                                      </p:cBhvr>
                                    </p:animEffect>
                                  </p:childTnLst>
                                </p:cTn>
                              </p:par>
                              <p:par>
                                <p:cTn id="185" presetID="18" presetClass="entr" presetSubtype="12" fill="hold" grpId="0" nodeType="withEffect">
                                  <p:stCondLst>
                                    <p:cond delay="0"/>
                                  </p:stCondLst>
                                  <p:childTnLst>
                                    <p:set>
                                      <p:cBhvr>
                                        <p:cTn id="186" dur="1" fill="hold">
                                          <p:stCondLst>
                                            <p:cond delay="0"/>
                                          </p:stCondLst>
                                        </p:cTn>
                                        <p:tgtEl>
                                          <p:spTgt spid="133199"/>
                                        </p:tgtEl>
                                        <p:attrNameLst>
                                          <p:attrName>style.visibility</p:attrName>
                                        </p:attrNameLst>
                                      </p:cBhvr>
                                      <p:to>
                                        <p:strVal val="visible"/>
                                      </p:to>
                                    </p:set>
                                    <p:animEffect transition="in" filter="strips(downLeft)">
                                      <p:cBhvr>
                                        <p:cTn id="187" dur="500"/>
                                        <p:tgtEl>
                                          <p:spTgt spid="133199"/>
                                        </p:tgtEl>
                                      </p:cBhvr>
                                    </p:animEffect>
                                  </p:childTnLst>
                                </p:cTn>
                              </p:par>
                              <p:par>
                                <p:cTn id="188" presetID="18" presetClass="entr" presetSubtype="12" fill="hold" grpId="0" nodeType="withEffect">
                                  <p:stCondLst>
                                    <p:cond delay="0"/>
                                  </p:stCondLst>
                                  <p:childTnLst>
                                    <p:set>
                                      <p:cBhvr>
                                        <p:cTn id="189" dur="1" fill="hold">
                                          <p:stCondLst>
                                            <p:cond delay="0"/>
                                          </p:stCondLst>
                                        </p:cTn>
                                        <p:tgtEl>
                                          <p:spTgt spid="133200"/>
                                        </p:tgtEl>
                                        <p:attrNameLst>
                                          <p:attrName>style.visibility</p:attrName>
                                        </p:attrNameLst>
                                      </p:cBhvr>
                                      <p:to>
                                        <p:strVal val="visible"/>
                                      </p:to>
                                    </p:set>
                                    <p:animEffect transition="in" filter="strips(downLeft)">
                                      <p:cBhvr>
                                        <p:cTn id="190" dur="500"/>
                                        <p:tgtEl>
                                          <p:spTgt spid="133200"/>
                                        </p:tgtEl>
                                      </p:cBhvr>
                                    </p:animEffect>
                                  </p:childTnLst>
                                </p:cTn>
                              </p:par>
                              <p:par>
                                <p:cTn id="191" presetID="18" presetClass="entr" presetSubtype="12" fill="hold" grpId="0" nodeType="withEffect">
                                  <p:stCondLst>
                                    <p:cond delay="0"/>
                                  </p:stCondLst>
                                  <p:childTnLst>
                                    <p:set>
                                      <p:cBhvr>
                                        <p:cTn id="192" dur="1" fill="hold">
                                          <p:stCondLst>
                                            <p:cond delay="0"/>
                                          </p:stCondLst>
                                        </p:cTn>
                                        <p:tgtEl>
                                          <p:spTgt spid="133201"/>
                                        </p:tgtEl>
                                        <p:attrNameLst>
                                          <p:attrName>style.visibility</p:attrName>
                                        </p:attrNameLst>
                                      </p:cBhvr>
                                      <p:to>
                                        <p:strVal val="visible"/>
                                      </p:to>
                                    </p:set>
                                    <p:animEffect transition="in" filter="strips(downLeft)">
                                      <p:cBhvr>
                                        <p:cTn id="193" dur="500"/>
                                        <p:tgtEl>
                                          <p:spTgt spid="133201"/>
                                        </p:tgtEl>
                                      </p:cBhvr>
                                    </p:animEffect>
                                  </p:childTnLst>
                                </p:cTn>
                              </p:par>
                              <p:par>
                                <p:cTn id="194" presetID="18" presetClass="entr" presetSubtype="12" fill="hold" grpId="0" nodeType="withEffect">
                                  <p:stCondLst>
                                    <p:cond delay="0"/>
                                  </p:stCondLst>
                                  <p:childTnLst>
                                    <p:set>
                                      <p:cBhvr>
                                        <p:cTn id="195" dur="1" fill="hold">
                                          <p:stCondLst>
                                            <p:cond delay="0"/>
                                          </p:stCondLst>
                                        </p:cTn>
                                        <p:tgtEl>
                                          <p:spTgt spid="133202"/>
                                        </p:tgtEl>
                                        <p:attrNameLst>
                                          <p:attrName>style.visibility</p:attrName>
                                        </p:attrNameLst>
                                      </p:cBhvr>
                                      <p:to>
                                        <p:strVal val="visible"/>
                                      </p:to>
                                    </p:set>
                                    <p:animEffect transition="in" filter="strips(downLeft)">
                                      <p:cBhvr>
                                        <p:cTn id="196" dur="500"/>
                                        <p:tgtEl>
                                          <p:spTgt spid="133202"/>
                                        </p:tgtEl>
                                      </p:cBhvr>
                                    </p:animEffect>
                                  </p:childTnLst>
                                </p:cTn>
                              </p:par>
                              <p:par>
                                <p:cTn id="197" presetID="18" presetClass="entr" presetSubtype="12" fill="hold" grpId="0" nodeType="withEffect">
                                  <p:stCondLst>
                                    <p:cond delay="0"/>
                                  </p:stCondLst>
                                  <p:childTnLst>
                                    <p:set>
                                      <p:cBhvr>
                                        <p:cTn id="198" dur="1" fill="hold">
                                          <p:stCondLst>
                                            <p:cond delay="0"/>
                                          </p:stCondLst>
                                        </p:cTn>
                                        <p:tgtEl>
                                          <p:spTgt spid="133203"/>
                                        </p:tgtEl>
                                        <p:attrNameLst>
                                          <p:attrName>style.visibility</p:attrName>
                                        </p:attrNameLst>
                                      </p:cBhvr>
                                      <p:to>
                                        <p:strVal val="visible"/>
                                      </p:to>
                                    </p:set>
                                    <p:animEffect transition="in" filter="strips(downLeft)">
                                      <p:cBhvr>
                                        <p:cTn id="199" dur="500"/>
                                        <p:tgtEl>
                                          <p:spTgt spid="133203"/>
                                        </p:tgtEl>
                                      </p:cBhvr>
                                    </p:animEffect>
                                  </p:childTnLst>
                                </p:cTn>
                              </p:par>
                              <p:par>
                                <p:cTn id="200" presetID="18" presetClass="entr" presetSubtype="12" fill="hold" grpId="0" nodeType="withEffect">
                                  <p:stCondLst>
                                    <p:cond delay="0"/>
                                  </p:stCondLst>
                                  <p:childTnLst>
                                    <p:set>
                                      <p:cBhvr>
                                        <p:cTn id="201" dur="1" fill="hold">
                                          <p:stCondLst>
                                            <p:cond delay="0"/>
                                          </p:stCondLst>
                                        </p:cTn>
                                        <p:tgtEl>
                                          <p:spTgt spid="133204"/>
                                        </p:tgtEl>
                                        <p:attrNameLst>
                                          <p:attrName>style.visibility</p:attrName>
                                        </p:attrNameLst>
                                      </p:cBhvr>
                                      <p:to>
                                        <p:strVal val="visible"/>
                                      </p:to>
                                    </p:set>
                                    <p:animEffect transition="in" filter="strips(downLeft)">
                                      <p:cBhvr>
                                        <p:cTn id="202" dur="500"/>
                                        <p:tgtEl>
                                          <p:spTgt spid="133204"/>
                                        </p:tgtEl>
                                      </p:cBhvr>
                                    </p:animEffect>
                                  </p:childTnLst>
                                </p:cTn>
                              </p:par>
                              <p:par>
                                <p:cTn id="203" presetID="18" presetClass="entr" presetSubtype="12" fill="hold" grpId="0" nodeType="withEffect">
                                  <p:stCondLst>
                                    <p:cond delay="0"/>
                                  </p:stCondLst>
                                  <p:childTnLst>
                                    <p:set>
                                      <p:cBhvr>
                                        <p:cTn id="204" dur="1" fill="hold">
                                          <p:stCondLst>
                                            <p:cond delay="0"/>
                                          </p:stCondLst>
                                        </p:cTn>
                                        <p:tgtEl>
                                          <p:spTgt spid="133205"/>
                                        </p:tgtEl>
                                        <p:attrNameLst>
                                          <p:attrName>style.visibility</p:attrName>
                                        </p:attrNameLst>
                                      </p:cBhvr>
                                      <p:to>
                                        <p:strVal val="visible"/>
                                      </p:to>
                                    </p:set>
                                    <p:animEffect transition="in" filter="strips(downLeft)">
                                      <p:cBhvr>
                                        <p:cTn id="205" dur="500"/>
                                        <p:tgtEl>
                                          <p:spTgt spid="133205"/>
                                        </p:tgtEl>
                                      </p:cBhvr>
                                    </p:animEffect>
                                  </p:childTnLst>
                                </p:cTn>
                              </p:par>
                              <p:par>
                                <p:cTn id="206" presetID="18" presetClass="entr" presetSubtype="12" fill="hold" grpId="0" nodeType="withEffect">
                                  <p:stCondLst>
                                    <p:cond delay="0"/>
                                  </p:stCondLst>
                                  <p:childTnLst>
                                    <p:set>
                                      <p:cBhvr>
                                        <p:cTn id="207" dur="1" fill="hold">
                                          <p:stCondLst>
                                            <p:cond delay="0"/>
                                          </p:stCondLst>
                                        </p:cTn>
                                        <p:tgtEl>
                                          <p:spTgt spid="133206"/>
                                        </p:tgtEl>
                                        <p:attrNameLst>
                                          <p:attrName>style.visibility</p:attrName>
                                        </p:attrNameLst>
                                      </p:cBhvr>
                                      <p:to>
                                        <p:strVal val="visible"/>
                                      </p:to>
                                    </p:set>
                                    <p:animEffect transition="in" filter="strips(downLeft)">
                                      <p:cBhvr>
                                        <p:cTn id="208" dur="500"/>
                                        <p:tgtEl>
                                          <p:spTgt spid="133206"/>
                                        </p:tgtEl>
                                      </p:cBhvr>
                                    </p:animEffect>
                                  </p:childTnLst>
                                </p:cTn>
                              </p:par>
                              <p:par>
                                <p:cTn id="209" presetID="18" presetClass="entr" presetSubtype="12" fill="hold" grpId="0" nodeType="withEffect">
                                  <p:stCondLst>
                                    <p:cond delay="0"/>
                                  </p:stCondLst>
                                  <p:childTnLst>
                                    <p:set>
                                      <p:cBhvr>
                                        <p:cTn id="210" dur="1" fill="hold">
                                          <p:stCondLst>
                                            <p:cond delay="0"/>
                                          </p:stCondLst>
                                        </p:cTn>
                                        <p:tgtEl>
                                          <p:spTgt spid="133207"/>
                                        </p:tgtEl>
                                        <p:attrNameLst>
                                          <p:attrName>style.visibility</p:attrName>
                                        </p:attrNameLst>
                                      </p:cBhvr>
                                      <p:to>
                                        <p:strVal val="visible"/>
                                      </p:to>
                                    </p:set>
                                    <p:animEffect transition="in" filter="strips(downLeft)">
                                      <p:cBhvr>
                                        <p:cTn id="211" dur="500"/>
                                        <p:tgtEl>
                                          <p:spTgt spid="133207"/>
                                        </p:tgtEl>
                                      </p:cBhvr>
                                    </p:animEffect>
                                  </p:childTnLst>
                                </p:cTn>
                              </p:par>
                              <p:par>
                                <p:cTn id="212" presetID="18" presetClass="entr" presetSubtype="12" fill="hold" nodeType="withEffect">
                                  <p:stCondLst>
                                    <p:cond delay="0"/>
                                  </p:stCondLst>
                                  <p:childTnLst>
                                    <p:set>
                                      <p:cBhvr>
                                        <p:cTn id="213" dur="1" fill="hold">
                                          <p:stCondLst>
                                            <p:cond delay="0"/>
                                          </p:stCondLst>
                                        </p:cTn>
                                        <p:tgtEl>
                                          <p:spTgt spid="133208"/>
                                        </p:tgtEl>
                                        <p:attrNameLst>
                                          <p:attrName>style.visibility</p:attrName>
                                        </p:attrNameLst>
                                      </p:cBhvr>
                                      <p:to>
                                        <p:strVal val="visible"/>
                                      </p:to>
                                    </p:set>
                                    <p:animEffect transition="in" filter="strips(downLeft)">
                                      <p:cBhvr>
                                        <p:cTn id="214" dur="500"/>
                                        <p:tgtEl>
                                          <p:spTgt spid="133208"/>
                                        </p:tgtEl>
                                      </p:cBhvr>
                                    </p:animEffect>
                                  </p:childTnLst>
                                </p:cTn>
                              </p:par>
                              <p:par>
                                <p:cTn id="215" presetID="18" presetClass="entr" presetSubtype="12" fill="hold" nodeType="withEffect">
                                  <p:stCondLst>
                                    <p:cond delay="0"/>
                                  </p:stCondLst>
                                  <p:childTnLst>
                                    <p:set>
                                      <p:cBhvr>
                                        <p:cTn id="216" dur="1" fill="hold">
                                          <p:stCondLst>
                                            <p:cond delay="0"/>
                                          </p:stCondLst>
                                        </p:cTn>
                                        <p:tgtEl>
                                          <p:spTgt spid="133209"/>
                                        </p:tgtEl>
                                        <p:attrNameLst>
                                          <p:attrName>style.visibility</p:attrName>
                                        </p:attrNameLst>
                                      </p:cBhvr>
                                      <p:to>
                                        <p:strVal val="visible"/>
                                      </p:to>
                                    </p:set>
                                    <p:animEffect transition="in" filter="strips(downLeft)">
                                      <p:cBhvr>
                                        <p:cTn id="217" dur="500"/>
                                        <p:tgtEl>
                                          <p:spTgt spid="133209"/>
                                        </p:tgtEl>
                                      </p:cBhvr>
                                    </p:animEffect>
                                  </p:childTnLst>
                                </p:cTn>
                              </p:par>
                              <p:par>
                                <p:cTn id="218" presetID="18" presetClass="entr" presetSubtype="12" fill="hold" nodeType="withEffect">
                                  <p:stCondLst>
                                    <p:cond delay="0"/>
                                  </p:stCondLst>
                                  <p:childTnLst>
                                    <p:set>
                                      <p:cBhvr>
                                        <p:cTn id="219" dur="1" fill="hold">
                                          <p:stCondLst>
                                            <p:cond delay="0"/>
                                          </p:stCondLst>
                                        </p:cTn>
                                        <p:tgtEl>
                                          <p:spTgt spid="133210"/>
                                        </p:tgtEl>
                                        <p:attrNameLst>
                                          <p:attrName>style.visibility</p:attrName>
                                        </p:attrNameLst>
                                      </p:cBhvr>
                                      <p:to>
                                        <p:strVal val="visible"/>
                                      </p:to>
                                    </p:set>
                                    <p:animEffect transition="in" filter="strips(downLeft)">
                                      <p:cBhvr>
                                        <p:cTn id="220" dur="500"/>
                                        <p:tgtEl>
                                          <p:spTgt spid="133210"/>
                                        </p:tgtEl>
                                      </p:cBhvr>
                                    </p:animEffect>
                                  </p:childTnLst>
                                </p:cTn>
                              </p:par>
                              <p:par>
                                <p:cTn id="221" presetID="18" presetClass="entr" presetSubtype="12" fill="hold" grpId="0" nodeType="withEffect">
                                  <p:stCondLst>
                                    <p:cond delay="0"/>
                                  </p:stCondLst>
                                  <p:childTnLst>
                                    <p:set>
                                      <p:cBhvr>
                                        <p:cTn id="222" dur="1" fill="hold">
                                          <p:stCondLst>
                                            <p:cond delay="0"/>
                                          </p:stCondLst>
                                        </p:cTn>
                                        <p:tgtEl>
                                          <p:spTgt spid="133211"/>
                                        </p:tgtEl>
                                        <p:attrNameLst>
                                          <p:attrName>style.visibility</p:attrName>
                                        </p:attrNameLst>
                                      </p:cBhvr>
                                      <p:to>
                                        <p:strVal val="visible"/>
                                      </p:to>
                                    </p:set>
                                    <p:animEffect transition="in" filter="strips(downLeft)">
                                      <p:cBhvr>
                                        <p:cTn id="223" dur="500"/>
                                        <p:tgtEl>
                                          <p:spTgt spid="133211"/>
                                        </p:tgtEl>
                                      </p:cBhvr>
                                    </p:animEffect>
                                  </p:childTnLst>
                                </p:cTn>
                              </p:par>
                              <p:par>
                                <p:cTn id="224" presetID="18" presetClass="entr" presetSubtype="12" fill="hold" nodeType="withEffect">
                                  <p:stCondLst>
                                    <p:cond delay="0"/>
                                  </p:stCondLst>
                                  <p:childTnLst>
                                    <p:set>
                                      <p:cBhvr>
                                        <p:cTn id="225" dur="1" fill="hold">
                                          <p:stCondLst>
                                            <p:cond delay="0"/>
                                          </p:stCondLst>
                                        </p:cTn>
                                        <p:tgtEl>
                                          <p:spTgt spid="133212"/>
                                        </p:tgtEl>
                                        <p:attrNameLst>
                                          <p:attrName>style.visibility</p:attrName>
                                        </p:attrNameLst>
                                      </p:cBhvr>
                                      <p:to>
                                        <p:strVal val="visible"/>
                                      </p:to>
                                    </p:set>
                                    <p:animEffect transition="in" filter="strips(downLeft)">
                                      <p:cBhvr>
                                        <p:cTn id="226" dur="500"/>
                                        <p:tgtEl>
                                          <p:spTgt spid="133212"/>
                                        </p:tgtEl>
                                      </p:cBhvr>
                                    </p:animEffect>
                                  </p:childTnLst>
                                </p:cTn>
                              </p:par>
                              <p:par>
                                <p:cTn id="227" presetID="18" presetClass="entr" presetSubtype="12" fill="hold" nodeType="withEffect">
                                  <p:stCondLst>
                                    <p:cond delay="0"/>
                                  </p:stCondLst>
                                  <p:childTnLst>
                                    <p:set>
                                      <p:cBhvr>
                                        <p:cTn id="228" dur="1" fill="hold">
                                          <p:stCondLst>
                                            <p:cond delay="0"/>
                                          </p:stCondLst>
                                        </p:cTn>
                                        <p:tgtEl>
                                          <p:spTgt spid="133213"/>
                                        </p:tgtEl>
                                        <p:attrNameLst>
                                          <p:attrName>style.visibility</p:attrName>
                                        </p:attrNameLst>
                                      </p:cBhvr>
                                      <p:to>
                                        <p:strVal val="visible"/>
                                      </p:to>
                                    </p:set>
                                    <p:animEffect transition="in" filter="strips(downLeft)">
                                      <p:cBhvr>
                                        <p:cTn id="229" dur="500"/>
                                        <p:tgtEl>
                                          <p:spTgt spid="133213"/>
                                        </p:tgtEl>
                                      </p:cBhvr>
                                    </p:animEffect>
                                  </p:childTnLst>
                                </p:cTn>
                              </p:par>
                              <p:par>
                                <p:cTn id="230" presetID="18" presetClass="entr" presetSubtype="12" fill="hold" grpId="0" nodeType="withEffect">
                                  <p:stCondLst>
                                    <p:cond delay="0"/>
                                  </p:stCondLst>
                                  <p:childTnLst>
                                    <p:set>
                                      <p:cBhvr>
                                        <p:cTn id="231" dur="1" fill="hold">
                                          <p:stCondLst>
                                            <p:cond delay="0"/>
                                          </p:stCondLst>
                                        </p:cTn>
                                        <p:tgtEl>
                                          <p:spTgt spid="133214"/>
                                        </p:tgtEl>
                                        <p:attrNameLst>
                                          <p:attrName>style.visibility</p:attrName>
                                        </p:attrNameLst>
                                      </p:cBhvr>
                                      <p:to>
                                        <p:strVal val="visible"/>
                                      </p:to>
                                    </p:set>
                                    <p:animEffect transition="in" filter="strips(downLeft)">
                                      <p:cBhvr>
                                        <p:cTn id="232" dur="500"/>
                                        <p:tgtEl>
                                          <p:spTgt spid="133214"/>
                                        </p:tgtEl>
                                      </p:cBhvr>
                                    </p:animEffect>
                                  </p:childTnLst>
                                </p:cTn>
                              </p:par>
                              <p:par>
                                <p:cTn id="233" presetID="18" presetClass="entr" presetSubtype="12" fill="hold" grpId="0" nodeType="withEffect">
                                  <p:stCondLst>
                                    <p:cond delay="0"/>
                                  </p:stCondLst>
                                  <p:childTnLst>
                                    <p:set>
                                      <p:cBhvr>
                                        <p:cTn id="234" dur="1" fill="hold">
                                          <p:stCondLst>
                                            <p:cond delay="0"/>
                                          </p:stCondLst>
                                        </p:cTn>
                                        <p:tgtEl>
                                          <p:spTgt spid="133215"/>
                                        </p:tgtEl>
                                        <p:attrNameLst>
                                          <p:attrName>style.visibility</p:attrName>
                                        </p:attrNameLst>
                                      </p:cBhvr>
                                      <p:to>
                                        <p:strVal val="visible"/>
                                      </p:to>
                                    </p:set>
                                    <p:animEffect transition="in" filter="strips(downLeft)">
                                      <p:cBhvr>
                                        <p:cTn id="235" dur="500"/>
                                        <p:tgtEl>
                                          <p:spTgt spid="133215"/>
                                        </p:tgtEl>
                                      </p:cBhvr>
                                    </p:animEffect>
                                  </p:childTnLst>
                                </p:cTn>
                              </p:par>
                              <p:par>
                                <p:cTn id="236" presetID="18" presetClass="entr" presetSubtype="12" fill="hold" nodeType="withEffect">
                                  <p:stCondLst>
                                    <p:cond delay="0"/>
                                  </p:stCondLst>
                                  <p:childTnLst>
                                    <p:set>
                                      <p:cBhvr>
                                        <p:cTn id="237" dur="1" fill="hold">
                                          <p:stCondLst>
                                            <p:cond delay="0"/>
                                          </p:stCondLst>
                                        </p:cTn>
                                        <p:tgtEl>
                                          <p:spTgt spid="133216"/>
                                        </p:tgtEl>
                                        <p:attrNameLst>
                                          <p:attrName>style.visibility</p:attrName>
                                        </p:attrNameLst>
                                      </p:cBhvr>
                                      <p:to>
                                        <p:strVal val="visible"/>
                                      </p:to>
                                    </p:set>
                                    <p:animEffect transition="in" filter="strips(downLeft)">
                                      <p:cBhvr>
                                        <p:cTn id="238" dur="500"/>
                                        <p:tgtEl>
                                          <p:spTgt spid="133216"/>
                                        </p:tgtEl>
                                      </p:cBhvr>
                                    </p:animEffect>
                                  </p:childTnLst>
                                </p:cTn>
                              </p:par>
                              <p:par>
                                <p:cTn id="239" presetID="18" presetClass="entr" presetSubtype="12" fill="hold" grpId="0" nodeType="withEffect">
                                  <p:stCondLst>
                                    <p:cond delay="0"/>
                                  </p:stCondLst>
                                  <p:childTnLst>
                                    <p:set>
                                      <p:cBhvr>
                                        <p:cTn id="240" dur="1" fill="hold">
                                          <p:stCondLst>
                                            <p:cond delay="0"/>
                                          </p:stCondLst>
                                        </p:cTn>
                                        <p:tgtEl>
                                          <p:spTgt spid="133217"/>
                                        </p:tgtEl>
                                        <p:attrNameLst>
                                          <p:attrName>style.visibility</p:attrName>
                                        </p:attrNameLst>
                                      </p:cBhvr>
                                      <p:to>
                                        <p:strVal val="visible"/>
                                      </p:to>
                                    </p:set>
                                    <p:animEffect transition="in" filter="strips(downLeft)">
                                      <p:cBhvr>
                                        <p:cTn id="241" dur="500"/>
                                        <p:tgtEl>
                                          <p:spTgt spid="133217"/>
                                        </p:tgtEl>
                                      </p:cBhvr>
                                    </p:animEffect>
                                  </p:childTnLst>
                                </p:cTn>
                              </p:par>
                            </p:childTnLst>
                          </p:cTn>
                        </p:par>
                      </p:childTnLst>
                    </p:cTn>
                  </p:par>
                  <p:par>
                    <p:cTn id="242" fill="hold">
                      <p:stCondLst>
                        <p:cond delay="indefinite"/>
                      </p:stCondLst>
                      <p:childTnLst>
                        <p:par>
                          <p:cTn id="243" fill="hold">
                            <p:stCondLst>
                              <p:cond delay="0"/>
                            </p:stCondLst>
                            <p:childTnLst>
                              <p:par>
                                <p:cTn id="244" presetID="23" presetClass="entr" presetSubtype="16" fill="hold" nodeType="clickEffect">
                                  <p:stCondLst>
                                    <p:cond delay="0"/>
                                  </p:stCondLst>
                                  <p:childTnLst>
                                    <p:set>
                                      <p:cBhvr>
                                        <p:cTn id="245" dur="1" fill="hold">
                                          <p:stCondLst>
                                            <p:cond delay="0"/>
                                          </p:stCondLst>
                                        </p:cTn>
                                        <p:tgtEl>
                                          <p:spTgt spid="133223"/>
                                        </p:tgtEl>
                                        <p:attrNameLst>
                                          <p:attrName>style.visibility</p:attrName>
                                        </p:attrNameLst>
                                      </p:cBhvr>
                                      <p:to>
                                        <p:strVal val="visible"/>
                                      </p:to>
                                    </p:set>
                                    <p:anim calcmode="lin" valueType="num">
                                      <p:cBhvr>
                                        <p:cTn id="246" dur="500" fill="hold"/>
                                        <p:tgtEl>
                                          <p:spTgt spid="133223"/>
                                        </p:tgtEl>
                                        <p:attrNameLst>
                                          <p:attrName>ppt_w</p:attrName>
                                        </p:attrNameLst>
                                      </p:cBhvr>
                                      <p:tavLst>
                                        <p:tav tm="0">
                                          <p:val>
                                            <p:fltVal val="0"/>
                                          </p:val>
                                        </p:tav>
                                        <p:tav tm="100000">
                                          <p:val>
                                            <p:strVal val="#ppt_w"/>
                                          </p:val>
                                        </p:tav>
                                      </p:tavLst>
                                    </p:anim>
                                    <p:anim calcmode="lin" valueType="num">
                                      <p:cBhvr>
                                        <p:cTn id="247" dur="500" fill="hold"/>
                                        <p:tgtEl>
                                          <p:spTgt spid="13322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44"/>
                                            </p:cond>
                                          </p:stCondLst>
                                          <p:endCondLst>
                                            <p:cond evt="onStopAudio" delay="0">
                                              <p:tgtEl>
                                                <p:sldTgt/>
                                              </p:tgtEl>
                                            </p:cond>
                                          </p:endCondLst>
                                        </p:cTn>
                                        <p:tgtEl>
                                          <p:sndTgt r:embed="rId2" name="laser.wav"/>
                                        </p:tgtEl>
                                      </p:cMediaNode>
                                    </p:audio>
                                  </p:subTnLst>
                                </p:cTn>
                              </p:par>
                            </p:childTnLst>
                          </p:cTn>
                        </p:par>
                      </p:childTnLst>
                    </p:cTn>
                  </p:par>
                  <p:par>
                    <p:cTn id="248" fill="hold">
                      <p:stCondLst>
                        <p:cond delay="indefinite"/>
                      </p:stCondLst>
                      <p:childTnLst>
                        <p:par>
                          <p:cTn id="249" fill="hold">
                            <p:stCondLst>
                              <p:cond delay="0"/>
                            </p:stCondLst>
                            <p:childTnLst>
                              <p:par>
                                <p:cTn id="250" presetID="23" presetClass="entr" presetSubtype="16" fill="hold" nodeType="clickEffect">
                                  <p:stCondLst>
                                    <p:cond delay="0"/>
                                  </p:stCondLst>
                                  <p:childTnLst>
                                    <p:set>
                                      <p:cBhvr>
                                        <p:cTn id="251" dur="1" fill="hold">
                                          <p:stCondLst>
                                            <p:cond delay="0"/>
                                          </p:stCondLst>
                                        </p:cTn>
                                        <p:tgtEl>
                                          <p:spTgt spid="133224"/>
                                        </p:tgtEl>
                                        <p:attrNameLst>
                                          <p:attrName>style.visibility</p:attrName>
                                        </p:attrNameLst>
                                      </p:cBhvr>
                                      <p:to>
                                        <p:strVal val="visible"/>
                                      </p:to>
                                    </p:set>
                                    <p:anim calcmode="lin" valueType="num">
                                      <p:cBhvr>
                                        <p:cTn id="252" dur="500" fill="hold"/>
                                        <p:tgtEl>
                                          <p:spTgt spid="133224"/>
                                        </p:tgtEl>
                                        <p:attrNameLst>
                                          <p:attrName>ppt_w</p:attrName>
                                        </p:attrNameLst>
                                      </p:cBhvr>
                                      <p:tavLst>
                                        <p:tav tm="0">
                                          <p:val>
                                            <p:fltVal val="0"/>
                                          </p:val>
                                        </p:tav>
                                        <p:tav tm="100000">
                                          <p:val>
                                            <p:strVal val="#ppt_w"/>
                                          </p:val>
                                        </p:tav>
                                      </p:tavLst>
                                    </p:anim>
                                    <p:anim calcmode="lin" valueType="num">
                                      <p:cBhvr>
                                        <p:cTn id="253" dur="500" fill="hold"/>
                                        <p:tgtEl>
                                          <p:spTgt spid="13322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animBg="1"/>
      <p:bldP spid="133125" grpId="0" animBg="1"/>
      <p:bldP spid="133126" grpId="0"/>
      <p:bldP spid="133127" grpId="0"/>
      <p:bldP spid="133128" grpId="0"/>
      <p:bldP spid="133129" grpId="0"/>
      <p:bldP spid="133130" grpId="0"/>
      <p:bldP spid="133151" grpId="0"/>
      <p:bldP spid="133152" grpId="0" animBg="1"/>
      <p:bldP spid="133153" grpId="0"/>
      <p:bldP spid="133154" grpId="0"/>
      <p:bldP spid="133155" grpId="0" animBg="1"/>
      <p:bldP spid="133156" grpId="0" animBg="1"/>
      <p:bldP spid="133157" grpId="0"/>
      <p:bldP spid="133158" grpId="0" animBg="1"/>
      <p:bldP spid="133159" grpId="0"/>
      <p:bldP spid="133160" grpId="0" animBg="1"/>
      <p:bldP spid="133161" grpId="0" animBg="1"/>
      <p:bldP spid="133162" grpId="0"/>
      <p:bldP spid="133163" grpId="0"/>
      <p:bldP spid="133169" grpId="0" animBg="1"/>
      <p:bldP spid="133172" grpId="0" animBg="1"/>
      <p:bldP spid="133173" grpId="0" animBg="1"/>
      <p:bldP spid="133175" grpId="0" animBg="1"/>
      <p:bldP spid="133177" grpId="0" animBg="1"/>
      <p:bldP spid="133178" grpId="0"/>
      <p:bldP spid="133179" grpId="0"/>
      <p:bldP spid="133180" grpId="0" animBg="1"/>
      <p:bldP spid="133181" grpId="0" animBg="1"/>
      <p:bldP spid="133182" grpId="0" autoUpdateAnimBg="0"/>
      <p:bldP spid="133183" grpId="0"/>
      <p:bldP spid="133183" grpId="1"/>
      <p:bldP spid="133184" grpId="0"/>
      <p:bldP spid="133184" grpId="1"/>
      <p:bldP spid="133185" grpId="0"/>
      <p:bldP spid="133187" grpId="0" animBg="1"/>
      <p:bldP spid="133188" grpId="0" animBg="1"/>
      <p:bldP spid="133189" grpId="0" animBg="1"/>
      <p:bldP spid="133191" grpId="0"/>
      <p:bldP spid="133192" grpId="0"/>
      <p:bldP spid="133193" grpId="0"/>
      <p:bldP spid="133195" grpId="0"/>
      <p:bldP spid="133196" grpId="0" animBg="1"/>
      <p:bldP spid="133197" grpId="0"/>
      <p:bldP spid="133198" grpId="0"/>
      <p:bldP spid="133199" grpId="0" animBg="1"/>
      <p:bldP spid="133200" grpId="0" animBg="1"/>
      <p:bldP spid="133201" grpId="0"/>
      <p:bldP spid="133202" grpId="0" animBg="1"/>
      <p:bldP spid="133203" grpId="0"/>
      <p:bldP spid="133204" grpId="0" animBg="1"/>
      <p:bldP spid="133205" grpId="0" animBg="1"/>
      <p:bldP spid="133206" grpId="0"/>
      <p:bldP spid="133207" grpId="0"/>
      <p:bldP spid="133211" grpId="0" animBg="1"/>
      <p:bldP spid="133214" grpId="0" animBg="1"/>
      <p:bldP spid="133215" grpId="0" animBg="1"/>
      <p:bldP spid="133217"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1"/>
          <p:cNvSpPr>
            <a:spLocks noGrp="1"/>
          </p:cNvSpPr>
          <p:nvPr>
            <p:ph type="sldNum" sz="quarter" idx="12"/>
          </p:nvPr>
        </p:nvSpPr>
        <p:spPr>
          <a:noFill/>
        </p:spPr>
        <p:txBody>
          <a:bodyPr/>
          <a:lstStyle/>
          <a:p>
            <a:fld id="{204BF11D-69C1-40A5-9CAC-7FD7CBD601F8}" type="slidenum">
              <a:rPr lang="ar-SA" smtClean="0"/>
              <a:pPr/>
              <a:t>128</a:t>
            </a:fld>
            <a:endParaRPr lang="en-US" smtClean="0"/>
          </a:p>
        </p:txBody>
      </p:sp>
      <p:sp>
        <p:nvSpPr>
          <p:cNvPr id="3" name="Rectangle 2"/>
          <p:cNvSpPr>
            <a:spLocks noChangeArrowheads="1"/>
          </p:cNvSpPr>
          <p:nvPr/>
        </p:nvSpPr>
        <p:spPr bwMode="auto">
          <a:xfrm>
            <a:off x="323850" y="692150"/>
            <a:ext cx="8494713" cy="2305050"/>
          </a:xfrm>
          <a:prstGeom prst="rect">
            <a:avLst/>
          </a:prstGeom>
          <a:noFill/>
          <a:ln w="9525">
            <a:noFill/>
            <a:miter lim="800000"/>
            <a:headEnd/>
            <a:tailEnd/>
          </a:ln>
        </p:spPr>
        <p:txBody>
          <a:bodyPr anchor="ctr"/>
          <a:lstStyle/>
          <a:p>
            <a:r>
              <a:rPr lang="ar-AE" sz="4400" b="1" dirty="0"/>
              <a:t>الحمض الأميني يحتوي الجز</a:t>
            </a:r>
            <a:r>
              <a:rPr lang="ar-SA" sz="4400" b="1" dirty="0" err="1"/>
              <a:t>يء</a:t>
            </a:r>
            <a:r>
              <a:rPr lang="ar-AE" sz="4400" b="1" dirty="0"/>
              <a:t> الواحد عل</a:t>
            </a:r>
            <a:r>
              <a:rPr lang="ar-SA" sz="4400" b="1" dirty="0"/>
              <a:t>ى</a:t>
            </a:r>
            <a:r>
              <a:rPr lang="ar-AE" sz="4400" b="1" dirty="0"/>
              <a:t> مجموعة أمين </a:t>
            </a:r>
            <a:r>
              <a:rPr lang="ar-AE" sz="4400" b="1" dirty="0" err="1"/>
              <a:t>وكربوكسيل</a:t>
            </a:r>
            <a:r>
              <a:rPr lang="ar-AE" sz="4400" b="1" dirty="0"/>
              <a:t> واحدة عل</a:t>
            </a:r>
            <a:r>
              <a:rPr lang="ar-SA" sz="4400" b="1" dirty="0"/>
              <a:t>ى</a:t>
            </a:r>
            <a:r>
              <a:rPr lang="ar-AE" sz="4400" b="1" dirty="0"/>
              <a:t> الأقل من كل نوع</a:t>
            </a:r>
            <a:endParaRPr lang="en-US" sz="4400" dirty="0"/>
          </a:p>
        </p:txBody>
      </p:sp>
      <p:sp>
        <p:nvSpPr>
          <p:cNvPr id="4" name="Rectangle 3"/>
          <p:cNvSpPr>
            <a:spLocks noChangeArrowheads="1"/>
          </p:cNvSpPr>
          <p:nvPr/>
        </p:nvSpPr>
        <p:spPr bwMode="auto">
          <a:xfrm>
            <a:off x="395288" y="3357563"/>
            <a:ext cx="8494712" cy="2303462"/>
          </a:xfrm>
          <a:prstGeom prst="rect">
            <a:avLst/>
          </a:prstGeom>
          <a:noFill/>
          <a:ln w="9525">
            <a:noFill/>
            <a:miter lim="800000"/>
            <a:headEnd/>
            <a:tailEnd/>
          </a:ln>
        </p:spPr>
        <p:txBody>
          <a:bodyPr anchor="ctr"/>
          <a:lstStyle/>
          <a:p>
            <a:r>
              <a:rPr lang="ar-AE" sz="4400" b="1" dirty="0"/>
              <a:t>الرابطة </a:t>
            </a:r>
            <a:r>
              <a:rPr lang="ar-AE" sz="4400" b="1" dirty="0" err="1"/>
              <a:t>الببتيدية</a:t>
            </a:r>
            <a:r>
              <a:rPr lang="ar-AE" sz="4400" b="1" dirty="0"/>
              <a:t> رابطة بين مجموعة الأمين من جز</a:t>
            </a:r>
            <a:r>
              <a:rPr lang="ar-SA" sz="4400" b="1" dirty="0" err="1"/>
              <a:t>يء</a:t>
            </a:r>
            <a:r>
              <a:rPr lang="ar-SA" sz="4400" b="1" dirty="0"/>
              <a:t> حمض</a:t>
            </a:r>
            <a:r>
              <a:rPr lang="ar-AE" sz="4400" b="1" dirty="0"/>
              <a:t> </a:t>
            </a:r>
            <a:r>
              <a:rPr lang="ar-AE" sz="4400" b="1" dirty="0" err="1"/>
              <a:t>والكربوكسيل</a:t>
            </a:r>
            <a:r>
              <a:rPr lang="ar-AE" sz="4400" b="1" dirty="0"/>
              <a:t> من جز</a:t>
            </a:r>
            <a:r>
              <a:rPr lang="ar-SA" sz="4400" b="1" dirty="0" err="1"/>
              <a:t>يء</a:t>
            </a:r>
            <a:r>
              <a:rPr lang="ar-AE" sz="4400" b="1" dirty="0"/>
              <a:t> آخر بنزع جز</a:t>
            </a:r>
            <a:r>
              <a:rPr lang="ar-SA" sz="4400" b="1" dirty="0" err="1"/>
              <a:t>يء</a:t>
            </a:r>
            <a:r>
              <a:rPr lang="ar-AE" sz="4400" b="1" dirty="0"/>
              <a:t> صغير مثل الماء</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2"/>
          </p:nvPr>
        </p:nvSpPr>
        <p:spPr>
          <a:noFill/>
        </p:spPr>
        <p:txBody>
          <a:bodyPr/>
          <a:lstStyle/>
          <a:p>
            <a:fld id="{89129846-2BE8-4BBA-9A20-9BD9EE52FB2C}" type="slidenum">
              <a:rPr lang="ar-SA" smtClean="0"/>
              <a:pPr/>
              <a:t>129</a:t>
            </a:fld>
            <a:endParaRPr lang="en-US" smtClean="0"/>
          </a:p>
        </p:txBody>
      </p:sp>
      <p:sp>
        <p:nvSpPr>
          <p:cNvPr id="129026" name="Rectangle 2"/>
          <p:cNvSpPr>
            <a:spLocks noChangeArrowheads="1"/>
          </p:cNvSpPr>
          <p:nvPr/>
        </p:nvSpPr>
        <p:spPr bwMode="auto">
          <a:xfrm>
            <a:off x="5435600" y="115888"/>
            <a:ext cx="3240088" cy="707886"/>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ar-SA" sz="4000" b="1" spc="50">
                <a:ln w="11430"/>
                <a:solidFill>
                  <a:srgbClr val="FF0000"/>
                </a:solidFill>
                <a:effectLst>
                  <a:outerShdw blurRad="76200" dist="50800" dir="5400000" algn="tl" rotWithShape="0">
                    <a:srgbClr val="000000">
                      <a:alpha val="65000"/>
                    </a:srgbClr>
                  </a:outerShdw>
                </a:effectLst>
              </a:rPr>
              <a:t> تفاعل الحذف :</a:t>
            </a:r>
            <a:endParaRPr lang="en-US" sz="4000" b="1" spc="50">
              <a:ln w="11430"/>
              <a:solidFill>
                <a:srgbClr val="FF0000"/>
              </a:solidFill>
              <a:effectLst>
                <a:outerShdw blurRad="76200" dist="50800" dir="5400000" algn="tl" rotWithShape="0">
                  <a:srgbClr val="000000">
                    <a:alpha val="65000"/>
                  </a:srgbClr>
                </a:outerShdw>
              </a:effectLst>
            </a:endParaRPr>
          </a:p>
        </p:txBody>
      </p:sp>
      <p:sp>
        <p:nvSpPr>
          <p:cNvPr id="129027" name="Rectangle 3"/>
          <p:cNvSpPr>
            <a:spLocks noChangeArrowheads="1"/>
          </p:cNvSpPr>
          <p:nvPr/>
        </p:nvSpPr>
        <p:spPr bwMode="auto">
          <a:xfrm>
            <a:off x="0" y="981075"/>
            <a:ext cx="9144000" cy="2160588"/>
          </a:xfrm>
          <a:prstGeom prst="rect">
            <a:avLst/>
          </a:prstGeom>
          <a:noFill/>
          <a:ln w="9525">
            <a:noFill/>
            <a:miter lim="800000"/>
            <a:headEnd/>
            <a:tailEnd/>
          </a:ln>
        </p:spPr>
        <p:txBody>
          <a:bodyPr anchor="ctr"/>
          <a:lstStyle/>
          <a:p>
            <a:r>
              <a:rPr lang="ar-SA" sz="4400" b="1" dirty="0">
                <a:solidFill>
                  <a:schemeClr val="tx2"/>
                </a:solidFill>
              </a:rPr>
              <a:t>التفاعل الذي يزال فيه جزيء بسيط كالماء أو </a:t>
            </a:r>
            <a:r>
              <a:rPr lang="ar-SA" sz="4400" b="1" dirty="0" err="1">
                <a:solidFill>
                  <a:schemeClr val="tx2"/>
                </a:solidFill>
              </a:rPr>
              <a:t>الأمونيا</a:t>
            </a:r>
            <a:r>
              <a:rPr lang="ar-SA" sz="4400" b="1" dirty="0">
                <a:solidFill>
                  <a:schemeClr val="tx2"/>
                </a:solidFill>
              </a:rPr>
              <a:t> من </a:t>
            </a:r>
            <a:r>
              <a:rPr lang="ar-SA" sz="4400" b="1" dirty="0" err="1">
                <a:solidFill>
                  <a:schemeClr val="tx2"/>
                </a:solidFill>
              </a:rPr>
              <a:t>ذرات</a:t>
            </a:r>
            <a:r>
              <a:rPr lang="ar-SA" sz="4400" b="1" dirty="0">
                <a:solidFill>
                  <a:schemeClr val="tx2"/>
                </a:solidFill>
              </a:rPr>
              <a:t> كربون </a:t>
            </a:r>
            <a:r>
              <a:rPr lang="ar-SA" sz="4400" b="1" dirty="0">
                <a:solidFill>
                  <a:srgbClr val="FF0000"/>
                </a:solidFill>
              </a:rPr>
              <a:t>متجاورة</a:t>
            </a:r>
            <a:r>
              <a:rPr lang="ar-SA" sz="4400" b="1" dirty="0">
                <a:solidFill>
                  <a:schemeClr val="tx2"/>
                </a:solidFill>
              </a:rPr>
              <a:t> في جزيء </a:t>
            </a:r>
            <a:r>
              <a:rPr lang="ar-SA" sz="4400" b="1" dirty="0" err="1">
                <a:solidFill>
                  <a:schemeClr val="tx2"/>
                </a:solidFill>
              </a:rPr>
              <a:t>عضوي .</a:t>
            </a:r>
            <a:endParaRPr lang="en-US" sz="4400" b="1" dirty="0">
              <a:solidFill>
                <a:schemeClr val="tx2"/>
              </a:solidFill>
            </a:endParaRPr>
          </a:p>
        </p:txBody>
      </p:sp>
      <p:sp>
        <p:nvSpPr>
          <p:cNvPr id="129030" name="Rectangle 6"/>
          <p:cNvSpPr>
            <a:spLocks noChangeArrowheads="1"/>
          </p:cNvSpPr>
          <p:nvPr/>
        </p:nvSpPr>
        <p:spPr bwMode="auto">
          <a:xfrm>
            <a:off x="107950" y="3646488"/>
            <a:ext cx="8964613" cy="574675"/>
          </a:xfrm>
          <a:prstGeom prst="rect">
            <a:avLst/>
          </a:prstGeom>
          <a:solidFill>
            <a:schemeClr val="accent5">
              <a:lumMod val="20000"/>
              <a:lumOff val="80000"/>
            </a:schemeClr>
          </a:solidFill>
          <a:ln w="9525">
            <a:noFill/>
            <a:miter lim="800000"/>
            <a:headEnd/>
            <a:tailEnd/>
          </a:ln>
          <a:effectLst/>
        </p:spPr>
        <p:txBody>
          <a:bodyPr anchor="ctr"/>
          <a:lstStyle/>
          <a:p>
            <a:pPr>
              <a:defRPr/>
            </a:pPr>
            <a:r>
              <a:rPr lang="ar-AE" sz="4000" b="1" dirty="0">
                <a:cs typeface="Arial" charset="0"/>
              </a:rPr>
              <a:t>مثال:تسخين الإيثانول بوجود حمض الكبريتيك المركز</a:t>
            </a:r>
            <a:endParaRPr lang="en-US" sz="4000" b="1" dirty="0">
              <a:solidFill>
                <a:schemeClr val="tx2"/>
              </a:solidFill>
              <a:cs typeface="Arial" charset="0"/>
            </a:endParaRPr>
          </a:p>
        </p:txBody>
      </p:sp>
      <p:sp>
        <p:nvSpPr>
          <p:cNvPr id="6" name="Rectangle 6"/>
          <p:cNvSpPr>
            <a:spLocks noChangeArrowheads="1"/>
          </p:cNvSpPr>
          <p:nvPr/>
        </p:nvSpPr>
        <p:spPr bwMode="auto">
          <a:xfrm>
            <a:off x="179388" y="4437063"/>
            <a:ext cx="8856662" cy="1871662"/>
          </a:xfrm>
          <a:prstGeom prst="rect">
            <a:avLst/>
          </a:prstGeom>
          <a:solidFill>
            <a:schemeClr val="accent5">
              <a:lumMod val="20000"/>
              <a:lumOff val="80000"/>
            </a:schemeClr>
          </a:solidFill>
          <a:ln w="9525">
            <a:noFill/>
            <a:miter lim="800000"/>
            <a:headEnd/>
            <a:tailEnd/>
          </a:ln>
          <a:effectLst/>
        </p:spPr>
        <p:txBody>
          <a:bodyPr anchor="ctr"/>
          <a:lstStyle/>
          <a:p>
            <a:pPr>
              <a:defRPr/>
            </a:pPr>
            <a:r>
              <a:rPr lang="ar-AE" sz="4000" b="1" dirty="0">
                <a:solidFill>
                  <a:srgbClr val="FF0000"/>
                </a:solidFill>
                <a:cs typeface="Arial" charset="0"/>
              </a:rPr>
              <a:t>تزال من جز</a:t>
            </a:r>
            <a:r>
              <a:rPr lang="ar-SA" sz="4000" b="1" dirty="0">
                <a:solidFill>
                  <a:srgbClr val="FF0000"/>
                </a:solidFill>
                <a:cs typeface="Arial" charset="0"/>
              </a:rPr>
              <a:t>يء</a:t>
            </a:r>
            <a:r>
              <a:rPr lang="ar-AE" sz="4000" b="1" dirty="0">
                <a:solidFill>
                  <a:srgbClr val="FF0000"/>
                </a:solidFill>
                <a:cs typeface="Arial" charset="0"/>
              </a:rPr>
              <a:t> الإيثانول ذرة هيدروجين مرتبطة بذرة كربون , ومجموعة هيدروكسيل مرتبطة بذرة كربون مجاورة ويتنج جز</a:t>
            </a:r>
            <a:r>
              <a:rPr lang="ar-SA" sz="4000" b="1" dirty="0">
                <a:solidFill>
                  <a:srgbClr val="FF0000"/>
                </a:solidFill>
                <a:cs typeface="Arial" charset="0"/>
              </a:rPr>
              <a:t>يء </a:t>
            </a:r>
            <a:r>
              <a:rPr lang="ar-AE" sz="4000" b="1" dirty="0">
                <a:solidFill>
                  <a:srgbClr val="FF0000"/>
                </a:solidFill>
                <a:cs typeface="Arial" charset="0"/>
              </a:rPr>
              <a:t> ماء</a:t>
            </a:r>
            <a:endParaRPr lang="en-US" sz="4000" b="1" dirty="0">
              <a:solidFill>
                <a:srgbClr val="FF00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9026"/>
                                        </p:tgtEl>
                                        <p:attrNameLst>
                                          <p:attrName>style.visibility</p:attrName>
                                        </p:attrNameLst>
                                      </p:cBhvr>
                                      <p:to>
                                        <p:strVal val="visible"/>
                                      </p:to>
                                    </p:set>
                                    <p:anim calcmode="lin" valueType="num">
                                      <p:cBhvr>
                                        <p:cTn id="7" dur="500" fill="hold"/>
                                        <p:tgtEl>
                                          <p:spTgt spid="129026"/>
                                        </p:tgtEl>
                                        <p:attrNameLst>
                                          <p:attrName>ppt_w</p:attrName>
                                        </p:attrNameLst>
                                      </p:cBhvr>
                                      <p:tavLst>
                                        <p:tav tm="0">
                                          <p:val>
                                            <p:fltVal val="0"/>
                                          </p:val>
                                        </p:tav>
                                        <p:tav tm="100000">
                                          <p:val>
                                            <p:strVal val="#ppt_w"/>
                                          </p:val>
                                        </p:tav>
                                      </p:tavLst>
                                    </p:anim>
                                    <p:anim calcmode="lin" valueType="num">
                                      <p:cBhvr>
                                        <p:cTn id="8" dur="500" fill="hold"/>
                                        <p:tgtEl>
                                          <p:spTgt spid="12902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9027"/>
                                        </p:tgtEl>
                                        <p:attrNameLst>
                                          <p:attrName>style.visibility</p:attrName>
                                        </p:attrNameLst>
                                      </p:cBhvr>
                                      <p:to>
                                        <p:strVal val="visible"/>
                                      </p:to>
                                    </p:set>
                                    <p:anim calcmode="lin" valueType="num">
                                      <p:cBhvr>
                                        <p:cTn id="13" dur="500" fill="hold"/>
                                        <p:tgtEl>
                                          <p:spTgt spid="129027"/>
                                        </p:tgtEl>
                                        <p:attrNameLst>
                                          <p:attrName>ppt_w</p:attrName>
                                        </p:attrNameLst>
                                      </p:cBhvr>
                                      <p:tavLst>
                                        <p:tav tm="0">
                                          <p:val>
                                            <p:fltVal val="0"/>
                                          </p:val>
                                        </p:tav>
                                        <p:tav tm="100000">
                                          <p:val>
                                            <p:strVal val="#ppt_w"/>
                                          </p:val>
                                        </p:tav>
                                      </p:tavLst>
                                    </p:anim>
                                    <p:anim calcmode="lin" valueType="num">
                                      <p:cBhvr>
                                        <p:cTn id="14" dur="500" fill="hold"/>
                                        <p:tgtEl>
                                          <p:spTgt spid="12902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laser.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9030"/>
                                        </p:tgtEl>
                                        <p:attrNameLst>
                                          <p:attrName>style.visibility</p:attrName>
                                        </p:attrNameLst>
                                      </p:cBhvr>
                                      <p:to>
                                        <p:strVal val="visible"/>
                                      </p:to>
                                    </p:set>
                                    <p:anim calcmode="lin" valueType="num">
                                      <p:cBhvr>
                                        <p:cTn id="19" dur="500" fill="hold"/>
                                        <p:tgtEl>
                                          <p:spTgt spid="129030"/>
                                        </p:tgtEl>
                                        <p:attrNameLst>
                                          <p:attrName>ppt_w</p:attrName>
                                        </p:attrNameLst>
                                      </p:cBhvr>
                                      <p:tavLst>
                                        <p:tav tm="0">
                                          <p:val>
                                            <p:fltVal val="0"/>
                                          </p:val>
                                        </p:tav>
                                        <p:tav tm="100000">
                                          <p:val>
                                            <p:strVal val="#ppt_w"/>
                                          </p:val>
                                        </p:tav>
                                      </p:tavLst>
                                    </p:anim>
                                    <p:anim calcmode="lin" valueType="num">
                                      <p:cBhvr>
                                        <p:cTn id="20" dur="500" fill="hold"/>
                                        <p:tgtEl>
                                          <p:spTgt spid="12903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animBg="1" autoUpdateAnimBg="0"/>
      <p:bldP spid="129027" grpId="0"/>
      <p:bldP spid="129030" grpId="0" animBg="1" autoUpdateAnimBg="0"/>
      <p:bldP spid="6"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عنصر نائب لرقم الشريحة 1"/>
          <p:cNvSpPr>
            <a:spLocks noGrp="1"/>
          </p:cNvSpPr>
          <p:nvPr>
            <p:ph type="sldNum" sz="quarter" idx="12"/>
          </p:nvPr>
        </p:nvSpPr>
        <p:spPr>
          <a:noFill/>
        </p:spPr>
        <p:txBody>
          <a:bodyPr/>
          <a:lstStyle/>
          <a:p>
            <a:fld id="{4920972B-A044-46CC-8FAE-C22B49CF3AC3}" type="slidenum">
              <a:rPr lang="ar-SA" smtClean="0"/>
              <a:pPr/>
              <a:t>13</a:t>
            </a:fld>
            <a:endParaRPr lang="en-US" smtClean="0"/>
          </a:p>
        </p:txBody>
      </p:sp>
      <p:sp>
        <p:nvSpPr>
          <p:cNvPr id="3" name="Text Box 3"/>
          <p:cNvSpPr txBox="1">
            <a:spLocks noChangeArrowheads="1"/>
          </p:cNvSpPr>
          <p:nvPr/>
        </p:nvSpPr>
        <p:spPr>
          <a:xfrm>
            <a:off x="395536" y="404664"/>
            <a:ext cx="8643689" cy="837282"/>
          </a:xfrm>
          <a:prstGeom prst="rect">
            <a:avLst/>
          </a:prstGeom>
          <a:blipFill>
            <a:blip r:embed="rId2"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SA"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فسر : ارتفاع درجة غليان</a:t>
            </a:r>
            <a:r>
              <a:rPr lang="ar-AE"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 الماء</a:t>
            </a:r>
            <a:r>
              <a:rPr lang="ar-SA"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 عن الميثانول</a:t>
            </a:r>
            <a:endParaRPr lang="en-US"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endParaRPr>
          </a:p>
        </p:txBody>
      </p:sp>
      <p:sp>
        <p:nvSpPr>
          <p:cNvPr id="4" name="Text Box 3"/>
          <p:cNvSpPr txBox="1">
            <a:spLocks noChangeArrowheads="1"/>
          </p:cNvSpPr>
          <p:nvPr/>
        </p:nvSpPr>
        <p:spPr>
          <a:xfrm>
            <a:off x="251520" y="1772816"/>
            <a:ext cx="8712968" cy="3785652"/>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spcBef>
                <a:spcPct val="50000"/>
              </a:spcBef>
              <a:defRPr/>
            </a:pPr>
            <a:r>
              <a:rPr lang="ar-SA" sz="4000" b="1" spc="50" dirty="0">
                <a:ln w="11430"/>
                <a:solidFill>
                  <a:srgbClr val="006600"/>
                </a:solidFill>
                <a:cs typeface="Times New Roman" pitchFamily="18" charset="0"/>
              </a:rPr>
              <a:t>يحتوي الماء على ذرتي هيدروجين مرتبطتين بذرة أكسجين بينما يحتوي الماء على ذرة هيدروجين واحدة مرتبطة بذرة أكسجين ولذلك يكون عدد الروابط الهيدروجينية بين جزيئات الماء أكثر </a:t>
            </a:r>
            <a:endParaRPr lang="en-US" sz="4000" b="1" spc="50" dirty="0">
              <a:ln w="11430"/>
              <a:solidFill>
                <a:srgbClr val="0066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3"/>
          <p:cNvSpPr>
            <a:spLocks noGrp="1"/>
          </p:cNvSpPr>
          <p:nvPr>
            <p:ph type="sldNum" sz="quarter" idx="12"/>
          </p:nvPr>
        </p:nvSpPr>
        <p:spPr>
          <a:noFill/>
        </p:spPr>
        <p:txBody>
          <a:bodyPr/>
          <a:lstStyle/>
          <a:p>
            <a:fld id="{225F23FD-C573-4B56-B6C7-B2FEF2C1F183}" type="slidenum">
              <a:rPr lang="ar-SA" smtClean="0"/>
              <a:pPr/>
              <a:t>130</a:t>
            </a:fld>
            <a:endParaRPr lang="en-US" smtClean="0"/>
          </a:p>
        </p:txBody>
      </p:sp>
      <p:sp>
        <p:nvSpPr>
          <p:cNvPr id="131095" name="Text Box 23"/>
          <p:cNvSpPr txBox="1">
            <a:spLocks noChangeArrowheads="1"/>
          </p:cNvSpPr>
          <p:nvPr/>
        </p:nvSpPr>
        <p:spPr bwMode="auto">
          <a:xfrm>
            <a:off x="7092950" y="2946400"/>
            <a:ext cx="731838" cy="777875"/>
          </a:xfrm>
          <a:prstGeom prst="rect">
            <a:avLst/>
          </a:prstGeom>
          <a:noFill/>
          <a:ln w="9525">
            <a:noFill/>
            <a:miter lim="800000"/>
            <a:headEnd/>
            <a:tailEnd/>
          </a:ln>
        </p:spPr>
        <p:txBody>
          <a:bodyPr>
            <a:spAutoFit/>
          </a:bodyPr>
          <a:lstStyle/>
          <a:p>
            <a:pPr algn="l" rtl="0">
              <a:spcBef>
                <a:spcPct val="50000"/>
              </a:spcBef>
            </a:pPr>
            <a:r>
              <a:rPr lang="en-US" sz="4500">
                <a:latin typeface="Arial Black" pitchFamily="34" charset="0"/>
              </a:rPr>
              <a:t>C</a:t>
            </a:r>
            <a:endParaRPr lang="en-US" sz="4500" baseline="-25000">
              <a:latin typeface="Arial Black" pitchFamily="34" charset="0"/>
            </a:endParaRPr>
          </a:p>
        </p:txBody>
      </p:sp>
      <p:sp>
        <p:nvSpPr>
          <p:cNvPr id="131096" name="Line 24"/>
          <p:cNvSpPr>
            <a:spLocks noChangeShapeType="1"/>
          </p:cNvSpPr>
          <p:nvPr/>
        </p:nvSpPr>
        <p:spPr bwMode="auto">
          <a:xfrm flipV="1">
            <a:off x="7667625" y="3270250"/>
            <a:ext cx="360363" cy="0"/>
          </a:xfrm>
          <a:prstGeom prst="line">
            <a:avLst/>
          </a:prstGeom>
          <a:noFill/>
          <a:ln w="76200">
            <a:solidFill>
              <a:srgbClr val="FF3300"/>
            </a:solidFill>
            <a:round/>
            <a:headEnd/>
            <a:tailEnd/>
          </a:ln>
        </p:spPr>
        <p:txBody>
          <a:bodyPr/>
          <a:lstStyle/>
          <a:p>
            <a:endParaRPr lang="ar-AE"/>
          </a:p>
        </p:txBody>
      </p:sp>
      <p:sp>
        <p:nvSpPr>
          <p:cNvPr id="131097" name="Line 25"/>
          <p:cNvSpPr>
            <a:spLocks noChangeShapeType="1"/>
          </p:cNvSpPr>
          <p:nvPr/>
        </p:nvSpPr>
        <p:spPr bwMode="auto">
          <a:xfrm>
            <a:off x="6661150" y="3341688"/>
            <a:ext cx="495300" cy="1587"/>
          </a:xfrm>
          <a:prstGeom prst="line">
            <a:avLst/>
          </a:prstGeom>
          <a:noFill/>
          <a:ln w="76200">
            <a:solidFill>
              <a:srgbClr val="FF3300"/>
            </a:solidFill>
            <a:round/>
            <a:headEnd/>
            <a:tailEnd/>
          </a:ln>
        </p:spPr>
        <p:txBody>
          <a:bodyPr/>
          <a:lstStyle/>
          <a:p>
            <a:endParaRPr lang="ar-AE"/>
          </a:p>
        </p:txBody>
      </p:sp>
      <p:sp>
        <p:nvSpPr>
          <p:cNvPr id="131098" name="Line 26"/>
          <p:cNvSpPr>
            <a:spLocks noChangeShapeType="1"/>
          </p:cNvSpPr>
          <p:nvPr/>
        </p:nvSpPr>
        <p:spPr bwMode="auto">
          <a:xfrm flipH="1">
            <a:off x="7451725" y="2708275"/>
            <a:ext cx="0" cy="288925"/>
          </a:xfrm>
          <a:prstGeom prst="line">
            <a:avLst/>
          </a:prstGeom>
          <a:noFill/>
          <a:ln w="76200">
            <a:solidFill>
              <a:srgbClr val="FF3300"/>
            </a:solidFill>
            <a:round/>
            <a:headEnd/>
            <a:tailEnd/>
          </a:ln>
        </p:spPr>
        <p:txBody>
          <a:bodyPr/>
          <a:lstStyle/>
          <a:p>
            <a:endParaRPr lang="ar-AE"/>
          </a:p>
        </p:txBody>
      </p:sp>
      <p:sp>
        <p:nvSpPr>
          <p:cNvPr id="131099" name="Text Box 27"/>
          <p:cNvSpPr txBox="1">
            <a:spLocks noChangeArrowheads="1"/>
          </p:cNvSpPr>
          <p:nvPr/>
        </p:nvSpPr>
        <p:spPr bwMode="auto">
          <a:xfrm>
            <a:off x="8027988" y="2909888"/>
            <a:ext cx="720725" cy="777875"/>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131100" name="Text Box 28"/>
          <p:cNvSpPr txBox="1">
            <a:spLocks noChangeArrowheads="1"/>
          </p:cNvSpPr>
          <p:nvPr/>
        </p:nvSpPr>
        <p:spPr bwMode="auto">
          <a:xfrm>
            <a:off x="7092950" y="2074863"/>
            <a:ext cx="1223963" cy="777875"/>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OH</a:t>
            </a:r>
            <a:endParaRPr lang="en-US" sz="4500" baseline="-25000">
              <a:solidFill>
                <a:schemeClr val="accent1"/>
              </a:solidFill>
              <a:latin typeface="Arial Black" pitchFamily="34" charset="0"/>
            </a:endParaRPr>
          </a:p>
        </p:txBody>
      </p:sp>
      <p:sp>
        <p:nvSpPr>
          <p:cNvPr id="131101" name="Text Box 29"/>
          <p:cNvSpPr txBox="1">
            <a:spLocks noChangeArrowheads="1"/>
          </p:cNvSpPr>
          <p:nvPr/>
        </p:nvSpPr>
        <p:spPr bwMode="auto">
          <a:xfrm>
            <a:off x="6011863" y="2946400"/>
            <a:ext cx="731837" cy="777875"/>
          </a:xfrm>
          <a:prstGeom prst="rect">
            <a:avLst/>
          </a:prstGeom>
          <a:noFill/>
          <a:ln w="9525">
            <a:noFill/>
            <a:miter lim="800000"/>
            <a:headEnd/>
            <a:tailEnd/>
          </a:ln>
        </p:spPr>
        <p:txBody>
          <a:bodyPr>
            <a:spAutoFit/>
          </a:bodyPr>
          <a:lstStyle/>
          <a:p>
            <a:pPr algn="l" rtl="0">
              <a:spcBef>
                <a:spcPct val="50000"/>
              </a:spcBef>
            </a:pPr>
            <a:r>
              <a:rPr lang="en-US" sz="4500">
                <a:latin typeface="Arial Black" pitchFamily="34" charset="0"/>
              </a:rPr>
              <a:t>C</a:t>
            </a:r>
            <a:endParaRPr lang="en-US" sz="4500" baseline="-25000">
              <a:latin typeface="Arial Black" pitchFamily="34" charset="0"/>
            </a:endParaRPr>
          </a:p>
        </p:txBody>
      </p:sp>
      <p:sp>
        <p:nvSpPr>
          <p:cNvPr id="131102" name="Line 30"/>
          <p:cNvSpPr>
            <a:spLocks noChangeShapeType="1"/>
          </p:cNvSpPr>
          <p:nvPr/>
        </p:nvSpPr>
        <p:spPr bwMode="auto">
          <a:xfrm flipV="1">
            <a:off x="5724525" y="3341688"/>
            <a:ext cx="360363" cy="0"/>
          </a:xfrm>
          <a:prstGeom prst="line">
            <a:avLst/>
          </a:prstGeom>
          <a:noFill/>
          <a:ln w="76200">
            <a:solidFill>
              <a:srgbClr val="FF3300"/>
            </a:solidFill>
            <a:round/>
            <a:headEnd/>
            <a:tailEnd/>
          </a:ln>
        </p:spPr>
        <p:txBody>
          <a:bodyPr/>
          <a:lstStyle/>
          <a:p>
            <a:endParaRPr lang="ar-AE"/>
          </a:p>
        </p:txBody>
      </p:sp>
      <p:sp>
        <p:nvSpPr>
          <p:cNvPr id="131103" name="Line 31"/>
          <p:cNvSpPr>
            <a:spLocks noChangeShapeType="1"/>
          </p:cNvSpPr>
          <p:nvPr/>
        </p:nvSpPr>
        <p:spPr bwMode="auto">
          <a:xfrm>
            <a:off x="6300788" y="2693988"/>
            <a:ext cx="0" cy="315912"/>
          </a:xfrm>
          <a:prstGeom prst="line">
            <a:avLst/>
          </a:prstGeom>
          <a:noFill/>
          <a:ln w="76200">
            <a:solidFill>
              <a:srgbClr val="FF3300"/>
            </a:solidFill>
            <a:round/>
            <a:headEnd/>
            <a:tailEnd/>
          </a:ln>
        </p:spPr>
        <p:txBody>
          <a:bodyPr/>
          <a:lstStyle/>
          <a:p>
            <a:endParaRPr lang="ar-AE"/>
          </a:p>
        </p:txBody>
      </p:sp>
      <p:sp>
        <p:nvSpPr>
          <p:cNvPr id="131104" name="Text Box 32"/>
          <p:cNvSpPr txBox="1">
            <a:spLocks noChangeArrowheads="1"/>
          </p:cNvSpPr>
          <p:nvPr/>
        </p:nvSpPr>
        <p:spPr bwMode="auto">
          <a:xfrm>
            <a:off x="5148263" y="2909888"/>
            <a:ext cx="720725" cy="777875"/>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131105" name="Text Box 33"/>
          <p:cNvSpPr txBox="1">
            <a:spLocks noChangeArrowheads="1"/>
          </p:cNvSpPr>
          <p:nvPr/>
        </p:nvSpPr>
        <p:spPr bwMode="auto">
          <a:xfrm>
            <a:off x="6011863" y="2060575"/>
            <a:ext cx="720725" cy="777875"/>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31106" name="Line 34"/>
          <p:cNvSpPr>
            <a:spLocks noChangeShapeType="1"/>
          </p:cNvSpPr>
          <p:nvPr/>
        </p:nvSpPr>
        <p:spPr bwMode="auto">
          <a:xfrm>
            <a:off x="6300788" y="3630613"/>
            <a:ext cx="0" cy="315912"/>
          </a:xfrm>
          <a:prstGeom prst="line">
            <a:avLst/>
          </a:prstGeom>
          <a:noFill/>
          <a:ln w="76200">
            <a:solidFill>
              <a:srgbClr val="FF3300"/>
            </a:solidFill>
            <a:round/>
            <a:headEnd/>
            <a:tailEnd/>
          </a:ln>
        </p:spPr>
        <p:txBody>
          <a:bodyPr/>
          <a:lstStyle/>
          <a:p>
            <a:endParaRPr lang="ar-AE"/>
          </a:p>
        </p:txBody>
      </p:sp>
      <p:sp>
        <p:nvSpPr>
          <p:cNvPr id="131107" name="Text Box 35"/>
          <p:cNvSpPr txBox="1">
            <a:spLocks noChangeArrowheads="1"/>
          </p:cNvSpPr>
          <p:nvPr/>
        </p:nvSpPr>
        <p:spPr bwMode="auto">
          <a:xfrm>
            <a:off x="6011863" y="3789363"/>
            <a:ext cx="720725" cy="777875"/>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131108" name="Text Box 36"/>
          <p:cNvSpPr txBox="1">
            <a:spLocks noChangeArrowheads="1"/>
          </p:cNvSpPr>
          <p:nvPr/>
        </p:nvSpPr>
        <p:spPr bwMode="auto">
          <a:xfrm>
            <a:off x="7092950" y="3803650"/>
            <a:ext cx="720725" cy="777875"/>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131109" name="Line 37"/>
          <p:cNvSpPr>
            <a:spLocks noChangeShapeType="1"/>
          </p:cNvSpPr>
          <p:nvPr/>
        </p:nvSpPr>
        <p:spPr bwMode="auto">
          <a:xfrm>
            <a:off x="7380288" y="3573463"/>
            <a:ext cx="0" cy="315912"/>
          </a:xfrm>
          <a:prstGeom prst="line">
            <a:avLst/>
          </a:prstGeom>
          <a:noFill/>
          <a:ln w="76200">
            <a:solidFill>
              <a:srgbClr val="FF3300"/>
            </a:solidFill>
            <a:round/>
            <a:headEnd/>
            <a:tailEnd/>
          </a:ln>
        </p:spPr>
        <p:txBody>
          <a:bodyPr/>
          <a:lstStyle/>
          <a:p>
            <a:endParaRPr lang="ar-AE"/>
          </a:p>
        </p:txBody>
      </p:sp>
      <p:sp>
        <p:nvSpPr>
          <p:cNvPr id="131110" name="Line 38"/>
          <p:cNvSpPr>
            <a:spLocks noChangeShapeType="1"/>
          </p:cNvSpPr>
          <p:nvPr/>
        </p:nvSpPr>
        <p:spPr bwMode="auto">
          <a:xfrm>
            <a:off x="6659563" y="3213100"/>
            <a:ext cx="495300" cy="1588"/>
          </a:xfrm>
          <a:prstGeom prst="line">
            <a:avLst/>
          </a:prstGeom>
          <a:noFill/>
          <a:ln w="76200">
            <a:solidFill>
              <a:srgbClr val="FF3300"/>
            </a:solidFill>
            <a:round/>
            <a:headEnd/>
            <a:tailEnd/>
          </a:ln>
        </p:spPr>
        <p:txBody>
          <a:bodyPr/>
          <a:lstStyle/>
          <a:p>
            <a:endParaRPr lang="ar-AE"/>
          </a:p>
        </p:txBody>
      </p:sp>
      <p:sp>
        <p:nvSpPr>
          <p:cNvPr id="131111" name="Rectangle 39"/>
          <p:cNvSpPr>
            <a:spLocks noChangeArrowheads="1"/>
          </p:cNvSpPr>
          <p:nvPr/>
        </p:nvSpPr>
        <p:spPr bwMode="auto">
          <a:xfrm>
            <a:off x="6659563" y="4652963"/>
            <a:ext cx="1225550" cy="647700"/>
          </a:xfrm>
          <a:prstGeom prst="rect">
            <a:avLst/>
          </a:prstGeom>
          <a:solidFill>
            <a:srgbClr val="FFFF66"/>
          </a:solidFill>
          <a:ln w="9525">
            <a:noFill/>
            <a:miter lim="800000"/>
            <a:headEnd/>
            <a:tailEnd/>
          </a:ln>
        </p:spPr>
        <p:txBody>
          <a:bodyPr anchor="ctr"/>
          <a:lstStyle/>
          <a:p>
            <a:r>
              <a:rPr lang="ar-SA" sz="4000" b="1">
                <a:solidFill>
                  <a:schemeClr val="tx2"/>
                </a:solidFill>
              </a:rPr>
              <a:t>إيثين</a:t>
            </a:r>
            <a:endParaRPr lang="en-US" sz="4000" b="1">
              <a:solidFill>
                <a:schemeClr val="tx2"/>
              </a:solidFill>
            </a:endParaRPr>
          </a:p>
        </p:txBody>
      </p:sp>
      <p:sp>
        <p:nvSpPr>
          <p:cNvPr id="131112" name="Text Box 40"/>
          <p:cNvSpPr txBox="1">
            <a:spLocks noChangeArrowheads="1"/>
          </p:cNvSpPr>
          <p:nvPr/>
        </p:nvSpPr>
        <p:spPr bwMode="auto">
          <a:xfrm>
            <a:off x="6229350" y="5735638"/>
            <a:ext cx="719138"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a:t>
            </a:r>
            <a:endParaRPr lang="en-US" sz="6000" baseline="-25000">
              <a:latin typeface="Arial Black" pitchFamily="34" charset="0"/>
            </a:endParaRPr>
          </a:p>
        </p:txBody>
      </p:sp>
      <p:sp>
        <p:nvSpPr>
          <p:cNvPr id="131113" name="Text Box 41"/>
          <p:cNvSpPr txBox="1">
            <a:spLocks noChangeArrowheads="1"/>
          </p:cNvSpPr>
          <p:nvPr/>
        </p:nvSpPr>
        <p:spPr bwMode="auto">
          <a:xfrm>
            <a:off x="7019925" y="5759450"/>
            <a:ext cx="1584325" cy="823913"/>
          </a:xfrm>
          <a:prstGeom prst="rect">
            <a:avLst/>
          </a:prstGeom>
          <a:noFill/>
          <a:ln w="9525">
            <a:noFill/>
            <a:miter lim="800000"/>
            <a:headEnd/>
            <a:tailEnd/>
          </a:ln>
        </p:spPr>
        <p:txBody>
          <a:bodyPr>
            <a:spAutoFit/>
          </a:bodyPr>
          <a:lstStyle/>
          <a:p>
            <a:pPr algn="l" rtl="0">
              <a:spcBef>
                <a:spcPct val="50000"/>
              </a:spcBef>
            </a:pPr>
            <a:r>
              <a:rPr lang="en-US" sz="4800">
                <a:solidFill>
                  <a:schemeClr val="accent1"/>
                </a:solidFill>
                <a:latin typeface="Arial Black" pitchFamily="34" charset="0"/>
              </a:rPr>
              <a:t>H</a:t>
            </a:r>
            <a:r>
              <a:rPr lang="en-US" sz="4800" baseline="-25000">
                <a:solidFill>
                  <a:schemeClr val="accent1"/>
                </a:solidFill>
                <a:latin typeface="Arial Black" pitchFamily="34" charset="0"/>
              </a:rPr>
              <a:t>2</a:t>
            </a:r>
            <a:r>
              <a:rPr lang="en-US" sz="4800">
                <a:solidFill>
                  <a:schemeClr val="accent1"/>
                </a:solidFill>
                <a:latin typeface="Arial Black" pitchFamily="34" charset="0"/>
              </a:rPr>
              <a:t>O</a:t>
            </a:r>
            <a:endParaRPr lang="en-US" sz="4800" baseline="-25000">
              <a:solidFill>
                <a:schemeClr val="accent1"/>
              </a:solidFill>
              <a:latin typeface="Arial Black" pitchFamily="34" charset="0"/>
            </a:endParaRPr>
          </a:p>
        </p:txBody>
      </p:sp>
      <p:grpSp>
        <p:nvGrpSpPr>
          <p:cNvPr id="119830" name="Group 43"/>
          <p:cNvGrpSpPr>
            <a:grpSpLocks/>
          </p:cNvGrpSpPr>
          <p:nvPr/>
        </p:nvGrpSpPr>
        <p:grpSpPr bwMode="auto">
          <a:xfrm>
            <a:off x="36513" y="333375"/>
            <a:ext cx="5256212" cy="3298825"/>
            <a:chOff x="-252536" y="2218407"/>
            <a:chExt cx="5256213" cy="3298825"/>
          </a:xfrm>
        </p:grpSpPr>
        <p:sp>
          <p:nvSpPr>
            <p:cNvPr id="119833" name="Text Box 3"/>
            <p:cNvSpPr txBox="1">
              <a:spLocks noChangeArrowheads="1"/>
            </p:cNvSpPr>
            <p:nvPr/>
          </p:nvSpPr>
          <p:spPr bwMode="auto">
            <a:xfrm>
              <a:off x="1692152" y="3089944"/>
              <a:ext cx="731837" cy="777875"/>
            </a:xfrm>
            <a:prstGeom prst="rect">
              <a:avLst/>
            </a:prstGeom>
            <a:noFill/>
            <a:ln w="9525">
              <a:noFill/>
              <a:miter lim="800000"/>
              <a:headEnd/>
              <a:tailEnd/>
            </a:ln>
          </p:spPr>
          <p:txBody>
            <a:bodyPr>
              <a:spAutoFit/>
            </a:bodyPr>
            <a:lstStyle/>
            <a:p>
              <a:pPr algn="l" rtl="0">
                <a:spcBef>
                  <a:spcPct val="50000"/>
                </a:spcBef>
              </a:pPr>
              <a:r>
                <a:rPr lang="en-US" sz="4500">
                  <a:latin typeface="Arial Black" pitchFamily="34" charset="0"/>
                </a:rPr>
                <a:t>C</a:t>
              </a:r>
              <a:endParaRPr lang="en-US" sz="4500" baseline="-25000">
                <a:latin typeface="Arial Black" pitchFamily="34" charset="0"/>
              </a:endParaRPr>
            </a:p>
          </p:txBody>
        </p:sp>
        <p:sp>
          <p:nvSpPr>
            <p:cNvPr id="119834" name="Line 4"/>
            <p:cNvSpPr>
              <a:spLocks noChangeShapeType="1"/>
            </p:cNvSpPr>
            <p:nvPr/>
          </p:nvSpPr>
          <p:spPr bwMode="auto">
            <a:xfrm flipV="1">
              <a:off x="2266827" y="3413794"/>
              <a:ext cx="360362" cy="0"/>
            </a:xfrm>
            <a:prstGeom prst="line">
              <a:avLst/>
            </a:prstGeom>
            <a:noFill/>
            <a:ln w="76200">
              <a:solidFill>
                <a:srgbClr val="FF3300"/>
              </a:solidFill>
              <a:round/>
              <a:headEnd/>
              <a:tailEnd/>
            </a:ln>
          </p:spPr>
          <p:txBody>
            <a:bodyPr/>
            <a:lstStyle/>
            <a:p>
              <a:endParaRPr lang="ar-AE"/>
            </a:p>
          </p:txBody>
        </p:sp>
        <p:sp>
          <p:nvSpPr>
            <p:cNvPr id="119835" name="Line 5"/>
            <p:cNvSpPr>
              <a:spLocks noChangeShapeType="1"/>
            </p:cNvSpPr>
            <p:nvPr/>
          </p:nvSpPr>
          <p:spPr bwMode="auto">
            <a:xfrm>
              <a:off x="1260352" y="3485232"/>
              <a:ext cx="495300" cy="1587"/>
            </a:xfrm>
            <a:prstGeom prst="line">
              <a:avLst/>
            </a:prstGeom>
            <a:noFill/>
            <a:ln w="76200">
              <a:solidFill>
                <a:srgbClr val="FF3300"/>
              </a:solidFill>
              <a:round/>
              <a:headEnd/>
              <a:tailEnd/>
            </a:ln>
          </p:spPr>
          <p:txBody>
            <a:bodyPr/>
            <a:lstStyle/>
            <a:p>
              <a:endParaRPr lang="ar-AE"/>
            </a:p>
          </p:txBody>
        </p:sp>
        <p:sp>
          <p:nvSpPr>
            <p:cNvPr id="119836" name="Line 6"/>
            <p:cNvSpPr>
              <a:spLocks noChangeShapeType="1"/>
            </p:cNvSpPr>
            <p:nvPr/>
          </p:nvSpPr>
          <p:spPr bwMode="auto">
            <a:xfrm flipH="1">
              <a:off x="2050927" y="2851819"/>
              <a:ext cx="0" cy="288925"/>
            </a:xfrm>
            <a:prstGeom prst="line">
              <a:avLst/>
            </a:prstGeom>
            <a:noFill/>
            <a:ln w="76200">
              <a:solidFill>
                <a:srgbClr val="FF3300"/>
              </a:solidFill>
              <a:round/>
              <a:headEnd/>
              <a:tailEnd/>
            </a:ln>
          </p:spPr>
          <p:txBody>
            <a:bodyPr/>
            <a:lstStyle/>
            <a:p>
              <a:endParaRPr lang="ar-AE"/>
            </a:p>
          </p:txBody>
        </p:sp>
        <p:sp>
          <p:nvSpPr>
            <p:cNvPr id="119837" name="Text Box 7"/>
            <p:cNvSpPr txBox="1">
              <a:spLocks noChangeArrowheads="1"/>
            </p:cNvSpPr>
            <p:nvPr/>
          </p:nvSpPr>
          <p:spPr bwMode="auto">
            <a:xfrm>
              <a:off x="2627189" y="3053432"/>
              <a:ext cx="720725" cy="777875"/>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119838" name="Text Box 8"/>
            <p:cNvSpPr txBox="1">
              <a:spLocks noChangeArrowheads="1"/>
            </p:cNvSpPr>
            <p:nvPr/>
          </p:nvSpPr>
          <p:spPr bwMode="auto">
            <a:xfrm>
              <a:off x="1692152" y="2218407"/>
              <a:ext cx="1223962" cy="777875"/>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OH</a:t>
              </a:r>
              <a:endParaRPr lang="en-US" sz="4500" baseline="-25000">
                <a:solidFill>
                  <a:schemeClr val="accent1"/>
                </a:solidFill>
                <a:latin typeface="Arial Black" pitchFamily="34" charset="0"/>
              </a:endParaRPr>
            </a:p>
          </p:txBody>
        </p:sp>
        <p:sp>
          <p:nvSpPr>
            <p:cNvPr id="119839" name="Text Box 9"/>
            <p:cNvSpPr txBox="1">
              <a:spLocks noChangeArrowheads="1"/>
            </p:cNvSpPr>
            <p:nvPr/>
          </p:nvSpPr>
          <p:spPr bwMode="auto">
            <a:xfrm>
              <a:off x="611064" y="3089944"/>
              <a:ext cx="731838" cy="777875"/>
            </a:xfrm>
            <a:prstGeom prst="rect">
              <a:avLst/>
            </a:prstGeom>
            <a:noFill/>
            <a:ln w="9525">
              <a:noFill/>
              <a:miter lim="800000"/>
              <a:headEnd/>
              <a:tailEnd/>
            </a:ln>
          </p:spPr>
          <p:txBody>
            <a:bodyPr>
              <a:spAutoFit/>
            </a:bodyPr>
            <a:lstStyle/>
            <a:p>
              <a:pPr algn="l" rtl="0">
                <a:spcBef>
                  <a:spcPct val="50000"/>
                </a:spcBef>
              </a:pPr>
              <a:r>
                <a:rPr lang="en-US" sz="4500">
                  <a:latin typeface="Arial Black" pitchFamily="34" charset="0"/>
                </a:rPr>
                <a:t>C</a:t>
              </a:r>
              <a:endParaRPr lang="en-US" sz="4500" baseline="-25000">
                <a:latin typeface="Arial Black" pitchFamily="34" charset="0"/>
              </a:endParaRPr>
            </a:p>
          </p:txBody>
        </p:sp>
        <p:sp>
          <p:nvSpPr>
            <p:cNvPr id="119840" name="Line 10"/>
            <p:cNvSpPr>
              <a:spLocks noChangeShapeType="1"/>
            </p:cNvSpPr>
            <p:nvPr/>
          </p:nvSpPr>
          <p:spPr bwMode="auto">
            <a:xfrm flipV="1">
              <a:off x="323727" y="3485232"/>
              <a:ext cx="360362" cy="0"/>
            </a:xfrm>
            <a:prstGeom prst="line">
              <a:avLst/>
            </a:prstGeom>
            <a:noFill/>
            <a:ln w="76200">
              <a:solidFill>
                <a:srgbClr val="FF3300"/>
              </a:solidFill>
              <a:round/>
              <a:headEnd/>
              <a:tailEnd/>
            </a:ln>
          </p:spPr>
          <p:txBody>
            <a:bodyPr/>
            <a:lstStyle/>
            <a:p>
              <a:endParaRPr lang="ar-AE"/>
            </a:p>
          </p:txBody>
        </p:sp>
        <p:sp>
          <p:nvSpPr>
            <p:cNvPr id="119841" name="Line 11"/>
            <p:cNvSpPr>
              <a:spLocks noChangeShapeType="1"/>
            </p:cNvSpPr>
            <p:nvPr/>
          </p:nvSpPr>
          <p:spPr bwMode="auto">
            <a:xfrm>
              <a:off x="899989" y="2837532"/>
              <a:ext cx="0" cy="315912"/>
            </a:xfrm>
            <a:prstGeom prst="line">
              <a:avLst/>
            </a:prstGeom>
            <a:noFill/>
            <a:ln w="76200">
              <a:solidFill>
                <a:srgbClr val="FF3300"/>
              </a:solidFill>
              <a:round/>
              <a:headEnd/>
              <a:tailEnd/>
            </a:ln>
          </p:spPr>
          <p:txBody>
            <a:bodyPr/>
            <a:lstStyle/>
            <a:p>
              <a:endParaRPr lang="ar-AE"/>
            </a:p>
          </p:txBody>
        </p:sp>
        <p:sp>
          <p:nvSpPr>
            <p:cNvPr id="119842" name="Text Box 12"/>
            <p:cNvSpPr txBox="1">
              <a:spLocks noChangeArrowheads="1"/>
            </p:cNvSpPr>
            <p:nvPr/>
          </p:nvSpPr>
          <p:spPr bwMode="auto">
            <a:xfrm>
              <a:off x="-252536" y="3053432"/>
              <a:ext cx="720725" cy="777875"/>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119843" name="Text Box 13"/>
            <p:cNvSpPr txBox="1">
              <a:spLocks noChangeArrowheads="1"/>
            </p:cNvSpPr>
            <p:nvPr/>
          </p:nvSpPr>
          <p:spPr bwMode="auto">
            <a:xfrm>
              <a:off x="611064" y="2219077"/>
              <a:ext cx="720725" cy="777875"/>
            </a:xfrm>
            <a:prstGeom prst="rect">
              <a:avLst/>
            </a:prstGeom>
            <a:noFill/>
            <a:ln w="9525">
              <a:noFill/>
              <a:miter lim="800000"/>
              <a:headEnd/>
              <a:tailEnd/>
            </a:ln>
          </p:spPr>
          <p:txBody>
            <a:bodyPr>
              <a:spAutoFit/>
            </a:bodyPr>
            <a:lstStyle/>
            <a:p>
              <a:pPr algn="l" rtl="0">
                <a:spcBef>
                  <a:spcPct val="50000"/>
                </a:spcBef>
              </a:pPr>
              <a:r>
                <a:rPr lang="en-US" sz="4500">
                  <a:solidFill>
                    <a:schemeClr val="accent1"/>
                  </a:solidFill>
                  <a:latin typeface="Arial Black" pitchFamily="34" charset="0"/>
                </a:rPr>
                <a:t>H</a:t>
              </a:r>
              <a:endParaRPr lang="en-US" sz="4500" baseline="-25000">
                <a:solidFill>
                  <a:schemeClr val="accent1"/>
                </a:solidFill>
                <a:latin typeface="Arial Black" pitchFamily="34" charset="0"/>
              </a:endParaRPr>
            </a:p>
          </p:txBody>
        </p:sp>
        <p:sp>
          <p:nvSpPr>
            <p:cNvPr id="119844" name="Line 15"/>
            <p:cNvSpPr>
              <a:spLocks noChangeShapeType="1"/>
            </p:cNvSpPr>
            <p:nvPr/>
          </p:nvSpPr>
          <p:spPr bwMode="auto">
            <a:xfrm>
              <a:off x="899989" y="3774157"/>
              <a:ext cx="0" cy="315912"/>
            </a:xfrm>
            <a:prstGeom prst="line">
              <a:avLst/>
            </a:prstGeom>
            <a:noFill/>
            <a:ln w="76200">
              <a:solidFill>
                <a:srgbClr val="FF3300"/>
              </a:solidFill>
              <a:round/>
              <a:headEnd/>
              <a:tailEnd/>
            </a:ln>
          </p:spPr>
          <p:txBody>
            <a:bodyPr/>
            <a:lstStyle/>
            <a:p>
              <a:endParaRPr lang="ar-AE"/>
            </a:p>
          </p:txBody>
        </p:sp>
        <p:sp>
          <p:nvSpPr>
            <p:cNvPr id="119845" name="Text Box 16"/>
            <p:cNvSpPr txBox="1">
              <a:spLocks noChangeArrowheads="1"/>
            </p:cNvSpPr>
            <p:nvPr/>
          </p:nvSpPr>
          <p:spPr bwMode="auto">
            <a:xfrm>
              <a:off x="611064" y="3932907"/>
              <a:ext cx="720725" cy="777875"/>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119846" name="Text Box 17"/>
            <p:cNvSpPr txBox="1">
              <a:spLocks noChangeArrowheads="1"/>
            </p:cNvSpPr>
            <p:nvPr/>
          </p:nvSpPr>
          <p:spPr bwMode="auto">
            <a:xfrm>
              <a:off x="1692152" y="3947194"/>
              <a:ext cx="720725" cy="777875"/>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119847" name="Line 18"/>
            <p:cNvSpPr>
              <a:spLocks noChangeShapeType="1"/>
            </p:cNvSpPr>
            <p:nvPr/>
          </p:nvSpPr>
          <p:spPr bwMode="auto">
            <a:xfrm>
              <a:off x="1979489" y="3717007"/>
              <a:ext cx="0" cy="315912"/>
            </a:xfrm>
            <a:prstGeom prst="line">
              <a:avLst/>
            </a:prstGeom>
            <a:noFill/>
            <a:ln w="76200">
              <a:solidFill>
                <a:srgbClr val="FF3300"/>
              </a:solidFill>
              <a:round/>
              <a:headEnd/>
              <a:tailEnd/>
            </a:ln>
          </p:spPr>
          <p:txBody>
            <a:bodyPr/>
            <a:lstStyle/>
            <a:p>
              <a:endParaRPr lang="ar-AE"/>
            </a:p>
          </p:txBody>
        </p:sp>
        <p:sp>
          <p:nvSpPr>
            <p:cNvPr id="119848" name="Line 19"/>
            <p:cNvSpPr>
              <a:spLocks noChangeShapeType="1"/>
            </p:cNvSpPr>
            <p:nvPr/>
          </p:nvSpPr>
          <p:spPr bwMode="auto">
            <a:xfrm>
              <a:off x="3708277" y="3428082"/>
              <a:ext cx="1295400" cy="0"/>
            </a:xfrm>
            <a:prstGeom prst="line">
              <a:avLst/>
            </a:prstGeom>
            <a:noFill/>
            <a:ln w="76200">
              <a:solidFill>
                <a:schemeClr val="tx1"/>
              </a:solidFill>
              <a:round/>
              <a:headEnd/>
              <a:tailEnd type="triangle" w="med" len="med"/>
            </a:ln>
          </p:spPr>
          <p:txBody>
            <a:bodyPr/>
            <a:lstStyle/>
            <a:p>
              <a:endParaRPr lang="ar-AE"/>
            </a:p>
          </p:txBody>
        </p:sp>
        <p:sp>
          <p:nvSpPr>
            <p:cNvPr id="119849" name="Text Box 20"/>
            <p:cNvSpPr txBox="1">
              <a:spLocks noChangeArrowheads="1"/>
            </p:cNvSpPr>
            <p:nvPr/>
          </p:nvSpPr>
          <p:spPr bwMode="auto">
            <a:xfrm>
              <a:off x="3563814" y="2780382"/>
              <a:ext cx="1439863" cy="549275"/>
            </a:xfrm>
            <a:prstGeom prst="rect">
              <a:avLst/>
            </a:prstGeom>
            <a:noFill/>
            <a:ln w="9525">
              <a:noFill/>
              <a:miter lim="800000"/>
              <a:headEnd/>
              <a:tailEnd/>
            </a:ln>
          </p:spPr>
          <p:txBody>
            <a:bodyPr>
              <a:spAutoFit/>
            </a:bodyPr>
            <a:lstStyle/>
            <a:p>
              <a:pPr algn="l" rtl="0">
                <a:spcBef>
                  <a:spcPct val="50000"/>
                </a:spcBef>
              </a:pPr>
              <a:r>
                <a:rPr lang="en-US" sz="3000">
                  <a:solidFill>
                    <a:schemeClr val="accent2"/>
                  </a:solidFill>
                  <a:latin typeface="Arial Black" pitchFamily="34" charset="0"/>
                </a:rPr>
                <a:t>H</a:t>
              </a:r>
              <a:r>
                <a:rPr lang="en-US" sz="3000" baseline="-25000">
                  <a:solidFill>
                    <a:schemeClr val="accent2"/>
                  </a:solidFill>
                  <a:latin typeface="Arial Black" pitchFamily="34" charset="0"/>
                </a:rPr>
                <a:t>2</a:t>
              </a:r>
              <a:r>
                <a:rPr lang="en-US" sz="3000">
                  <a:solidFill>
                    <a:schemeClr val="accent2"/>
                  </a:solidFill>
                  <a:latin typeface="Arial Black" pitchFamily="34" charset="0"/>
                </a:rPr>
                <a:t>SO</a:t>
              </a:r>
              <a:r>
                <a:rPr lang="en-US" sz="3000" baseline="-25000">
                  <a:solidFill>
                    <a:schemeClr val="accent2"/>
                  </a:solidFill>
                  <a:latin typeface="Arial Black" pitchFamily="34" charset="0"/>
                </a:rPr>
                <a:t>4</a:t>
              </a:r>
            </a:p>
          </p:txBody>
        </p:sp>
        <p:sp>
          <p:nvSpPr>
            <p:cNvPr id="119850" name="Text Box 21"/>
            <p:cNvSpPr txBox="1">
              <a:spLocks noChangeArrowheads="1"/>
            </p:cNvSpPr>
            <p:nvPr/>
          </p:nvSpPr>
          <p:spPr bwMode="auto">
            <a:xfrm>
              <a:off x="3995614" y="3356644"/>
              <a:ext cx="576263" cy="701675"/>
            </a:xfrm>
            <a:prstGeom prst="rect">
              <a:avLst/>
            </a:prstGeom>
            <a:noFill/>
            <a:ln w="9525">
              <a:noFill/>
              <a:miter lim="800000"/>
              <a:headEnd/>
              <a:tailEnd/>
            </a:ln>
          </p:spPr>
          <p:txBody>
            <a:bodyPr>
              <a:spAutoFit/>
            </a:bodyPr>
            <a:lstStyle/>
            <a:p>
              <a:pPr>
                <a:spcBef>
                  <a:spcPct val="50000"/>
                </a:spcBef>
              </a:pPr>
              <a:r>
                <a:rPr lang="el-GR" sz="4000" b="1">
                  <a:cs typeface="Times New Roman" pitchFamily="18" charset="0"/>
                </a:rPr>
                <a:t>Δ</a:t>
              </a:r>
            </a:p>
          </p:txBody>
        </p:sp>
        <p:sp>
          <p:nvSpPr>
            <p:cNvPr id="119851" name="Rectangle 22"/>
            <p:cNvSpPr>
              <a:spLocks noChangeArrowheads="1"/>
            </p:cNvSpPr>
            <p:nvPr/>
          </p:nvSpPr>
          <p:spPr bwMode="auto">
            <a:xfrm>
              <a:off x="826964" y="4869532"/>
              <a:ext cx="1584325" cy="647700"/>
            </a:xfrm>
            <a:prstGeom prst="rect">
              <a:avLst/>
            </a:prstGeom>
            <a:solidFill>
              <a:srgbClr val="FFFF66"/>
            </a:solidFill>
            <a:ln w="9525">
              <a:noFill/>
              <a:miter lim="800000"/>
              <a:headEnd/>
              <a:tailEnd/>
            </a:ln>
          </p:spPr>
          <p:txBody>
            <a:bodyPr anchor="ctr"/>
            <a:lstStyle/>
            <a:p>
              <a:r>
                <a:rPr lang="ar-SA" sz="4000" b="1">
                  <a:solidFill>
                    <a:schemeClr val="tx2"/>
                  </a:solidFill>
                </a:rPr>
                <a:t>إيثانول</a:t>
              </a:r>
              <a:endParaRPr lang="en-US" sz="4000" b="1">
                <a:solidFill>
                  <a:schemeClr val="tx2"/>
                </a:solidFill>
              </a:endParaRPr>
            </a:p>
          </p:txBody>
        </p:sp>
      </p:grpSp>
      <p:sp>
        <p:nvSpPr>
          <p:cNvPr id="131114" name="Oval 42"/>
          <p:cNvSpPr>
            <a:spLocks noChangeArrowheads="1"/>
          </p:cNvSpPr>
          <p:nvPr/>
        </p:nvSpPr>
        <p:spPr bwMode="auto">
          <a:xfrm>
            <a:off x="898525" y="333375"/>
            <a:ext cx="720725" cy="719138"/>
          </a:xfrm>
          <a:prstGeom prst="ellipse">
            <a:avLst/>
          </a:prstGeom>
          <a:noFill/>
          <a:ln w="38100">
            <a:solidFill>
              <a:srgbClr val="993300"/>
            </a:solidFill>
            <a:round/>
            <a:headEnd/>
            <a:tailEnd/>
          </a:ln>
        </p:spPr>
        <p:txBody>
          <a:bodyPr wrap="none" anchor="ctr"/>
          <a:lstStyle/>
          <a:p>
            <a:endParaRPr lang="en-US"/>
          </a:p>
        </p:txBody>
      </p:sp>
      <p:sp>
        <p:nvSpPr>
          <p:cNvPr id="131115" name="Oval 43"/>
          <p:cNvSpPr>
            <a:spLocks noChangeArrowheads="1"/>
          </p:cNvSpPr>
          <p:nvPr/>
        </p:nvSpPr>
        <p:spPr bwMode="auto">
          <a:xfrm>
            <a:off x="1979613" y="331788"/>
            <a:ext cx="1079500" cy="720725"/>
          </a:xfrm>
          <a:prstGeom prst="ellipse">
            <a:avLst/>
          </a:prstGeom>
          <a:noFill/>
          <a:ln w="38100">
            <a:solidFill>
              <a:srgbClr val="9933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1095"/>
                                        </p:tgtEl>
                                        <p:attrNameLst>
                                          <p:attrName>style.visibility</p:attrName>
                                        </p:attrNameLst>
                                      </p:cBhvr>
                                      <p:to>
                                        <p:strVal val="visible"/>
                                      </p:to>
                                    </p:set>
                                    <p:animEffect transition="in" filter="strips(downLeft)">
                                      <p:cBhvr>
                                        <p:cTn id="7" dur="500"/>
                                        <p:tgtEl>
                                          <p:spTgt spid="131095"/>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31096"/>
                                        </p:tgtEl>
                                        <p:attrNameLst>
                                          <p:attrName>style.visibility</p:attrName>
                                        </p:attrNameLst>
                                      </p:cBhvr>
                                      <p:to>
                                        <p:strVal val="visible"/>
                                      </p:to>
                                    </p:set>
                                    <p:animEffect transition="in" filter="strips(downLeft)">
                                      <p:cBhvr>
                                        <p:cTn id="10" dur="500"/>
                                        <p:tgtEl>
                                          <p:spTgt spid="131096"/>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31097"/>
                                        </p:tgtEl>
                                        <p:attrNameLst>
                                          <p:attrName>style.visibility</p:attrName>
                                        </p:attrNameLst>
                                      </p:cBhvr>
                                      <p:to>
                                        <p:strVal val="visible"/>
                                      </p:to>
                                    </p:set>
                                    <p:animEffect transition="in" filter="strips(downLeft)">
                                      <p:cBhvr>
                                        <p:cTn id="13" dur="500"/>
                                        <p:tgtEl>
                                          <p:spTgt spid="13109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31098"/>
                                        </p:tgtEl>
                                        <p:attrNameLst>
                                          <p:attrName>style.visibility</p:attrName>
                                        </p:attrNameLst>
                                      </p:cBhvr>
                                      <p:to>
                                        <p:strVal val="visible"/>
                                      </p:to>
                                    </p:set>
                                    <p:animEffect transition="in" filter="strips(downLeft)">
                                      <p:cBhvr>
                                        <p:cTn id="16" dur="500"/>
                                        <p:tgtEl>
                                          <p:spTgt spid="131098"/>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31099"/>
                                        </p:tgtEl>
                                        <p:attrNameLst>
                                          <p:attrName>style.visibility</p:attrName>
                                        </p:attrNameLst>
                                      </p:cBhvr>
                                      <p:to>
                                        <p:strVal val="visible"/>
                                      </p:to>
                                    </p:set>
                                    <p:animEffect transition="in" filter="strips(downLeft)">
                                      <p:cBhvr>
                                        <p:cTn id="19" dur="500"/>
                                        <p:tgtEl>
                                          <p:spTgt spid="131099"/>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131100"/>
                                        </p:tgtEl>
                                        <p:attrNameLst>
                                          <p:attrName>style.visibility</p:attrName>
                                        </p:attrNameLst>
                                      </p:cBhvr>
                                      <p:to>
                                        <p:strVal val="visible"/>
                                      </p:to>
                                    </p:set>
                                    <p:animEffect transition="in" filter="strips(downLeft)">
                                      <p:cBhvr>
                                        <p:cTn id="22" dur="500"/>
                                        <p:tgtEl>
                                          <p:spTgt spid="131100"/>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131101"/>
                                        </p:tgtEl>
                                        <p:attrNameLst>
                                          <p:attrName>style.visibility</p:attrName>
                                        </p:attrNameLst>
                                      </p:cBhvr>
                                      <p:to>
                                        <p:strVal val="visible"/>
                                      </p:to>
                                    </p:set>
                                    <p:animEffect transition="in" filter="strips(downLeft)">
                                      <p:cBhvr>
                                        <p:cTn id="25" dur="500"/>
                                        <p:tgtEl>
                                          <p:spTgt spid="131101"/>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31102"/>
                                        </p:tgtEl>
                                        <p:attrNameLst>
                                          <p:attrName>style.visibility</p:attrName>
                                        </p:attrNameLst>
                                      </p:cBhvr>
                                      <p:to>
                                        <p:strVal val="visible"/>
                                      </p:to>
                                    </p:set>
                                    <p:animEffect transition="in" filter="strips(downLeft)">
                                      <p:cBhvr>
                                        <p:cTn id="28" dur="500"/>
                                        <p:tgtEl>
                                          <p:spTgt spid="131102"/>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131103"/>
                                        </p:tgtEl>
                                        <p:attrNameLst>
                                          <p:attrName>style.visibility</p:attrName>
                                        </p:attrNameLst>
                                      </p:cBhvr>
                                      <p:to>
                                        <p:strVal val="visible"/>
                                      </p:to>
                                    </p:set>
                                    <p:animEffect transition="in" filter="strips(downLeft)">
                                      <p:cBhvr>
                                        <p:cTn id="31" dur="500"/>
                                        <p:tgtEl>
                                          <p:spTgt spid="131103"/>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31104"/>
                                        </p:tgtEl>
                                        <p:attrNameLst>
                                          <p:attrName>style.visibility</p:attrName>
                                        </p:attrNameLst>
                                      </p:cBhvr>
                                      <p:to>
                                        <p:strVal val="visible"/>
                                      </p:to>
                                    </p:set>
                                    <p:animEffect transition="in" filter="strips(downLeft)">
                                      <p:cBhvr>
                                        <p:cTn id="34" dur="500"/>
                                        <p:tgtEl>
                                          <p:spTgt spid="131104"/>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31105"/>
                                        </p:tgtEl>
                                        <p:attrNameLst>
                                          <p:attrName>style.visibility</p:attrName>
                                        </p:attrNameLst>
                                      </p:cBhvr>
                                      <p:to>
                                        <p:strVal val="visible"/>
                                      </p:to>
                                    </p:set>
                                    <p:animEffect transition="in" filter="strips(downLeft)">
                                      <p:cBhvr>
                                        <p:cTn id="37" dur="500"/>
                                        <p:tgtEl>
                                          <p:spTgt spid="131105"/>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131106"/>
                                        </p:tgtEl>
                                        <p:attrNameLst>
                                          <p:attrName>style.visibility</p:attrName>
                                        </p:attrNameLst>
                                      </p:cBhvr>
                                      <p:to>
                                        <p:strVal val="visible"/>
                                      </p:to>
                                    </p:set>
                                    <p:animEffect transition="in" filter="strips(downLeft)">
                                      <p:cBhvr>
                                        <p:cTn id="40" dur="500"/>
                                        <p:tgtEl>
                                          <p:spTgt spid="131106"/>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131107"/>
                                        </p:tgtEl>
                                        <p:attrNameLst>
                                          <p:attrName>style.visibility</p:attrName>
                                        </p:attrNameLst>
                                      </p:cBhvr>
                                      <p:to>
                                        <p:strVal val="visible"/>
                                      </p:to>
                                    </p:set>
                                    <p:animEffect transition="in" filter="strips(downLeft)">
                                      <p:cBhvr>
                                        <p:cTn id="43" dur="500"/>
                                        <p:tgtEl>
                                          <p:spTgt spid="131107"/>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131108"/>
                                        </p:tgtEl>
                                        <p:attrNameLst>
                                          <p:attrName>style.visibility</p:attrName>
                                        </p:attrNameLst>
                                      </p:cBhvr>
                                      <p:to>
                                        <p:strVal val="visible"/>
                                      </p:to>
                                    </p:set>
                                    <p:animEffect transition="in" filter="strips(downLeft)">
                                      <p:cBhvr>
                                        <p:cTn id="46" dur="500"/>
                                        <p:tgtEl>
                                          <p:spTgt spid="131108"/>
                                        </p:tgtEl>
                                      </p:cBhvr>
                                    </p:animEffect>
                                  </p:childTnLst>
                                </p:cTn>
                              </p:par>
                              <p:par>
                                <p:cTn id="47" presetID="18" presetClass="entr" presetSubtype="12" fill="hold" grpId="0" nodeType="withEffect">
                                  <p:stCondLst>
                                    <p:cond delay="0"/>
                                  </p:stCondLst>
                                  <p:childTnLst>
                                    <p:set>
                                      <p:cBhvr>
                                        <p:cTn id="48" dur="1" fill="hold">
                                          <p:stCondLst>
                                            <p:cond delay="0"/>
                                          </p:stCondLst>
                                        </p:cTn>
                                        <p:tgtEl>
                                          <p:spTgt spid="131109"/>
                                        </p:tgtEl>
                                        <p:attrNameLst>
                                          <p:attrName>style.visibility</p:attrName>
                                        </p:attrNameLst>
                                      </p:cBhvr>
                                      <p:to>
                                        <p:strVal val="visible"/>
                                      </p:to>
                                    </p:set>
                                    <p:animEffect transition="in" filter="strips(downLeft)">
                                      <p:cBhvr>
                                        <p:cTn id="49" dur="500"/>
                                        <p:tgtEl>
                                          <p:spTgt spid="131109"/>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31114"/>
                                        </p:tgtEl>
                                        <p:attrNameLst>
                                          <p:attrName>style.visibility</p:attrName>
                                        </p:attrNameLst>
                                      </p:cBhvr>
                                      <p:to>
                                        <p:strVal val="visible"/>
                                      </p:to>
                                    </p:set>
                                    <p:animEffect transition="in" filter="box(in)">
                                      <p:cBhvr>
                                        <p:cTn id="54" dur="500"/>
                                        <p:tgtEl>
                                          <p:spTgt spid="131114"/>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131115"/>
                                        </p:tgtEl>
                                        <p:attrNameLst>
                                          <p:attrName>style.visibility</p:attrName>
                                        </p:attrNameLst>
                                      </p:cBhvr>
                                      <p:to>
                                        <p:strVal val="visible"/>
                                      </p:to>
                                    </p:set>
                                    <p:animEffect transition="in" filter="box(in)">
                                      <p:cBhvr>
                                        <p:cTn id="57" dur="500"/>
                                        <p:tgtEl>
                                          <p:spTgt spid="131115"/>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mph" presetSubtype="0" fill="hold" grpId="1" nodeType="clickEffect">
                                  <p:stCondLst>
                                    <p:cond delay="0"/>
                                  </p:stCondLst>
                                  <p:childTnLst>
                                    <p:animScale>
                                      <p:cBhvr>
                                        <p:cTn id="61" dur="2000" fill="hold"/>
                                        <p:tgtEl>
                                          <p:spTgt spid="131114"/>
                                        </p:tgtEl>
                                      </p:cBhvr>
                                      <p:by x="150000" y="150000"/>
                                    </p:animScale>
                                  </p:childTnLst>
                                </p:cTn>
                              </p:par>
                              <p:par>
                                <p:cTn id="62" presetID="6" presetClass="emph" presetSubtype="0" fill="hold" grpId="1" nodeType="withEffect">
                                  <p:stCondLst>
                                    <p:cond delay="0"/>
                                  </p:stCondLst>
                                  <p:childTnLst>
                                    <p:animScale>
                                      <p:cBhvr>
                                        <p:cTn id="63" dur="2000" fill="hold"/>
                                        <p:tgtEl>
                                          <p:spTgt spid="131115"/>
                                        </p:tgtEl>
                                      </p:cBhvr>
                                      <p:by x="150000" y="150000"/>
                                    </p:animScale>
                                  </p:childTnLst>
                                </p:cTn>
                              </p:par>
                            </p:childTnLst>
                          </p:cTn>
                        </p:par>
                      </p:childTnLst>
                    </p:cTn>
                  </p:par>
                  <p:par>
                    <p:cTn id="64" fill="hold">
                      <p:stCondLst>
                        <p:cond delay="indefinite"/>
                      </p:stCondLst>
                      <p:childTnLst>
                        <p:par>
                          <p:cTn id="65" fill="hold">
                            <p:stCondLst>
                              <p:cond delay="0"/>
                            </p:stCondLst>
                            <p:childTnLst>
                              <p:par>
                                <p:cTn id="66" presetID="22" presetClass="exit" presetSubtype="4" fill="hold" grpId="1" nodeType="clickEffect">
                                  <p:stCondLst>
                                    <p:cond delay="0"/>
                                  </p:stCondLst>
                                  <p:childTnLst>
                                    <p:animEffect transition="out" filter="wipe(down)">
                                      <p:cBhvr>
                                        <p:cTn id="67" dur="500"/>
                                        <p:tgtEl>
                                          <p:spTgt spid="131105"/>
                                        </p:tgtEl>
                                      </p:cBhvr>
                                    </p:animEffect>
                                    <p:set>
                                      <p:cBhvr>
                                        <p:cTn id="68" dur="1" fill="hold">
                                          <p:stCondLst>
                                            <p:cond delay="499"/>
                                          </p:stCondLst>
                                        </p:cTn>
                                        <p:tgtEl>
                                          <p:spTgt spid="131105"/>
                                        </p:tgtEl>
                                        <p:attrNameLst>
                                          <p:attrName>style.visibility</p:attrName>
                                        </p:attrNameLst>
                                      </p:cBhvr>
                                      <p:to>
                                        <p:strVal val="hidden"/>
                                      </p:to>
                                    </p:set>
                                  </p:childTnLst>
                                </p:cTn>
                              </p:par>
                              <p:par>
                                <p:cTn id="69" presetID="22" presetClass="exit" presetSubtype="4" fill="hold" grpId="1" nodeType="withEffect">
                                  <p:stCondLst>
                                    <p:cond delay="0"/>
                                  </p:stCondLst>
                                  <p:childTnLst>
                                    <p:animEffect transition="out" filter="wipe(down)">
                                      <p:cBhvr>
                                        <p:cTn id="70" dur="500"/>
                                        <p:tgtEl>
                                          <p:spTgt spid="131100"/>
                                        </p:tgtEl>
                                      </p:cBhvr>
                                    </p:animEffect>
                                    <p:set>
                                      <p:cBhvr>
                                        <p:cTn id="71" dur="1" fill="hold">
                                          <p:stCondLst>
                                            <p:cond delay="499"/>
                                          </p:stCondLst>
                                        </p:cTn>
                                        <p:tgtEl>
                                          <p:spTgt spid="131100"/>
                                        </p:tgtEl>
                                        <p:attrNameLst>
                                          <p:attrName>style.visibility</p:attrName>
                                        </p:attrNameLst>
                                      </p:cBhvr>
                                      <p:to>
                                        <p:strVal val="hidden"/>
                                      </p:to>
                                    </p:set>
                                  </p:childTnLst>
                                </p:cTn>
                              </p:par>
                              <p:par>
                                <p:cTn id="72" presetID="22" presetClass="exit" presetSubtype="4" fill="hold" grpId="1" nodeType="withEffect">
                                  <p:stCondLst>
                                    <p:cond delay="0"/>
                                  </p:stCondLst>
                                  <p:childTnLst>
                                    <p:animEffect transition="out" filter="wipe(down)">
                                      <p:cBhvr>
                                        <p:cTn id="73" dur="500"/>
                                        <p:tgtEl>
                                          <p:spTgt spid="131103"/>
                                        </p:tgtEl>
                                      </p:cBhvr>
                                    </p:animEffect>
                                    <p:set>
                                      <p:cBhvr>
                                        <p:cTn id="74" dur="1" fill="hold">
                                          <p:stCondLst>
                                            <p:cond delay="499"/>
                                          </p:stCondLst>
                                        </p:cTn>
                                        <p:tgtEl>
                                          <p:spTgt spid="131103"/>
                                        </p:tgtEl>
                                        <p:attrNameLst>
                                          <p:attrName>style.visibility</p:attrName>
                                        </p:attrNameLst>
                                      </p:cBhvr>
                                      <p:to>
                                        <p:strVal val="hidden"/>
                                      </p:to>
                                    </p:set>
                                  </p:childTnLst>
                                </p:cTn>
                              </p:par>
                              <p:par>
                                <p:cTn id="75" presetID="22" presetClass="exit" presetSubtype="4" fill="hold" grpId="1" nodeType="withEffect">
                                  <p:stCondLst>
                                    <p:cond delay="0"/>
                                  </p:stCondLst>
                                  <p:childTnLst>
                                    <p:animEffect transition="out" filter="wipe(down)">
                                      <p:cBhvr>
                                        <p:cTn id="76" dur="500"/>
                                        <p:tgtEl>
                                          <p:spTgt spid="131098"/>
                                        </p:tgtEl>
                                      </p:cBhvr>
                                    </p:animEffect>
                                    <p:set>
                                      <p:cBhvr>
                                        <p:cTn id="77" dur="1" fill="hold">
                                          <p:stCondLst>
                                            <p:cond delay="499"/>
                                          </p:stCondLst>
                                        </p:cTn>
                                        <p:tgtEl>
                                          <p:spTgt spid="13109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grpId="0" nodeType="clickEffect">
                                  <p:stCondLst>
                                    <p:cond delay="0"/>
                                  </p:stCondLst>
                                  <p:childTnLst>
                                    <p:set>
                                      <p:cBhvr>
                                        <p:cTn id="81" dur="1" fill="hold">
                                          <p:stCondLst>
                                            <p:cond delay="0"/>
                                          </p:stCondLst>
                                        </p:cTn>
                                        <p:tgtEl>
                                          <p:spTgt spid="131110"/>
                                        </p:tgtEl>
                                        <p:attrNameLst>
                                          <p:attrName>style.visibility</p:attrName>
                                        </p:attrNameLst>
                                      </p:cBhvr>
                                      <p:to>
                                        <p:strVal val="visible"/>
                                      </p:to>
                                    </p:set>
                                    <p:animEffect transition="in" filter="strips(downLeft)">
                                      <p:cBhvr>
                                        <p:cTn id="82" dur="500"/>
                                        <p:tgtEl>
                                          <p:spTgt spid="131110"/>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16" fill="hold" grpId="0" nodeType="clickEffect">
                                  <p:stCondLst>
                                    <p:cond delay="0"/>
                                  </p:stCondLst>
                                  <p:childTnLst>
                                    <p:set>
                                      <p:cBhvr>
                                        <p:cTn id="86" dur="1" fill="hold">
                                          <p:stCondLst>
                                            <p:cond delay="0"/>
                                          </p:stCondLst>
                                        </p:cTn>
                                        <p:tgtEl>
                                          <p:spTgt spid="131111"/>
                                        </p:tgtEl>
                                        <p:attrNameLst>
                                          <p:attrName>style.visibility</p:attrName>
                                        </p:attrNameLst>
                                      </p:cBhvr>
                                      <p:to>
                                        <p:strVal val="visible"/>
                                      </p:to>
                                    </p:set>
                                    <p:anim calcmode="lin" valueType="num">
                                      <p:cBhvr>
                                        <p:cTn id="87" dur="500" fill="hold"/>
                                        <p:tgtEl>
                                          <p:spTgt spid="131111"/>
                                        </p:tgtEl>
                                        <p:attrNameLst>
                                          <p:attrName>ppt_w</p:attrName>
                                        </p:attrNameLst>
                                      </p:cBhvr>
                                      <p:tavLst>
                                        <p:tav tm="0">
                                          <p:val>
                                            <p:fltVal val="0"/>
                                          </p:val>
                                        </p:tav>
                                        <p:tav tm="100000">
                                          <p:val>
                                            <p:strVal val="#ppt_w"/>
                                          </p:val>
                                        </p:tav>
                                      </p:tavLst>
                                    </p:anim>
                                    <p:anim calcmode="lin" valueType="num">
                                      <p:cBhvr>
                                        <p:cTn id="88" dur="500" fill="hold"/>
                                        <p:tgtEl>
                                          <p:spTgt spid="13111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5"/>
                                            </p:cond>
                                          </p:stCondLst>
                                          <p:endCondLst>
                                            <p:cond evt="onStopAudio" delay="0">
                                              <p:tgtEl>
                                                <p:sldTgt/>
                                              </p:tgtEl>
                                            </p:cond>
                                          </p:endCondLst>
                                        </p:cTn>
                                        <p:tgtEl>
                                          <p:sndTgt r:embed="rId2" name="laser.wav"/>
                                        </p:tgtEl>
                                      </p:cMediaNode>
                                    </p:audio>
                                  </p:subTnLst>
                                </p:cTn>
                              </p:par>
                            </p:childTnLst>
                          </p:cTn>
                        </p:par>
                      </p:childTnLst>
                    </p:cTn>
                  </p:par>
                  <p:par>
                    <p:cTn id="89" fill="hold">
                      <p:stCondLst>
                        <p:cond delay="indefinite"/>
                      </p:stCondLst>
                      <p:childTnLst>
                        <p:par>
                          <p:cTn id="90" fill="hold">
                            <p:stCondLst>
                              <p:cond delay="0"/>
                            </p:stCondLst>
                            <p:childTnLst>
                              <p:par>
                                <p:cTn id="91" presetID="2" presetClass="entr" presetSubtype="2" fill="hold" grpId="0" nodeType="clickEffect">
                                  <p:stCondLst>
                                    <p:cond delay="0"/>
                                  </p:stCondLst>
                                  <p:childTnLst>
                                    <p:set>
                                      <p:cBhvr>
                                        <p:cTn id="92" dur="1" fill="hold">
                                          <p:stCondLst>
                                            <p:cond delay="0"/>
                                          </p:stCondLst>
                                        </p:cTn>
                                        <p:tgtEl>
                                          <p:spTgt spid="131112"/>
                                        </p:tgtEl>
                                        <p:attrNameLst>
                                          <p:attrName>style.visibility</p:attrName>
                                        </p:attrNameLst>
                                      </p:cBhvr>
                                      <p:to>
                                        <p:strVal val="visible"/>
                                      </p:to>
                                    </p:set>
                                    <p:anim calcmode="lin" valueType="num">
                                      <p:cBhvr additive="base">
                                        <p:cTn id="93" dur="500" fill="hold"/>
                                        <p:tgtEl>
                                          <p:spTgt spid="131112"/>
                                        </p:tgtEl>
                                        <p:attrNameLst>
                                          <p:attrName>ppt_x</p:attrName>
                                        </p:attrNameLst>
                                      </p:cBhvr>
                                      <p:tavLst>
                                        <p:tav tm="0">
                                          <p:val>
                                            <p:strVal val="1+#ppt_w/2"/>
                                          </p:val>
                                        </p:tav>
                                        <p:tav tm="100000">
                                          <p:val>
                                            <p:strVal val="#ppt_x"/>
                                          </p:val>
                                        </p:tav>
                                      </p:tavLst>
                                    </p:anim>
                                    <p:anim calcmode="lin" valueType="num">
                                      <p:cBhvr additive="base">
                                        <p:cTn id="94" dur="500" fill="hold"/>
                                        <p:tgtEl>
                                          <p:spTgt spid="1311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3" name="type.wav"/>
                                        </p:tgtEl>
                                      </p:cMediaNode>
                                    </p:audio>
                                  </p:subTnLst>
                                </p:cTn>
                              </p:par>
                            </p:childTnLst>
                          </p:cTn>
                        </p:par>
                      </p:childTnLst>
                    </p:cTn>
                  </p:par>
                  <p:par>
                    <p:cTn id="95" fill="hold">
                      <p:stCondLst>
                        <p:cond delay="indefinite"/>
                      </p:stCondLst>
                      <p:childTnLst>
                        <p:par>
                          <p:cTn id="96" fill="hold">
                            <p:stCondLst>
                              <p:cond delay="0"/>
                            </p:stCondLst>
                            <p:childTnLst>
                              <p:par>
                                <p:cTn id="97" presetID="18" presetClass="entr" presetSubtype="12" fill="hold" grpId="0" nodeType="clickEffect">
                                  <p:stCondLst>
                                    <p:cond delay="0"/>
                                  </p:stCondLst>
                                  <p:childTnLst>
                                    <p:set>
                                      <p:cBhvr>
                                        <p:cTn id="98" dur="1" fill="hold">
                                          <p:stCondLst>
                                            <p:cond delay="0"/>
                                          </p:stCondLst>
                                        </p:cTn>
                                        <p:tgtEl>
                                          <p:spTgt spid="131113"/>
                                        </p:tgtEl>
                                        <p:attrNameLst>
                                          <p:attrName>style.visibility</p:attrName>
                                        </p:attrNameLst>
                                      </p:cBhvr>
                                      <p:to>
                                        <p:strVal val="visible"/>
                                      </p:to>
                                    </p:set>
                                    <p:animEffect transition="in" filter="strips(downLeft)">
                                      <p:cBhvr>
                                        <p:cTn id="99" dur="500"/>
                                        <p:tgtEl>
                                          <p:spTgt spid="131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95" grpId="0"/>
      <p:bldP spid="131096" grpId="0" animBg="1"/>
      <p:bldP spid="131097" grpId="0" animBg="1"/>
      <p:bldP spid="131098" grpId="0" animBg="1"/>
      <p:bldP spid="131098" grpId="1" animBg="1"/>
      <p:bldP spid="131099" grpId="0"/>
      <p:bldP spid="131100" grpId="0"/>
      <p:bldP spid="131100" grpId="1"/>
      <p:bldP spid="131101" grpId="0"/>
      <p:bldP spid="131102" grpId="0" animBg="1"/>
      <p:bldP spid="131103" grpId="0" animBg="1"/>
      <p:bldP spid="131103" grpId="1" animBg="1"/>
      <p:bldP spid="131104" grpId="0"/>
      <p:bldP spid="131105" grpId="0"/>
      <p:bldP spid="131105" grpId="1"/>
      <p:bldP spid="131106" grpId="0" animBg="1"/>
      <p:bldP spid="131107" grpId="0"/>
      <p:bldP spid="131108" grpId="0"/>
      <p:bldP spid="131109" grpId="0" animBg="1"/>
      <p:bldP spid="131110" grpId="0" animBg="1"/>
      <p:bldP spid="131111" grpId="0" animBg="1"/>
      <p:bldP spid="131112" grpId="0" autoUpdateAnimBg="0"/>
      <p:bldP spid="131113" grpId="0"/>
      <p:bldP spid="131114" grpId="0" animBg="1"/>
      <p:bldP spid="131114" grpId="1" animBg="1"/>
      <p:bldP spid="131115" grpId="0" animBg="1"/>
      <p:bldP spid="131115" grpId="1"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1"/>
          <p:cNvSpPr>
            <a:spLocks noGrp="1"/>
          </p:cNvSpPr>
          <p:nvPr>
            <p:ph type="sldNum" sz="quarter" idx="12"/>
          </p:nvPr>
        </p:nvSpPr>
        <p:spPr>
          <a:noFill/>
        </p:spPr>
        <p:txBody>
          <a:bodyPr/>
          <a:lstStyle/>
          <a:p>
            <a:fld id="{1B44D749-A061-4F53-8B8A-51EB936F5505}" type="slidenum">
              <a:rPr lang="ar-SA" smtClean="0"/>
              <a:pPr/>
              <a:t>131</a:t>
            </a:fld>
            <a:endParaRPr lang="en-US" smtClean="0"/>
          </a:p>
        </p:txBody>
      </p:sp>
      <p:sp>
        <p:nvSpPr>
          <p:cNvPr id="120835" name="Rectangle 2"/>
          <p:cNvSpPr>
            <a:spLocks noChangeArrowheads="1"/>
          </p:cNvSpPr>
          <p:nvPr/>
        </p:nvSpPr>
        <p:spPr bwMode="auto">
          <a:xfrm>
            <a:off x="395288" y="115888"/>
            <a:ext cx="8280400" cy="1009650"/>
          </a:xfrm>
          <a:prstGeom prst="rect">
            <a:avLst/>
          </a:prstGeom>
          <a:noFill/>
          <a:ln w="9525">
            <a:noFill/>
            <a:miter lim="800000"/>
            <a:headEnd/>
            <a:tailEnd/>
          </a:ln>
        </p:spPr>
        <p:txBody>
          <a:bodyPr anchor="ctr"/>
          <a:lstStyle/>
          <a:p>
            <a:r>
              <a:rPr lang="ar-AE" sz="4400" b="1" dirty="0" err="1">
                <a:solidFill>
                  <a:srgbClr val="FF0000"/>
                </a:solidFill>
              </a:rPr>
              <a:t>لاحظ </a:t>
            </a:r>
            <a:r>
              <a:rPr lang="ar-AE" sz="4400" b="1" dirty="0">
                <a:solidFill>
                  <a:srgbClr val="FF0000"/>
                </a:solidFill>
              </a:rPr>
              <a:t>: تفاعل الحذف عكس تفاعل  الإضافة</a:t>
            </a:r>
            <a:endParaRPr lang="en-US" sz="4400" b="1" dirty="0">
              <a:solidFill>
                <a:srgbClr val="FF0000"/>
              </a:solidFill>
            </a:endParaRPr>
          </a:p>
        </p:txBody>
      </p:sp>
      <p:sp>
        <p:nvSpPr>
          <p:cNvPr id="4" name="Rectangle 2"/>
          <p:cNvSpPr>
            <a:spLocks noChangeArrowheads="1"/>
          </p:cNvSpPr>
          <p:nvPr/>
        </p:nvSpPr>
        <p:spPr bwMode="auto">
          <a:xfrm>
            <a:off x="395288" y="1773238"/>
            <a:ext cx="8353425" cy="2447925"/>
          </a:xfrm>
          <a:prstGeom prst="rect">
            <a:avLst/>
          </a:prstGeom>
          <a:noFill/>
          <a:ln w="9525">
            <a:noFill/>
            <a:miter lim="800000"/>
            <a:headEnd/>
            <a:tailEnd/>
          </a:ln>
        </p:spPr>
        <p:txBody>
          <a:bodyPr anchor="ctr"/>
          <a:lstStyle/>
          <a:p>
            <a:r>
              <a:rPr lang="ar-SA" sz="4400" b="1" dirty="0" err="1"/>
              <a:t>-</a:t>
            </a:r>
            <a:r>
              <a:rPr lang="ar-AE" sz="4400" b="1" dirty="0"/>
              <a:t> مثال </a:t>
            </a:r>
            <a:r>
              <a:rPr lang="ar-AE" sz="4400" b="1" dirty="0" err="1"/>
              <a:t>آخرعلى</a:t>
            </a:r>
            <a:r>
              <a:rPr lang="ar-AE" sz="4400" b="1" dirty="0"/>
              <a:t> تفاعل </a:t>
            </a:r>
            <a:r>
              <a:rPr lang="ar-AE" sz="4400" b="1" dirty="0" err="1"/>
              <a:t>الحذف </a:t>
            </a:r>
            <a:r>
              <a:rPr lang="ar-AE" sz="4400" b="1" dirty="0"/>
              <a:t>: </a:t>
            </a:r>
            <a:r>
              <a:rPr lang="ar-AE" sz="4400" b="1" dirty="0" err="1"/>
              <a:t>إزلة</a:t>
            </a:r>
            <a:r>
              <a:rPr lang="ar-AE" sz="4400" b="1" dirty="0"/>
              <a:t> الماء من </a:t>
            </a:r>
            <a:r>
              <a:rPr lang="ar-AE" sz="4400" b="1" dirty="0" err="1"/>
              <a:t>السكروز</a:t>
            </a:r>
            <a:r>
              <a:rPr lang="ar-AE" sz="4400" b="1" dirty="0"/>
              <a:t> عندما يتفاعل مع حمض الكبريتيك المركز لينتج </a:t>
            </a:r>
            <a:r>
              <a:rPr lang="ar-AE" sz="4400" b="1" dirty="0" err="1"/>
              <a:t>كربون </a:t>
            </a:r>
            <a:r>
              <a:rPr lang="ar-AE" sz="4400" b="1" dirty="0"/>
              <a:t>( لون </a:t>
            </a:r>
            <a:r>
              <a:rPr lang="ar-AE" sz="4400" b="1" dirty="0" err="1"/>
              <a:t>أسود )</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17795C69-0F0F-40F3-9A33-B47B700A0772}" type="slidenum">
              <a:rPr lang="ar-SA" smtClean="0"/>
              <a:pPr>
                <a:defRPr/>
              </a:pPr>
              <a:t>132</a:t>
            </a:fld>
            <a:endParaRPr lang="en-US"/>
          </a:p>
        </p:txBody>
      </p:sp>
      <p:sp>
        <p:nvSpPr>
          <p:cNvPr id="3" name="Rectangle 2"/>
          <p:cNvSpPr txBox="1">
            <a:spLocks noChangeArrowheads="1"/>
          </p:cNvSpPr>
          <p:nvPr/>
        </p:nvSpPr>
        <p:spPr>
          <a:xfrm>
            <a:off x="395536" y="2790824"/>
            <a:ext cx="8280920" cy="20783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7200" b="1" i="0" u="none" strike="noStrike" kern="0" cap="none" spc="50" normalizeH="0" baseline="0" noProof="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مركبات عضوية أخرى </a:t>
            </a:r>
            <a:endParaRPr kumimoji="0" lang="en-US" sz="7200" b="1" i="0" u="none" strike="noStrike" kern="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4" name="Rectangle 4"/>
          <p:cNvSpPr>
            <a:spLocks noChangeArrowheads="1"/>
          </p:cNvSpPr>
          <p:nvPr/>
        </p:nvSpPr>
        <p:spPr bwMode="auto">
          <a:xfrm>
            <a:off x="2699792" y="1556792"/>
            <a:ext cx="3600400" cy="1107996"/>
          </a:xfrm>
          <a:prstGeom prst="rect">
            <a:avLst/>
          </a:prstGeom>
          <a:noFill/>
          <a:ln w="9525">
            <a:noFill/>
            <a:miter lim="800000"/>
            <a:headEnd/>
            <a:tailEnd/>
          </a:ln>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الفصل </a:t>
            </a:r>
            <a:r>
              <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11</a:t>
            </a:r>
            <a:r>
              <a:rPr lang="ar-SA"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a:t>
            </a:r>
            <a:endPar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1"/>
          <p:cNvSpPr>
            <a:spLocks noGrp="1"/>
          </p:cNvSpPr>
          <p:nvPr>
            <p:ph type="sldNum" sz="quarter" idx="12"/>
          </p:nvPr>
        </p:nvSpPr>
        <p:spPr>
          <a:noFill/>
        </p:spPr>
        <p:txBody>
          <a:bodyPr/>
          <a:lstStyle/>
          <a:p>
            <a:fld id="{1000F4BB-F7FB-489A-89D6-BAE441500B7E}" type="slidenum">
              <a:rPr lang="ar-SA" smtClean="0"/>
              <a:pPr/>
              <a:t>133</a:t>
            </a:fld>
            <a:endParaRPr lang="en-US" smtClean="0"/>
          </a:p>
        </p:txBody>
      </p:sp>
      <p:sp>
        <p:nvSpPr>
          <p:cNvPr id="137219" name="Text Box 2"/>
          <p:cNvSpPr txBox="1">
            <a:spLocks noChangeArrowheads="1"/>
          </p:cNvSpPr>
          <p:nvPr/>
        </p:nvSpPr>
        <p:spPr bwMode="auto">
          <a:xfrm>
            <a:off x="5105400" y="76200"/>
            <a:ext cx="3962400" cy="701675"/>
          </a:xfrm>
          <a:prstGeom prst="rect">
            <a:avLst/>
          </a:prstGeom>
          <a:solidFill>
            <a:srgbClr val="FFFF66"/>
          </a:solidFill>
          <a:ln w="9525">
            <a:noFill/>
            <a:miter lim="800000"/>
            <a:headEnd/>
            <a:tailEnd/>
          </a:ln>
        </p:spPr>
        <p:txBody>
          <a:bodyPr>
            <a:spAutoFit/>
          </a:bodyPr>
          <a:lstStyle/>
          <a:p>
            <a:pPr>
              <a:spcBef>
                <a:spcPct val="50000"/>
              </a:spcBef>
            </a:pPr>
            <a:r>
              <a:rPr lang="ar-SA" sz="4000" b="1">
                <a:cs typeface="Times New Roman" pitchFamily="18" charset="0"/>
              </a:rPr>
              <a:t>اختر الاجابة الصحيحة</a:t>
            </a:r>
            <a:endParaRPr lang="en-US" sz="4000" b="1">
              <a:cs typeface="Times New Roman" pitchFamily="18" charset="0"/>
            </a:endParaRPr>
          </a:p>
        </p:txBody>
      </p:sp>
      <p:sp>
        <p:nvSpPr>
          <p:cNvPr id="137220" name="Text Box 2"/>
          <p:cNvSpPr txBox="1">
            <a:spLocks noChangeArrowheads="1"/>
          </p:cNvSpPr>
          <p:nvPr/>
        </p:nvSpPr>
        <p:spPr bwMode="auto">
          <a:xfrm>
            <a:off x="76200" y="1174750"/>
            <a:ext cx="9067800" cy="641350"/>
          </a:xfrm>
          <a:prstGeom prst="rect">
            <a:avLst/>
          </a:prstGeom>
          <a:solidFill>
            <a:schemeClr val="accent1"/>
          </a:solidFill>
          <a:ln w="9525">
            <a:noFill/>
            <a:miter lim="800000"/>
            <a:headEnd/>
            <a:tailEnd/>
          </a:ln>
        </p:spPr>
        <p:txBody>
          <a:bodyPr>
            <a:spAutoFit/>
          </a:bodyPr>
          <a:lstStyle/>
          <a:p>
            <a:pPr>
              <a:spcBef>
                <a:spcPct val="50000"/>
              </a:spcBef>
            </a:pPr>
            <a:r>
              <a:rPr lang="en-US" sz="3600" b="1">
                <a:cs typeface="Times New Roman" pitchFamily="18" charset="0"/>
              </a:rPr>
              <a:t>1</a:t>
            </a:r>
            <a:r>
              <a:rPr lang="ar-SA" sz="3600" b="1">
                <a:cs typeface="Times New Roman" pitchFamily="18" charset="0"/>
              </a:rPr>
              <a:t>- أي مما يلي يحتوي على مجموعة كربونيل طرفية ؟</a:t>
            </a:r>
            <a:endParaRPr lang="en-US" sz="3600" b="1">
              <a:cs typeface="Times New Roman" pitchFamily="18" charset="0"/>
            </a:endParaRPr>
          </a:p>
        </p:txBody>
      </p:sp>
      <p:sp>
        <p:nvSpPr>
          <p:cNvPr id="5" name="Text Box 3"/>
          <p:cNvSpPr txBox="1">
            <a:spLocks noChangeArrowheads="1"/>
          </p:cNvSpPr>
          <p:nvPr/>
        </p:nvSpPr>
        <p:spPr bwMode="auto">
          <a:xfrm>
            <a:off x="7391400" y="2393950"/>
            <a:ext cx="1524000" cy="641350"/>
          </a:xfrm>
          <a:prstGeom prst="rect">
            <a:avLst/>
          </a:prstGeom>
          <a:solidFill>
            <a:srgbClr val="CCFF99"/>
          </a:solidFill>
          <a:ln w="9525">
            <a:noFill/>
            <a:miter lim="800000"/>
            <a:headEnd/>
            <a:tailEnd/>
          </a:ln>
        </p:spPr>
        <p:txBody>
          <a:bodyPr>
            <a:spAutoFit/>
          </a:bodyPr>
          <a:lstStyle/>
          <a:p>
            <a:pPr algn="ctr">
              <a:spcBef>
                <a:spcPct val="50000"/>
              </a:spcBef>
            </a:pPr>
            <a:r>
              <a:rPr lang="ar-SA" sz="3600" b="1">
                <a:cs typeface="Times New Roman" pitchFamily="18" charset="0"/>
              </a:rPr>
              <a:t>الألدهيد</a:t>
            </a:r>
            <a:endParaRPr lang="en-US" sz="3600" b="1">
              <a:cs typeface="Times New Roman" pitchFamily="18" charset="0"/>
            </a:endParaRPr>
          </a:p>
        </p:txBody>
      </p:sp>
      <p:sp>
        <p:nvSpPr>
          <p:cNvPr id="137222" name="Text Box 4"/>
          <p:cNvSpPr txBox="1">
            <a:spLocks noChangeArrowheads="1"/>
          </p:cNvSpPr>
          <p:nvPr/>
        </p:nvSpPr>
        <p:spPr bwMode="auto">
          <a:xfrm>
            <a:off x="5562600" y="2470150"/>
            <a:ext cx="1676400" cy="641350"/>
          </a:xfrm>
          <a:prstGeom prst="rect">
            <a:avLst/>
          </a:prstGeom>
          <a:solidFill>
            <a:srgbClr val="CCFF99"/>
          </a:solidFill>
          <a:ln w="9525">
            <a:noFill/>
            <a:miter lim="800000"/>
            <a:headEnd/>
            <a:tailEnd/>
          </a:ln>
        </p:spPr>
        <p:txBody>
          <a:bodyPr>
            <a:spAutoFit/>
          </a:bodyPr>
          <a:lstStyle/>
          <a:p>
            <a:pPr algn="ctr">
              <a:spcBef>
                <a:spcPct val="50000"/>
              </a:spcBef>
            </a:pPr>
            <a:r>
              <a:rPr lang="ar-SA" sz="3600" b="1">
                <a:cs typeface="Times New Roman" pitchFamily="18" charset="0"/>
              </a:rPr>
              <a:t>الكيتون</a:t>
            </a:r>
            <a:endParaRPr lang="en-US" sz="3600" b="1">
              <a:cs typeface="Times New Roman" pitchFamily="18" charset="0"/>
            </a:endParaRPr>
          </a:p>
        </p:txBody>
      </p:sp>
      <p:sp>
        <p:nvSpPr>
          <p:cNvPr id="137223" name="Text Box 5"/>
          <p:cNvSpPr txBox="1">
            <a:spLocks noChangeArrowheads="1"/>
          </p:cNvSpPr>
          <p:nvPr/>
        </p:nvSpPr>
        <p:spPr bwMode="auto">
          <a:xfrm>
            <a:off x="3657600" y="2500313"/>
            <a:ext cx="1524000" cy="641350"/>
          </a:xfrm>
          <a:prstGeom prst="rect">
            <a:avLst/>
          </a:prstGeom>
          <a:solidFill>
            <a:srgbClr val="CCFF99"/>
          </a:solidFill>
          <a:ln w="9525">
            <a:noFill/>
            <a:miter lim="800000"/>
            <a:headEnd/>
            <a:tailEnd/>
          </a:ln>
        </p:spPr>
        <p:txBody>
          <a:bodyPr>
            <a:spAutoFit/>
          </a:bodyPr>
          <a:lstStyle/>
          <a:p>
            <a:pPr algn="ctr">
              <a:spcBef>
                <a:spcPct val="50000"/>
              </a:spcBef>
            </a:pPr>
            <a:r>
              <a:rPr lang="ar-SA" sz="3600" b="1">
                <a:cs typeface="Times New Roman" pitchFamily="18" charset="0"/>
              </a:rPr>
              <a:t>الإيثر</a:t>
            </a:r>
            <a:endParaRPr lang="en-US" sz="3600" b="1">
              <a:cs typeface="Times New Roman" pitchFamily="18" charset="0"/>
            </a:endParaRPr>
          </a:p>
        </p:txBody>
      </p:sp>
      <p:sp>
        <p:nvSpPr>
          <p:cNvPr id="137224" name="Text Box 6"/>
          <p:cNvSpPr txBox="1">
            <a:spLocks noChangeArrowheads="1"/>
          </p:cNvSpPr>
          <p:nvPr/>
        </p:nvSpPr>
        <p:spPr bwMode="auto">
          <a:xfrm>
            <a:off x="228600" y="2470150"/>
            <a:ext cx="3124200" cy="641350"/>
          </a:xfrm>
          <a:prstGeom prst="rect">
            <a:avLst/>
          </a:prstGeom>
          <a:solidFill>
            <a:srgbClr val="CCFF99"/>
          </a:solidFill>
          <a:ln w="9525">
            <a:noFill/>
            <a:miter lim="800000"/>
            <a:headEnd/>
            <a:tailEnd/>
          </a:ln>
        </p:spPr>
        <p:txBody>
          <a:bodyPr>
            <a:spAutoFit/>
          </a:bodyPr>
          <a:lstStyle/>
          <a:p>
            <a:pPr>
              <a:spcBef>
                <a:spcPct val="50000"/>
              </a:spcBef>
            </a:pPr>
            <a:r>
              <a:rPr lang="ar-SA" sz="3600" b="1">
                <a:cs typeface="Times New Roman" pitchFamily="18" charset="0"/>
              </a:rPr>
              <a:t>الألدهيد والكيتون</a:t>
            </a:r>
            <a:endParaRPr lang="en-US" sz="3600" b="1">
              <a:cs typeface="Times New Roman" pitchFamily="18" charset="0"/>
            </a:endParaRPr>
          </a:p>
        </p:txBody>
      </p:sp>
      <p:sp>
        <p:nvSpPr>
          <p:cNvPr id="9" name="Text Box 7"/>
          <p:cNvSpPr txBox="1">
            <a:spLocks noChangeArrowheads="1"/>
          </p:cNvSpPr>
          <p:nvPr/>
        </p:nvSpPr>
        <p:spPr bwMode="auto">
          <a:xfrm>
            <a:off x="76200" y="3657600"/>
            <a:ext cx="9067800" cy="641350"/>
          </a:xfrm>
          <a:prstGeom prst="rect">
            <a:avLst/>
          </a:prstGeom>
          <a:solidFill>
            <a:schemeClr val="accent1"/>
          </a:solidFill>
          <a:ln w="9525">
            <a:noFill/>
            <a:miter lim="800000"/>
            <a:headEnd/>
            <a:tailEnd/>
          </a:ln>
        </p:spPr>
        <p:txBody>
          <a:bodyPr>
            <a:spAutoFit/>
          </a:bodyPr>
          <a:lstStyle/>
          <a:p>
            <a:pPr>
              <a:spcBef>
                <a:spcPct val="50000"/>
              </a:spcBef>
            </a:pPr>
            <a:r>
              <a:rPr lang="en-US" sz="3600" b="1">
                <a:cs typeface="Times New Roman" pitchFamily="18" charset="0"/>
              </a:rPr>
              <a:t>2</a:t>
            </a:r>
            <a:r>
              <a:rPr lang="ar-SA" sz="3600" b="1">
                <a:cs typeface="Times New Roman" pitchFamily="18" charset="0"/>
              </a:rPr>
              <a:t>- أي المركبات التالية يهاجم الأوزون في طبقات الجو العليا:</a:t>
            </a:r>
            <a:endParaRPr lang="en-US" sz="3600" b="1">
              <a:cs typeface="Times New Roman" pitchFamily="18" charset="0"/>
            </a:endParaRPr>
          </a:p>
        </p:txBody>
      </p:sp>
      <p:sp>
        <p:nvSpPr>
          <p:cNvPr id="10" name="Text Box 8"/>
          <p:cNvSpPr txBox="1">
            <a:spLocks noChangeArrowheads="1"/>
          </p:cNvSpPr>
          <p:nvPr/>
        </p:nvSpPr>
        <p:spPr bwMode="auto">
          <a:xfrm>
            <a:off x="4191000" y="4737100"/>
            <a:ext cx="4800600" cy="641350"/>
          </a:xfrm>
          <a:prstGeom prst="rect">
            <a:avLst/>
          </a:prstGeom>
          <a:solidFill>
            <a:srgbClr val="CCFF99"/>
          </a:solidFill>
          <a:ln w="9525">
            <a:noFill/>
            <a:miter lim="800000"/>
            <a:headEnd/>
            <a:tailEnd/>
          </a:ln>
        </p:spPr>
        <p:txBody>
          <a:bodyPr>
            <a:spAutoFit/>
          </a:bodyPr>
          <a:lstStyle/>
          <a:p>
            <a:pPr>
              <a:spcBef>
                <a:spcPct val="50000"/>
              </a:spcBef>
            </a:pPr>
            <a:r>
              <a:rPr lang="ar-SA" sz="3600" b="1">
                <a:cs typeface="Times New Roman" pitchFamily="18" charset="0"/>
              </a:rPr>
              <a:t>ثنائي كلورو ثنائي فلورو ميثان</a:t>
            </a:r>
            <a:endParaRPr lang="en-US" sz="3600" b="1">
              <a:cs typeface="Times New Roman" pitchFamily="18" charset="0"/>
            </a:endParaRPr>
          </a:p>
        </p:txBody>
      </p:sp>
      <p:sp>
        <p:nvSpPr>
          <p:cNvPr id="11" name="Text Box 12"/>
          <p:cNvSpPr txBox="1">
            <a:spLocks noChangeArrowheads="1"/>
          </p:cNvSpPr>
          <p:nvPr/>
        </p:nvSpPr>
        <p:spPr bwMode="auto">
          <a:xfrm>
            <a:off x="228600" y="4692650"/>
            <a:ext cx="3124200" cy="641350"/>
          </a:xfrm>
          <a:prstGeom prst="rect">
            <a:avLst/>
          </a:prstGeom>
          <a:solidFill>
            <a:srgbClr val="CCFF99"/>
          </a:solidFill>
          <a:ln w="9525">
            <a:noFill/>
            <a:miter lim="800000"/>
            <a:headEnd/>
            <a:tailEnd/>
          </a:ln>
        </p:spPr>
        <p:txBody>
          <a:bodyPr>
            <a:spAutoFit/>
          </a:bodyPr>
          <a:lstStyle/>
          <a:p>
            <a:pPr>
              <a:spcBef>
                <a:spcPct val="50000"/>
              </a:spcBef>
            </a:pPr>
            <a:r>
              <a:rPr lang="ar-SA" sz="3600" b="1">
                <a:cs typeface="Times New Roman" pitchFamily="18" charset="0"/>
              </a:rPr>
              <a:t>رباعي كلورو ميثان</a:t>
            </a:r>
            <a:endParaRPr lang="en-US" sz="3600" b="1">
              <a:cs typeface="Times New Roman" pitchFamily="18" charset="0"/>
            </a:endParaRPr>
          </a:p>
        </p:txBody>
      </p:sp>
      <p:sp>
        <p:nvSpPr>
          <p:cNvPr id="12" name="Text Box 13"/>
          <p:cNvSpPr txBox="1">
            <a:spLocks noChangeArrowheads="1"/>
          </p:cNvSpPr>
          <p:nvPr/>
        </p:nvSpPr>
        <p:spPr bwMode="auto">
          <a:xfrm>
            <a:off x="4876800" y="5911850"/>
            <a:ext cx="4038600" cy="641350"/>
          </a:xfrm>
          <a:prstGeom prst="rect">
            <a:avLst/>
          </a:prstGeom>
          <a:solidFill>
            <a:srgbClr val="CCFF99"/>
          </a:solidFill>
          <a:ln w="9525">
            <a:noFill/>
            <a:miter lim="800000"/>
            <a:headEnd/>
            <a:tailEnd/>
          </a:ln>
        </p:spPr>
        <p:txBody>
          <a:bodyPr>
            <a:spAutoFit/>
          </a:bodyPr>
          <a:lstStyle/>
          <a:p>
            <a:pPr>
              <a:spcBef>
                <a:spcPct val="50000"/>
              </a:spcBef>
            </a:pPr>
            <a:r>
              <a:rPr lang="ar-SA" sz="3600" b="1">
                <a:cs typeface="Times New Roman" pitchFamily="18" charset="0"/>
              </a:rPr>
              <a:t>بوليمر رباعي فلورو ايثين</a:t>
            </a:r>
            <a:endParaRPr lang="en-US" sz="3600" b="1">
              <a:cs typeface="Times New Roman" pitchFamily="18" charset="0"/>
            </a:endParaRPr>
          </a:p>
        </p:txBody>
      </p:sp>
      <p:sp>
        <p:nvSpPr>
          <p:cNvPr id="13" name="Text Box 14"/>
          <p:cNvSpPr txBox="1">
            <a:spLocks noChangeArrowheads="1"/>
          </p:cNvSpPr>
          <p:nvPr/>
        </p:nvSpPr>
        <p:spPr bwMode="auto">
          <a:xfrm>
            <a:off x="381000" y="5911850"/>
            <a:ext cx="3200400" cy="641350"/>
          </a:xfrm>
          <a:prstGeom prst="rect">
            <a:avLst/>
          </a:prstGeom>
          <a:solidFill>
            <a:srgbClr val="CCFF99"/>
          </a:solidFill>
          <a:ln w="9525">
            <a:noFill/>
            <a:miter lim="800000"/>
            <a:headEnd/>
            <a:tailEnd/>
          </a:ln>
        </p:spPr>
        <p:txBody>
          <a:bodyPr>
            <a:spAutoFit/>
          </a:bodyPr>
          <a:lstStyle/>
          <a:p>
            <a:pPr>
              <a:spcBef>
                <a:spcPct val="50000"/>
              </a:spcBef>
            </a:pPr>
            <a:r>
              <a:rPr lang="ar-SA" sz="3600" b="1">
                <a:cs typeface="Times New Roman" pitchFamily="18" charset="0"/>
              </a:rPr>
              <a:t>بولي كلوريد الفينيل</a:t>
            </a:r>
            <a:endParaRPr lang="en-US" sz="3600" b="1">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type="lt">
                                    <p:tmAbs val="75"/>
                                  </p:iterate>
                                  <p:childTnLst>
                                    <p:set>
                                      <p:cBhvr>
                                        <p:cTn id="13" dur="1" fill="hold">
                                          <p:stCondLst>
                                            <p:cond delay="74"/>
                                          </p:stCondLst>
                                        </p:cTn>
                                        <p:tgtEl>
                                          <p:spTgt spid="9"/>
                                        </p:tgtEl>
                                        <p:attrNameLst>
                                          <p:attrName>style.visibility</p:attrName>
                                        </p:attrNameLst>
                                      </p:cBhvr>
                                      <p:to>
                                        <p:strVal val="visible"/>
                                      </p:to>
                                    </p:set>
                                  </p:childTnLst>
                                </p:cTn>
                              </p:par>
                            </p:childTnLst>
                          </p:cTn>
                        </p:par>
                        <p:par>
                          <p:cTn id="14" fill="hold">
                            <p:stCondLst>
                              <p:cond delay="3675"/>
                            </p:stCondLst>
                            <p:childTnLst>
                              <p:par>
                                <p:cTn id="15" presetID="1" presetClass="entr" presetSubtype="0" fill="hold" grpId="0" nodeType="afterEffect">
                                  <p:stCondLst>
                                    <p:cond delay="0"/>
                                  </p:stCondLst>
                                  <p:iterate type="lt">
                                    <p:tmAbs val="75"/>
                                  </p:iterate>
                                  <p:childTnLst>
                                    <p:set>
                                      <p:cBhvr>
                                        <p:cTn id="16" dur="1" fill="hold">
                                          <p:stCondLst>
                                            <p:cond delay="74"/>
                                          </p:stCondLst>
                                        </p:cTn>
                                        <p:tgtEl>
                                          <p:spTgt spid="10"/>
                                        </p:tgtEl>
                                        <p:attrNameLst>
                                          <p:attrName>style.visibility</p:attrName>
                                        </p:attrNameLst>
                                      </p:cBhvr>
                                      <p:to>
                                        <p:strVal val="visible"/>
                                      </p:to>
                                    </p:set>
                                  </p:childTnLst>
                                </p:cTn>
                              </p:par>
                            </p:childTnLst>
                          </p:cTn>
                        </p:par>
                        <p:par>
                          <p:cTn id="17" fill="hold">
                            <p:stCondLst>
                              <p:cond delay="5550"/>
                            </p:stCondLst>
                            <p:childTnLst>
                              <p:par>
                                <p:cTn id="18" presetID="1" presetClass="entr" presetSubtype="0" fill="hold" grpId="0" nodeType="afterEffect">
                                  <p:stCondLst>
                                    <p:cond delay="0"/>
                                  </p:stCondLst>
                                  <p:iterate type="lt">
                                    <p:tmAbs val="75"/>
                                  </p:iterate>
                                  <p:childTnLst>
                                    <p:set>
                                      <p:cBhvr>
                                        <p:cTn id="19" dur="1" fill="hold">
                                          <p:stCondLst>
                                            <p:cond delay="74"/>
                                          </p:stCondLst>
                                        </p:cTn>
                                        <p:tgtEl>
                                          <p:spTgt spid="11"/>
                                        </p:tgtEl>
                                        <p:attrNameLst>
                                          <p:attrName>style.visibility</p:attrName>
                                        </p:attrNameLst>
                                      </p:cBhvr>
                                      <p:to>
                                        <p:strVal val="visible"/>
                                      </p:to>
                                    </p:set>
                                  </p:childTnLst>
                                </p:cTn>
                              </p:par>
                            </p:childTnLst>
                          </p:cTn>
                        </p:par>
                        <p:par>
                          <p:cTn id="20" fill="hold">
                            <p:stCondLst>
                              <p:cond delay="6675"/>
                            </p:stCondLst>
                            <p:childTnLst>
                              <p:par>
                                <p:cTn id="21" presetID="1" presetClass="entr" presetSubtype="0" fill="hold" grpId="0" nodeType="afterEffect">
                                  <p:stCondLst>
                                    <p:cond delay="0"/>
                                  </p:stCondLst>
                                  <p:iterate type="lt">
                                    <p:tmAbs val="75"/>
                                  </p:iterate>
                                  <p:childTnLst>
                                    <p:set>
                                      <p:cBhvr>
                                        <p:cTn id="22" dur="1" fill="hold">
                                          <p:stCondLst>
                                            <p:cond delay="74"/>
                                          </p:stCondLst>
                                        </p:cTn>
                                        <p:tgtEl>
                                          <p:spTgt spid="12"/>
                                        </p:tgtEl>
                                        <p:attrNameLst>
                                          <p:attrName>style.visibility</p:attrName>
                                        </p:attrNameLst>
                                      </p:cBhvr>
                                      <p:to>
                                        <p:strVal val="visible"/>
                                      </p:to>
                                    </p:set>
                                  </p:childTnLst>
                                </p:cTn>
                              </p:par>
                            </p:childTnLst>
                          </p:cTn>
                        </p:par>
                        <p:par>
                          <p:cTn id="23" fill="hold">
                            <p:stCondLst>
                              <p:cond delay="8250"/>
                            </p:stCondLst>
                            <p:childTnLst>
                              <p:par>
                                <p:cTn id="24" presetID="1" presetClass="entr" presetSubtype="0" fill="hold" grpId="0" nodeType="afterEffect">
                                  <p:stCondLst>
                                    <p:cond delay="0"/>
                                  </p:stCondLst>
                                  <p:iterate type="lt">
                                    <p:tmAbs val="75"/>
                                  </p:iterate>
                                  <p:childTnLst>
                                    <p:set>
                                      <p:cBhvr>
                                        <p:cTn id="25" dur="1" fill="hold">
                                          <p:stCondLst>
                                            <p:cond delay="74"/>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1" presetClass="emph" presetSubtype="0" fill="hold" grpId="1" nodeType="clickEffect">
                                  <p:stCondLst>
                                    <p:cond delay="0"/>
                                  </p:stCondLst>
                                  <p:iterate type="lt">
                                    <p:tmPct val="0"/>
                                  </p:iterate>
                                  <p:childTnLst>
                                    <p:animClr clrSpc="hsl" dir="cw">
                                      <p:cBhvr override="childStyle">
                                        <p:cTn id="29" dur="500" fill="hold"/>
                                        <p:tgtEl>
                                          <p:spTgt spid="10"/>
                                        </p:tgtEl>
                                        <p:attrNameLst>
                                          <p:attrName>style.color</p:attrName>
                                        </p:attrNameLst>
                                      </p:cBhvr>
                                      <p:by>
                                        <p:hsl h="7200000" s="0" l="0"/>
                                      </p:by>
                                    </p:animClr>
                                    <p:animClr clrSpc="hsl" dir="cw">
                                      <p:cBhvr>
                                        <p:cTn id="30" dur="500" fill="hold"/>
                                        <p:tgtEl>
                                          <p:spTgt spid="10"/>
                                        </p:tgtEl>
                                        <p:attrNameLst>
                                          <p:attrName>fillcolor</p:attrName>
                                        </p:attrNameLst>
                                      </p:cBhvr>
                                      <p:by>
                                        <p:hsl h="7200000" s="0" l="0"/>
                                      </p:by>
                                    </p:animClr>
                                    <p:animClr clrSpc="hsl" dir="cw">
                                      <p:cBhvr>
                                        <p:cTn id="31" dur="500" fill="hold"/>
                                        <p:tgtEl>
                                          <p:spTgt spid="10"/>
                                        </p:tgtEl>
                                        <p:attrNameLst>
                                          <p:attrName>stroke.color</p:attrName>
                                        </p:attrNameLst>
                                      </p:cBhvr>
                                      <p:by>
                                        <p:hsl h="7200000" s="0" l="0"/>
                                      </p:by>
                                    </p:animClr>
                                    <p:set>
                                      <p:cBhvr>
                                        <p:cTn id="32"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autoUpdateAnimBg="0"/>
      <p:bldP spid="10" grpId="0" animBg="1" autoUpdateAnimBg="0"/>
      <p:bldP spid="10" grpId="1" animBg="1"/>
      <p:bldP spid="11" grpId="0" animBg="1" autoUpdateAnimBg="0"/>
      <p:bldP spid="12" grpId="0" animBg="1" autoUpdateAnimBg="0"/>
      <p:bldP spid="13" grpId="0" animBg="1"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1"/>
          <p:cNvSpPr>
            <a:spLocks noGrp="1"/>
          </p:cNvSpPr>
          <p:nvPr>
            <p:ph type="sldNum" sz="quarter" idx="12"/>
          </p:nvPr>
        </p:nvSpPr>
        <p:spPr>
          <a:noFill/>
        </p:spPr>
        <p:txBody>
          <a:bodyPr/>
          <a:lstStyle/>
          <a:p>
            <a:fld id="{7EEC6AF6-3686-4638-A2C5-1A2210E00DB4}" type="slidenum">
              <a:rPr lang="ar-SA" smtClean="0"/>
              <a:pPr/>
              <a:t>134</a:t>
            </a:fld>
            <a:endParaRPr lang="en-US" smtClean="0"/>
          </a:p>
        </p:txBody>
      </p:sp>
      <p:graphicFrame>
        <p:nvGraphicFramePr>
          <p:cNvPr id="3" name="Group 22"/>
          <p:cNvGraphicFramePr>
            <a:graphicFrameLocks noGrp="1"/>
          </p:cNvGraphicFramePr>
          <p:nvPr/>
        </p:nvGraphicFramePr>
        <p:xfrm>
          <a:off x="228600" y="1930400"/>
          <a:ext cx="1676400" cy="2260600"/>
        </p:xfrm>
        <a:graphic>
          <a:graphicData uri="http://schemas.openxmlformats.org/drawingml/2006/table">
            <a:tbl>
              <a:tblPr/>
              <a:tblGrid>
                <a:gridCol w="1314450"/>
                <a:gridCol w="361950"/>
              </a:tblGrid>
              <a:tr h="565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charset="0"/>
                          <a:cs typeface="Arial" charset="0"/>
                        </a:rPr>
                        <a:t>الإيثانويك</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charset="0"/>
                          <a:cs typeface="Arial" charset="0"/>
                        </a:rPr>
                        <a:t>الميثانويك</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charset="0"/>
                          <a:cs typeface="Arial" charset="0"/>
                        </a:rPr>
                        <a:t>البنزويك</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charset="0"/>
                          <a:cs typeface="Arial" charset="0"/>
                        </a:rPr>
                        <a:t>السيتريك</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8260" name="Text Box 23"/>
          <p:cNvSpPr txBox="1">
            <a:spLocks noChangeArrowheads="1"/>
          </p:cNvSpPr>
          <p:nvPr/>
        </p:nvSpPr>
        <p:spPr bwMode="auto">
          <a:xfrm>
            <a:off x="76200" y="152400"/>
            <a:ext cx="8915400" cy="1190625"/>
          </a:xfrm>
          <a:prstGeom prst="rect">
            <a:avLst/>
          </a:prstGeom>
          <a:solidFill>
            <a:schemeClr val="accent1"/>
          </a:solidFill>
          <a:ln w="9525">
            <a:noFill/>
            <a:miter lim="800000"/>
            <a:headEnd/>
            <a:tailEnd/>
          </a:ln>
        </p:spPr>
        <p:txBody>
          <a:bodyPr>
            <a:spAutoFit/>
          </a:bodyPr>
          <a:lstStyle/>
          <a:p>
            <a:pPr>
              <a:spcBef>
                <a:spcPct val="50000"/>
              </a:spcBef>
            </a:pPr>
            <a:r>
              <a:rPr lang="en-US" sz="3600" b="1">
                <a:cs typeface="Times New Roman" pitchFamily="18" charset="0"/>
              </a:rPr>
              <a:t>3</a:t>
            </a:r>
            <a:r>
              <a:rPr lang="ar-SA" sz="3600" b="1">
                <a:cs typeface="Times New Roman" pitchFamily="18" charset="0"/>
              </a:rPr>
              <a:t>- يحتوي الجدول المجاور على مجموعة من الأحماض الكربوكسيلية ، أي العبارات التالية صحيحة فيما يتعلق بها ؟</a:t>
            </a:r>
            <a:endParaRPr lang="en-US" sz="3600" b="1">
              <a:cs typeface="Times New Roman" pitchFamily="18" charset="0"/>
            </a:endParaRPr>
          </a:p>
        </p:txBody>
      </p:sp>
      <p:sp>
        <p:nvSpPr>
          <p:cNvPr id="138261" name="Text Box 24"/>
          <p:cNvSpPr txBox="1">
            <a:spLocks noChangeArrowheads="1"/>
          </p:cNvSpPr>
          <p:nvPr/>
        </p:nvSpPr>
        <p:spPr bwMode="auto">
          <a:xfrm>
            <a:off x="2209800" y="1600200"/>
            <a:ext cx="6629400" cy="1190625"/>
          </a:xfrm>
          <a:prstGeom prst="rect">
            <a:avLst/>
          </a:prstGeom>
          <a:solidFill>
            <a:srgbClr val="CCFF99"/>
          </a:solidFill>
          <a:ln w="9525">
            <a:noFill/>
            <a:miter lim="800000"/>
            <a:headEnd/>
            <a:tailEnd/>
          </a:ln>
        </p:spPr>
        <p:txBody>
          <a:bodyPr>
            <a:spAutoFit/>
          </a:bodyPr>
          <a:lstStyle/>
          <a:p>
            <a:pPr>
              <a:spcBef>
                <a:spcPct val="50000"/>
              </a:spcBef>
            </a:pPr>
            <a:r>
              <a:rPr lang="ar-SA" sz="3600" b="1">
                <a:cs typeface="Times New Roman" pitchFamily="18" charset="0"/>
              </a:rPr>
              <a:t>*يستخدم الحمض رقم </a:t>
            </a:r>
            <a:r>
              <a:rPr lang="en-US" sz="3600" b="1">
                <a:cs typeface="Times New Roman" pitchFamily="18" charset="0"/>
              </a:rPr>
              <a:t>3</a:t>
            </a:r>
            <a:r>
              <a:rPr lang="ar-SA" sz="3600" b="1">
                <a:cs typeface="Times New Roman" pitchFamily="18" charset="0"/>
              </a:rPr>
              <a:t> في الطعام لإعطائه مذاقاً حمضياً .</a:t>
            </a:r>
            <a:endParaRPr lang="en-US" sz="3600" b="1">
              <a:cs typeface="Times New Roman" pitchFamily="18" charset="0"/>
            </a:endParaRPr>
          </a:p>
        </p:txBody>
      </p:sp>
      <p:sp>
        <p:nvSpPr>
          <p:cNvPr id="6" name="Text Box 26"/>
          <p:cNvSpPr txBox="1">
            <a:spLocks noChangeArrowheads="1"/>
          </p:cNvSpPr>
          <p:nvPr/>
        </p:nvSpPr>
        <p:spPr bwMode="auto">
          <a:xfrm>
            <a:off x="2133600" y="3152775"/>
            <a:ext cx="6781800" cy="641350"/>
          </a:xfrm>
          <a:prstGeom prst="rect">
            <a:avLst/>
          </a:prstGeom>
          <a:solidFill>
            <a:srgbClr val="CCFF99"/>
          </a:solidFill>
          <a:ln w="9525">
            <a:noFill/>
            <a:miter lim="800000"/>
            <a:headEnd/>
            <a:tailEnd/>
          </a:ln>
        </p:spPr>
        <p:txBody>
          <a:bodyPr>
            <a:spAutoFit/>
          </a:bodyPr>
          <a:lstStyle/>
          <a:p>
            <a:pPr>
              <a:spcBef>
                <a:spcPct val="50000"/>
              </a:spcBef>
            </a:pPr>
            <a:r>
              <a:rPr lang="ar-SA" sz="3600" b="1">
                <a:cs typeface="Times New Roman" pitchFamily="18" charset="0"/>
              </a:rPr>
              <a:t>*يستخدم الحمض رقم </a:t>
            </a:r>
            <a:r>
              <a:rPr lang="en-US" sz="3600" b="1">
                <a:cs typeface="Times New Roman" pitchFamily="18" charset="0"/>
              </a:rPr>
              <a:t>4</a:t>
            </a:r>
            <a:r>
              <a:rPr lang="ar-SA" sz="3600" b="1">
                <a:cs typeface="Times New Roman" pitchFamily="18" charset="0"/>
              </a:rPr>
              <a:t> كمادة حافظة للطعام.</a:t>
            </a:r>
            <a:endParaRPr lang="en-US" sz="3600" b="1">
              <a:cs typeface="Times New Roman" pitchFamily="18" charset="0"/>
            </a:endParaRPr>
          </a:p>
        </p:txBody>
      </p:sp>
      <p:sp>
        <p:nvSpPr>
          <p:cNvPr id="138263" name="Text Box 27"/>
          <p:cNvSpPr txBox="1">
            <a:spLocks noChangeArrowheads="1"/>
          </p:cNvSpPr>
          <p:nvPr/>
        </p:nvSpPr>
        <p:spPr bwMode="auto">
          <a:xfrm>
            <a:off x="2133600" y="4191000"/>
            <a:ext cx="6705600" cy="1190625"/>
          </a:xfrm>
          <a:prstGeom prst="rect">
            <a:avLst/>
          </a:prstGeom>
          <a:solidFill>
            <a:srgbClr val="CCFF99"/>
          </a:solidFill>
          <a:ln w="9525">
            <a:noFill/>
            <a:miter lim="800000"/>
            <a:headEnd/>
            <a:tailEnd/>
          </a:ln>
        </p:spPr>
        <p:txBody>
          <a:bodyPr>
            <a:spAutoFit/>
          </a:bodyPr>
          <a:lstStyle/>
          <a:p>
            <a:pPr>
              <a:spcBef>
                <a:spcPct val="50000"/>
              </a:spcBef>
            </a:pPr>
            <a:r>
              <a:rPr lang="ar-SA" sz="3600" b="1">
                <a:cs typeface="Times New Roman" pitchFamily="18" charset="0"/>
              </a:rPr>
              <a:t>*يستخدم الحمض رقم </a:t>
            </a:r>
            <a:r>
              <a:rPr lang="en-US" sz="3600" b="1">
                <a:cs typeface="Times New Roman" pitchFamily="18" charset="0"/>
              </a:rPr>
              <a:t>3</a:t>
            </a:r>
            <a:r>
              <a:rPr lang="ar-SA" sz="3600" b="1">
                <a:cs typeface="Times New Roman" pitchFamily="18" charset="0"/>
              </a:rPr>
              <a:t> في الطعام لإعطائه مذاقاً حمضياً .</a:t>
            </a:r>
            <a:endParaRPr lang="en-US" sz="3600" b="1">
              <a:cs typeface="Times New Roman" pitchFamily="18" charset="0"/>
            </a:endParaRPr>
          </a:p>
        </p:txBody>
      </p:sp>
      <p:sp>
        <p:nvSpPr>
          <p:cNvPr id="138264" name="Text Box 28"/>
          <p:cNvSpPr txBox="1">
            <a:spLocks noChangeArrowheads="1"/>
          </p:cNvSpPr>
          <p:nvPr/>
        </p:nvSpPr>
        <p:spPr bwMode="auto">
          <a:xfrm>
            <a:off x="2057400" y="5683250"/>
            <a:ext cx="6781800" cy="641350"/>
          </a:xfrm>
          <a:prstGeom prst="rect">
            <a:avLst/>
          </a:prstGeom>
          <a:solidFill>
            <a:srgbClr val="CCFF99"/>
          </a:solidFill>
          <a:ln w="9525">
            <a:noFill/>
            <a:miter lim="800000"/>
            <a:headEnd/>
            <a:tailEnd/>
          </a:ln>
        </p:spPr>
        <p:txBody>
          <a:bodyPr>
            <a:spAutoFit/>
          </a:bodyPr>
          <a:lstStyle/>
          <a:p>
            <a:pPr>
              <a:spcBef>
                <a:spcPct val="50000"/>
              </a:spcBef>
            </a:pPr>
            <a:r>
              <a:rPr lang="ar-SA" sz="3600" b="1">
                <a:cs typeface="Times New Roman" pitchFamily="18" charset="0"/>
              </a:rPr>
              <a:t>*يحتوي الحمض رقم </a:t>
            </a:r>
            <a:r>
              <a:rPr lang="en-US" sz="3600" b="1">
                <a:cs typeface="Times New Roman" pitchFamily="18" charset="0"/>
              </a:rPr>
              <a:t>2</a:t>
            </a:r>
            <a:r>
              <a:rPr lang="ar-SA" sz="3600" b="1">
                <a:cs typeface="Times New Roman" pitchFamily="18" charset="0"/>
              </a:rPr>
              <a:t> على ذرتي كربون .</a:t>
            </a:r>
            <a:endParaRPr lang="en-US" sz="3600" b="1">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1"/>
          <p:cNvSpPr>
            <a:spLocks noGrp="1"/>
          </p:cNvSpPr>
          <p:nvPr>
            <p:ph type="sldNum" sz="quarter" idx="12"/>
          </p:nvPr>
        </p:nvSpPr>
        <p:spPr>
          <a:xfrm>
            <a:off x="611188" y="6211888"/>
            <a:ext cx="1905000" cy="457200"/>
          </a:xfrm>
          <a:noFill/>
        </p:spPr>
        <p:txBody>
          <a:bodyPr/>
          <a:lstStyle/>
          <a:p>
            <a:fld id="{39804CA2-0555-47E4-87F6-72944E666A51}" type="slidenum">
              <a:rPr lang="ar-SA" smtClean="0"/>
              <a:pPr/>
              <a:t>135</a:t>
            </a:fld>
            <a:endParaRPr lang="en-US" smtClean="0"/>
          </a:p>
        </p:txBody>
      </p:sp>
      <p:sp>
        <p:nvSpPr>
          <p:cNvPr id="3" name="Text Box 22"/>
          <p:cNvSpPr txBox="1">
            <a:spLocks noChangeArrowheads="1"/>
          </p:cNvSpPr>
          <p:nvPr/>
        </p:nvSpPr>
        <p:spPr bwMode="auto">
          <a:xfrm>
            <a:off x="1371600" y="620713"/>
            <a:ext cx="7467600" cy="646112"/>
          </a:xfrm>
          <a:prstGeom prst="rect">
            <a:avLst/>
          </a:prstGeom>
          <a:solidFill>
            <a:schemeClr val="accent1"/>
          </a:solidFill>
          <a:ln w="9525">
            <a:noFill/>
            <a:miter lim="800000"/>
            <a:headEnd/>
            <a:tailEnd/>
          </a:ln>
        </p:spPr>
        <p:txBody>
          <a:bodyPr>
            <a:spAutoFit/>
          </a:bodyPr>
          <a:lstStyle/>
          <a:p>
            <a:pPr>
              <a:spcBef>
                <a:spcPct val="50000"/>
              </a:spcBef>
            </a:pPr>
            <a:r>
              <a:rPr lang="en-US" sz="3600" b="1">
                <a:cs typeface="Times New Roman" pitchFamily="18" charset="0"/>
              </a:rPr>
              <a:t>4</a:t>
            </a:r>
            <a:r>
              <a:rPr lang="ar-SA" sz="3600" b="1">
                <a:cs typeface="Times New Roman" pitchFamily="18" charset="0"/>
              </a:rPr>
              <a:t>- الزوج الذي يحتوي مكوناه ذرات اكسجين هو</a:t>
            </a:r>
            <a:endParaRPr lang="en-US" sz="3600" b="1">
              <a:cs typeface="Times New Roman" pitchFamily="18" charset="0"/>
            </a:endParaRPr>
          </a:p>
        </p:txBody>
      </p:sp>
      <p:sp>
        <p:nvSpPr>
          <p:cNvPr id="4" name="Rectangle 23"/>
          <p:cNvSpPr>
            <a:spLocks noChangeArrowheads="1"/>
          </p:cNvSpPr>
          <p:nvPr/>
        </p:nvSpPr>
        <p:spPr bwMode="auto">
          <a:xfrm>
            <a:off x="5562600" y="1608138"/>
            <a:ext cx="3035300" cy="536575"/>
          </a:xfrm>
          <a:prstGeom prst="rect">
            <a:avLst/>
          </a:prstGeom>
          <a:solidFill>
            <a:srgbClr val="FFFF00"/>
          </a:solidFill>
          <a:ln w="9525">
            <a:noFill/>
            <a:miter lim="800000"/>
            <a:headEnd/>
            <a:tailEnd/>
          </a:ln>
        </p:spPr>
        <p:txBody>
          <a:bodyPr/>
          <a:lstStyle/>
          <a:p>
            <a:pPr>
              <a:spcBef>
                <a:spcPct val="20000"/>
              </a:spcBef>
            </a:pPr>
            <a:r>
              <a:rPr lang="ar-SA" sz="3600" b="1"/>
              <a:t>بنتان و</a:t>
            </a:r>
            <a:r>
              <a:rPr lang="en-US" sz="3600" b="1"/>
              <a:t>2</a:t>
            </a:r>
            <a:r>
              <a:rPr lang="ar-SA" sz="3600" b="1"/>
              <a:t>- بنتانون</a:t>
            </a:r>
            <a:endParaRPr lang="en-US" sz="3600" b="1"/>
          </a:p>
        </p:txBody>
      </p:sp>
      <p:sp>
        <p:nvSpPr>
          <p:cNvPr id="5" name="Rectangle 24"/>
          <p:cNvSpPr>
            <a:spLocks noChangeArrowheads="1"/>
          </p:cNvSpPr>
          <p:nvPr/>
        </p:nvSpPr>
        <p:spPr bwMode="auto">
          <a:xfrm>
            <a:off x="1600200" y="1639888"/>
            <a:ext cx="3035300" cy="536575"/>
          </a:xfrm>
          <a:prstGeom prst="rect">
            <a:avLst/>
          </a:prstGeom>
          <a:solidFill>
            <a:srgbClr val="FFFF00"/>
          </a:solidFill>
          <a:ln w="9525">
            <a:noFill/>
            <a:miter lim="800000"/>
            <a:headEnd/>
            <a:tailEnd/>
          </a:ln>
        </p:spPr>
        <p:txBody>
          <a:bodyPr/>
          <a:lstStyle/>
          <a:p>
            <a:pPr>
              <a:spcBef>
                <a:spcPct val="20000"/>
              </a:spcBef>
            </a:pPr>
            <a:r>
              <a:rPr lang="en-US" sz="3600" b="1"/>
              <a:t>1</a:t>
            </a:r>
            <a:r>
              <a:rPr lang="ar-SA" sz="3600" b="1"/>
              <a:t>-بنتاين وبنتان</a:t>
            </a:r>
            <a:endParaRPr lang="en-US" sz="3600" b="1"/>
          </a:p>
        </p:txBody>
      </p:sp>
      <p:sp>
        <p:nvSpPr>
          <p:cNvPr id="6" name="Rectangle 25"/>
          <p:cNvSpPr>
            <a:spLocks noChangeArrowheads="1"/>
          </p:cNvSpPr>
          <p:nvPr/>
        </p:nvSpPr>
        <p:spPr bwMode="auto">
          <a:xfrm>
            <a:off x="5715000" y="2446338"/>
            <a:ext cx="3035300" cy="536575"/>
          </a:xfrm>
          <a:prstGeom prst="rect">
            <a:avLst/>
          </a:prstGeom>
          <a:solidFill>
            <a:srgbClr val="FFFF00"/>
          </a:solidFill>
          <a:ln w="9525">
            <a:noFill/>
            <a:miter lim="800000"/>
            <a:headEnd/>
            <a:tailEnd/>
          </a:ln>
        </p:spPr>
        <p:txBody>
          <a:bodyPr/>
          <a:lstStyle/>
          <a:p>
            <a:pPr>
              <a:spcBef>
                <a:spcPct val="20000"/>
              </a:spcBef>
            </a:pPr>
            <a:r>
              <a:rPr lang="en-US" sz="3600" b="1"/>
              <a:t>3</a:t>
            </a:r>
            <a:r>
              <a:rPr lang="ar-SA" sz="3600" b="1"/>
              <a:t>-بنتانول وبنتانال</a:t>
            </a:r>
            <a:endParaRPr lang="en-US" sz="3600" b="1"/>
          </a:p>
        </p:txBody>
      </p:sp>
      <p:sp>
        <p:nvSpPr>
          <p:cNvPr id="7" name="Rectangle 26"/>
          <p:cNvSpPr>
            <a:spLocks noChangeArrowheads="1"/>
          </p:cNvSpPr>
          <p:nvPr/>
        </p:nvSpPr>
        <p:spPr bwMode="auto">
          <a:xfrm>
            <a:off x="1581150" y="2522538"/>
            <a:ext cx="3035300" cy="536575"/>
          </a:xfrm>
          <a:prstGeom prst="rect">
            <a:avLst/>
          </a:prstGeom>
          <a:solidFill>
            <a:srgbClr val="FFFF00"/>
          </a:solidFill>
          <a:ln w="9525">
            <a:noFill/>
            <a:miter lim="800000"/>
            <a:headEnd/>
            <a:tailEnd/>
          </a:ln>
        </p:spPr>
        <p:txBody>
          <a:bodyPr/>
          <a:lstStyle/>
          <a:p>
            <a:pPr>
              <a:spcBef>
                <a:spcPct val="20000"/>
              </a:spcBef>
            </a:pPr>
            <a:r>
              <a:rPr lang="en-US" sz="3600" b="1"/>
              <a:t>1</a:t>
            </a:r>
            <a:r>
              <a:rPr lang="ar-SA" sz="3600" b="1"/>
              <a:t>-بنتين وبنتانويك</a:t>
            </a:r>
            <a:endParaRPr lang="en-US" sz="3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mph" presetSubtype="0" fill="hold" grpId="0" nodeType="clickEffect">
                                  <p:stCondLst>
                                    <p:cond delay="0"/>
                                  </p:stCondLst>
                                  <p:childTnLst>
                                    <p:animClr clrSpc="hsl" dir="cw">
                                      <p:cBhvr override="childStyle">
                                        <p:cTn id="23" dur="500" fill="hold"/>
                                        <p:tgtEl>
                                          <p:spTgt spid="6"/>
                                        </p:tgtEl>
                                        <p:attrNameLst>
                                          <p:attrName>style.color</p:attrName>
                                        </p:attrNameLst>
                                      </p:cBhvr>
                                      <p:by>
                                        <p:hsl h="7200000" s="0" l="0"/>
                                      </p:by>
                                    </p:animClr>
                                    <p:animClr clrSpc="hsl" dir="cw">
                                      <p:cBhvr>
                                        <p:cTn id="24" dur="500" fill="hold"/>
                                        <p:tgtEl>
                                          <p:spTgt spid="6"/>
                                        </p:tgtEl>
                                        <p:attrNameLst>
                                          <p:attrName>fillcolor</p:attrName>
                                        </p:attrNameLst>
                                      </p:cBhvr>
                                      <p:by>
                                        <p:hsl h="7200000" s="0" l="0"/>
                                      </p:by>
                                    </p:animClr>
                                    <p:animClr clrSpc="hsl" dir="cw">
                                      <p:cBhvr>
                                        <p:cTn id="25" dur="500" fill="hold"/>
                                        <p:tgtEl>
                                          <p:spTgt spid="6"/>
                                        </p:tgtEl>
                                        <p:attrNameLst>
                                          <p:attrName>stroke.color</p:attrName>
                                        </p:attrNameLst>
                                      </p:cBhvr>
                                      <p:by>
                                        <p:hsl h="7200000" s="0" l="0"/>
                                      </p:by>
                                    </p:animClr>
                                    <p:set>
                                      <p:cBhvr>
                                        <p:cTn id="26"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6" grpId="1" animBg="1"/>
      <p:bldP spid="7"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1"/>
          <p:cNvSpPr>
            <a:spLocks noGrp="1"/>
          </p:cNvSpPr>
          <p:nvPr>
            <p:ph type="sldNum" sz="quarter" idx="12"/>
          </p:nvPr>
        </p:nvSpPr>
        <p:spPr>
          <a:noFill/>
        </p:spPr>
        <p:txBody>
          <a:bodyPr/>
          <a:lstStyle/>
          <a:p>
            <a:fld id="{8F81E4C7-9676-4738-AAAE-D0C733613377}" type="slidenum">
              <a:rPr lang="ar-SA" smtClean="0"/>
              <a:pPr/>
              <a:t>136</a:t>
            </a:fld>
            <a:endParaRPr lang="en-US" smtClean="0"/>
          </a:p>
        </p:txBody>
      </p:sp>
      <p:sp>
        <p:nvSpPr>
          <p:cNvPr id="140291" name="Text Box 2"/>
          <p:cNvSpPr txBox="1">
            <a:spLocks noChangeArrowheads="1"/>
          </p:cNvSpPr>
          <p:nvPr/>
        </p:nvSpPr>
        <p:spPr bwMode="auto">
          <a:xfrm>
            <a:off x="5908675" y="152400"/>
            <a:ext cx="3200400" cy="641350"/>
          </a:xfrm>
          <a:prstGeom prst="rect">
            <a:avLst/>
          </a:prstGeom>
          <a:solidFill>
            <a:schemeClr val="accent1"/>
          </a:solidFill>
          <a:ln w="9525">
            <a:noFill/>
            <a:miter lim="800000"/>
            <a:headEnd/>
            <a:tailEnd/>
          </a:ln>
        </p:spPr>
        <p:txBody>
          <a:bodyPr>
            <a:spAutoFit/>
          </a:bodyPr>
          <a:lstStyle/>
          <a:p>
            <a:pPr>
              <a:spcBef>
                <a:spcPct val="50000"/>
              </a:spcBef>
            </a:pPr>
            <a:r>
              <a:rPr lang="en-US" sz="3600" b="1">
                <a:cs typeface="Times New Roman" pitchFamily="18" charset="0"/>
              </a:rPr>
              <a:t>5</a:t>
            </a:r>
            <a:r>
              <a:rPr lang="ar-SA" sz="3600" b="1">
                <a:cs typeface="Times New Roman" pitchFamily="18" charset="0"/>
              </a:rPr>
              <a:t>-يتشابه المركبان</a:t>
            </a:r>
            <a:endParaRPr lang="en-US" sz="3600" b="1">
              <a:cs typeface="Times New Roman" pitchFamily="18" charset="0"/>
            </a:endParaRPr>
          </a:p>
        </p:txBody>
      </p:sp>
      <p:sp>
        <p:nvSpPr>
          <p:cNvPr id="140292" name="Text Box 3"/>
          <p:cNvSpPr txBox="1">
            <a:spLocks noChangeArrowheads="1"/>
          </p:cNvSpPr>
          <p:nvPr/>
        </p:nvSpPr>
        <p:spPr bwMode="auto">
          <a:xfrm>
            <a:off x="3927475" y="1857375"/>
            <a:ext cx="5181600" cy="641350"/>
          </a:xfrm>
          <a:prstGeom prst="rect">
            <a:avLst/>
          </a:prstGeom>
          <a:solidFill>
            <a:schemeClr val="accent1"/>
          </a:solidFill>
          <a:ln w="9525">
            <a:noFill/>
            <a:miter lim="800000"/>
            <a:headEnd/>
            <a:tailEnd/>
          </a:ln>
        </p:spPr>
        <p:txBody>
          <a:bodyPr>
            <a:spAutoFit/>
          </a:bodyPr>
          <a:lstStyle/>
          <a:p>
            <a:pPr>
              <a:spcBef>
                <a:spcPct val="50000"/>
              </a:spcBef>
            </a:pPr>
            <a:r>
              <a:rPr lang="ar-SA" sz="3600" b="1">
                <a:cs typeface="Times New Roman" pitchFamily="18" charset="0"/>
              </a:rPr>
              <a:t>في الخصائص الكيميائية بسبب :</a:t>
            </a:r>
            <a:endParaRPr lang="en-US" sz="3600" b="1">
              <a:cs typeface="Times New Roman" pitchFamily="18" charset="0"/>
            </a:endParaRPr>
          </a:p>
        </p:txBody>
      </p:sp>
      <p:grpSp>
        <p:nvGrpSpPr>
          <p:cNvPr id="140293" name="Group 15"/>
          <p:cNvGrpSpPr>
            <a:grpSpLocks/>
          </p:cNvGrpSpPr>
          <p:nvPr/>
        </p:nvGrpSpPr>
        <p:grpSpPr bwMode="auto">
          <a:xfrm>
            <a:off x="3165475" y="228600"/>
            <a:ext cx="2743200" cy="1204913"/>
            <a:chOff x="2256" y="144"/>
            <a:chExt cx="1728" cy="759"/>
          </a:xfrm>
        </p:grpSpPr>
        <p:sp>
          <p:nvSpPr>
            <p:cNvPr id="140302" name="Rectangle 4"/>
            <p:cNvSpPr>
              <a:spLocks noChangeArrowheads="1"/>
            </p:cNvSpPr>
            <p:nvPr/>
          </p:nvSpPr>
          <p:spPr bwMode="auto">
            <a:xfrm>
              <a:off x="2256" y="144"/>
              <a:ext cx="1728" cy="327"/>
            </a:xfrm>
            <a:prstGeom prst="rect">
              <a:avLst/>
            </a:prstGeom>
            <a:solidFill>
              <a:schemeClr val="hlink"/>
            </a:solidFill>
            <a:ln w="9525">
              <a:noFill/>
              <a:miter lim="800000"/>
              <a:headEnd/>
              <a:tailEnd/>
            </a:ln>
          </p:spPr>
          <p:txBody>
            <a:bodyPr>
              <a:spAutoFit/>
            </a:bodyPr>
            <a:lstStyle/>
            <a:p>
              <a:pPr>
                <a:spcBef>
                  <a:spcPct val="50000"/>
                </a:spcBef>
              </a:pPr>
              <a:r>
                <a:rPr lang="en-US" sz="2800" b="1"/>
                <a:t>CH</a:t>
              </a:r>
              <a:r>
                <a:rPr lang="en-US" sz="2800" b="1" baseline="-25000"/>
                <a:t>3</a:t>
              </a:r>
              <a:r>
                <a:rPr lang="en-US" sz="2800" b="1"/>
                <a:t>CHCH</a:t>
              </a:r>
              <a:r>
                <a:rPr lang="en-US" sz="2800" b="1" baseline="-25000"/>
                <a:t>2</a:t>
              </a:r>
              <a:r>
                <a:rPr lang="en-US" sz="2800" b="1"/>
                <a:t>CH</a:t>
              </a:r>
              <a:r>
                <a:rPr lang="en-US" sz="2800" b="1" baseline="-25000"/>
                <a:t>3</a:t>
              </a:r>
              <a:r>
                <a:rPr lang="en-US" sz="2800"/>
                <a:t>         </a:t>
              </a:r>
            </a:p>
          </p:txBody>
        </p:sp>
        <p:sp>
          <p:nvSpPr>
            <p:cNvPr id="140303" name="Rectangle 7"/>
            <p:cNvSpPr>
              <a:spLocks noChangeArrowheads="1"/>
            </p:cNvSpPr>
            <p:nvPr/>
          </p:nvSpPr>
          <p:spPr bwMode="auto">
            <a:xfrm>
              <a:off x="2640" y="576"/>
              <a:ext cx="480" cy="327"/>
            </a:xfrm>
            <a:prstGeom prst="rect">
              <a:avLst/>
            </a:prstGeom>
            <a:solidFill>
              <a:schemeClr val="hlink"/>
            </a:solidFill>
            <a:ln w="9525">
              <a:noFill/>
              <a:miter lim="800000"/>
              <a:headEnd/>
              <a:tailEnd/>
            </a:ln>
          </p:spPr>
          <p:txBody>
            <a:bodyPr>
              <a:spAutoFit/>
            </a:bodyPr>
            <a:lstStyle/>
            <a:p>
              <a:pPr>
                <a:spcBef>
                  <a:spcPct val="50000"/>
                </a:spcBef>
              </a:pPr>
              <a:r>
                <a:rPr lang="en-US" sz="2800" b="1"/>
                <a:t>OH</a:t>
              </a:r>
              <a:endParaRPr lang="en-US" sz="2800"/>
            </a:p>
          </p:txBody>
        </p:sp>
        <p:sp>
          <p:nvSpPr>
            <p:cNvPr id="140304" name="Line 8"/>
            <p:cNvSpPr>
              <a:spLocks noChangeShapeType="1"/>
            </p:cNvSpPr>
            <p:nvPr/>
          </p:nvSpPr>
          <p:spPr bwMode="auto">
            <a:xfrm>
              <a:off x="2784" y="432"/>
              <a:ext cx="0" cy="192"/>
            </a:xfrm>
            <a:prstGeom prst="line">
              <a:avLst/>
            </a:prstGeom>
            <a:noFill/>
            <a:ln w="38100">
              <a:solidFill>
                <a:schemeClr val="tx1"/>
              </a:solidFill>
              <a:round/>
              <a:headEnd/>
              <a:tailEnd/>
            </a:ln>
          </p:spPr>
          <p:txBody>
            <a:bodyPr/>
            <a:lstStyle/>
            <a:p>
              <a:endParaRPr lang="ar-AE"/>
            </a:p>
          </p:txBody>
        </p:sp>
      </p:grpSp>
      <p:grpSp>
        <p:nvGrpSpPr>
          <p:cNvPr id="140294" name="Group 16"/>
          <p:cNvGrpSpPr>
            <a:grpSpLocks/>
          </p:cNvGrpSpPr>
          <p:nvPr/>
        </p:nvGrpSpPr>
        <p:grpSpPr bwMode="auto">
          <a:xfrm>
            <a:off x="117475" y="228600"/>
            <a:ext cx="2971800" cy="1219200"/>
            <a:chOff x="144" y="144"/>
            <a:chExt cx="1872" cy="768"/>
          </a:xfrm>
        </p:grpSpPr>
        <p:sp>
          <p:nvSpPr>
            <p:cNvPr id="140299" name="Rectangle 5"/>
            <p:cNvSpPr>
              <a:spLocks noChangeArrowheads="1"/>
            </p:cNvSpPr>
            <p:nvPr/>
          </p:nvSpPr>
          <p:spPr bwMode="auto">
            <a:xfrm>
              <a:off x="144" y="144"/>
              <a:ext cx="1872" cy="327"/>
            </a:xfrm>
            <a:prstGeom prst="rect">
              <a:avLst/>
            </a:prstGeom>
            <a:solidFill>
              <a:schemeClr val="folHlink"/>
            </a:solidFill>
            <a:ln w="9525">
              <a:noFill/>
              <a:miter lim="800000"/>
              <a:headEnd/>
              <a:tailEnd/>
            </a:ln>
          </p:spPr>
          <p:txBody>
            <a:bodyPr>
              <a:spAutoFit/>
            </a:bodyPr>
            <a:lstStyle/>
            <a:p>
              <a:pPr>
                <a:spcBef>
                  <a:spcPct val="50000"/>
                </a:spcBef>
              </a:pPr>
              <a:r>
                <a:rPr lang="en-US" sz="2800" b="1"/>
                <a:t>CH</a:t>
              </a:r>
              <a:r>
                <a:rPr lang="en-US" sz="2800" b="1" baseline="-25000"/>
                <a:t>3</a:t>
              </a:r>
              <a:r>
                <a:rPr lang="en-US" sz="2800" b="1"/>
                <a:t>CH</a:t>
              </a:r>
              <a:r>
                <a:rPr lang="en-US" sz="2800" b="1" baseline="-25000"/>
                <a:t>2</a:t>
              </a:r>
              <a:r>
                <a:rPr lang="en-US" sz="2800" b="1"/>
                <a:t>CH</a:t>
              </a:r>
              <a:r>
                <a:rPr lang="en-US" sz="2800" b="1" baseline="-25000"/>
                <a:t>2</a:t>
              </a:r>
              <a:r>
                <a:rPr lang="en-US" sz="2800" b="1"/>
                <a:t>CH</a:t>
              </a:r>
              <a:r>
                <a:rPr lang="en-US" sz="2800" b="1" baseline="-25000"/>
                <a:t>2</a:t>
              </a:r>
              <a:r>
                <a:rPr lang="en-US" sz="2800"/>
                <a:t>         </a:t>
              </a:r>
            </a:p>
          </p:txBody>
        </p:sp>
        <p:sp>
          <p:nvSpPr>
            <p:cNvPr id="140300" name="Rectangle 9"/>
            <p:cNvSpPr>
              <a:spLocks noChangeArrowheads="1"/>
            </p:cNvSpPr>
            <p:nvPr/>
          </p:nvSpPr>
          <p:spPr bwMode="auto">
            <a:xfrm>
              <a:off x="1392" y="585"/>
              <a:ext cx="480" cy="327"/>
            </a:xfrm>
            <a:prstGeom prst="rect">
              <a:avLst/>
            </a:prstGeom>
            <a:solidFill>
              <a:schemeClr val="folHlink"/>
            </a:solidFill>
            <a:ln w="9525">
              <a:noFill/>
              <a:miter lim="800000"/>
              <a:headEnd/>
              <a:tailEnd/>
            </a:ln>
          </p:spPr>
          <p:txBody>
            <a:bodyPr>
              <a:spAutoFit/>
            </a:bodyPr>
            <a:lstStyle/>
            <a:p>
              <a:pPr>
                <a:spcBef>
                  <a:spcPct val="50000"/>
                </a:spcBef>
              </a:pPr>
              <a:r>
                <a:rPr lang="en-US" sz="2800" b="1"/>
                <a:t>OH</a:t>
              </a:r>
              <a:endParaRPr lang="en-US" sz="2800"/>
            </a:p>
          </p:txBody>
        </p:sp>
        <p:sp>
          <p:nvSpPr>
            <p:cNvPr id="140301" name="Line 10"/>
            <p:cNvSpPr>
              <a:spLocks noChangeShapeType="1"/>
            </p:cNvSpPr>
            <p:nvPr/>
          </p:nvSpPr>
          <p:spPr bwMode="auto">
            <a:xfrm>
              <a:off x="1536" y="441"/>
              <a:ext cx="0" cy="192"/>
            </a:xfrm>
            <a:prstGeom prst="line">
              <a:avLst/>
            </a:prstGeom>
            <a:noFill/>
            <a:ln w="38100">
              <a:solidFill>
                <a:schemeClr val="tx1"/>
              </a:solidFill>
              <a:round/>
              <a:headEnd/>
              <a:tailEnd/>
            </a:ln>
          </p:spPr>
          <p:txBody>
            <a:bodyPr/>
            <a:lstStyle/>
            <a:p>
              <a:endParaRPr lang="ar-AE"/>
            </a:p>
          </p:txBody>
        </p:sp>
      </p:grpSp>
      <p:sp>
        <p:nvSpPr>
          <p:cNvPr id="140295" name="Rectangle 11"/>
          <p:cNvSpPr>
            <a:spLocks noChangeArrowheads="1"/>
          </p:cNvSpPr>
          <p:nvPr/>
        </p:nvSpPr>
        <p:spPr bwMode="auto">
          <a:xfrm>
            <a:off x="5146675" y="3016250"/>
            <a:ext cx="3905250" cy="565150"/>
          </a:xfrm>
          <a:prstGeom prst="rect">
            <a:avLst/>
          </a:prstGeom>
          <a:solidFill>
            <a:srgbClr val="FFFF00"/>
          </a:solidFill>
          <a:ln w="9525">
            <a:noFill/>
            <a:miter lim="800000"/>
            <a:headEnd/>
            <a:tailEnd/>
          </a:ln>
        </p:spPr>
        <p:txBody>
          <a:bodyPr/>
          <a:lstStyle/>
          <a:p>
            <a:pPr>
              <a:spcBef>
                <a:spcPct val="20000"/>
              </a:spcBef>
            </a:pPr>
            <a:r>
              <a:rPr lang="ar-SA" sz="3600" b="1"/>
              <a:t>تشابه الصيغة الجزيئية</a:t>
            </a:r>
            <a:endParaRPr lang="en-US" sz="3600" b="1"/>
          </a:p>
        </p:txBody>
      </p:sp>
      <p:sp>
        <p:nvSpPr>
          <p:cNvPr id="14" name="Rectangle 12"/>
          <p:cNvSpPr>
            <a:spLocks noChangeArrowheads="1"/>
          </p:cNvSpPr>
          <p:nvPr/>
        </p:nvSpPr>
        <p:spPr bwMode="auto">
          <a:xfrm>
            <a:off x="574675" y="3048000"/>
            <a:ext cx="4114800" cy="565150"/>
          </a:xfrm>
          <a:prstGeom prst="rect">
            <a:avLst/>
          </a:prstGeom>
          <a:solidFill>
            <a:srgbClr val="FFFF00"/>
          </a:solidFill>
          <a:ln w="9525">
            <a:noFill/>
            <a:miter lim="800000"/>
            <a:headEnd/>
            <a:tailEnd/>
          </a:ln>
        </p:spPr>
        <p:txBody>
          <a:bodyPr/>
          <a:lstStyle/>
          <a:p>
            <a:pPr>
              <a:spcBef>
                <a:spcPct val="20000"/>
              </a:spcBef>
            </a:pPr>
            <a:r>
              <a:rPr lang="ar-SA" sz="3600" b="1"/>
              <a:t>تشابه المجموعة الوظيفية</a:t>
            </a:r>
            <a:endParaRPr lang="en-US" sz="3600" b="1"/>
          </a:p>
        </p:txBody>
      </p:sp>
      <p:sp>
        <p:nvSpPr>
          <p:cNvPr id="140297" name="Rectangle 13"/>
          <p:cNvSpPr>
            <a:spLocks noChangeArrowheads="1"/>
          </p:cNvSpPr>
          <p:nvPr/>
        </p:nvSpPr>
        <p:spPr bwMode="auto">
          <a:xfrm>
            <a:off x="5146675" y="3930650"/>
            <a:ext cx="3905250" cy="565150"/>
          </a:xfrm>
          <a:prstGeom prst="rect">
            <a:avLst/>
          </a:prstGeom>
          <a:solidFill>
            <a:srgbClr val="FFFF00"/>
          </a:solidFill>
          <a:ln w="9525">
            <a:noFill/>
            <a:miter lim="800000"/>
            <a:headEnd/>
            <a:tailEnd/>
          </a:ln>
        </p:spPr>
        <p:txBody>
          <a:bodyPr/>
          <a:lstStyle/>
          <a:p>
            <a:pPr>
              <a:spcBef>
                <a:spcPct val="20000"/>
              </a:spcBef>
            </a:pPr>
            <a:r>
              <a:rPr lang="ar-SA" sz="3600" b="1"/>
              <a:t>تساوي الكتلة المولية</a:t>
            </a:r>
            <a:endParaRPr lang="en-US" sz="3600" b="1"/>
          </a:p>
        </p:txBody>
      </p:sp>
      <p:sp>
        <p:nvSpPr>
          <p:cNvPr id="140298" name="Rectangle 14"/>
          <p:cNvSpPr>
            <a:spLocks noChangeArrowheads="1"/>
          </p:cNvSpPr>
          <p:nvPr/>
        </p:nvSpPr>
        <p:spPr bwMode="auto">
          <a:xfrm>
            <a:off x="803275" y="3962400"/>
            <a:ext cx="3905250" cy="565150"/>
          </a:xfrm>
          <a:prstGeom prst="rect">
            <a:avLst/>
          </a:prstGeom>
          <a:solidFill>
            <a:srgbClr val="FFFF00"/>
          </a:solidFill>
          <a:ln w="9525">
            <a:noFill/>
            <a:miter lim="800000"/>
            <a:headEnd/>
            <a:tailEnd/>
          </a:ln>
        </p:spPr>
        <p:txBody>
          <a:bodyPr/>
          <a:lstStyle/>
          <a:p>
            <a:pPr>
              <a:spcBef>
                <a:spcPct val="20000"/>
              </a:spcBef>
            </a:pPr>
            <a:r>
              <a:rPr lang="ar-SA" sz="3600" b="1"/>
              <a:t>تساوي درجة الغليان</a:t>
            </a:r>
            <a:endParaRPr lang="en-US" sz="3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4"/>
                                        </p:tgtEl>
                                        <p:attrNameLst>
                                          <p:attrName>style.color</p:attrName>
                                        </p:attrNameLst>
                                      </p:cBhvr>
                                      <p:by>
                                        <p:hsl h="7200000" s="0" l="0"/>
                                      </p:by>
                                    </p:animClr>
                                    <p:animClr clrSpc="hsl" dir="cw">
                                      <p:cBhvr>
                                        <p:cTn id="7" dur="500" fill="hold"/>
                                        <p:tgtEl>
                                          <p:spTgt spid="14"/>
                                        </p:tgtEl>
                                        <p:attrNameLst>
                                          <p:attrName>fillcolor</p:attrName>
                                        </p:attrNameLst>
                                      </p:cBhvr>
                                      <p:by>
                                        <p:hsl h="7200000" s="0" l="0"/>
                                      </p:by>
                                    </p:animClr>
                                    <p:animClr clrSpc="hsl" dir="cw">
                                      <p:cBhvr>
                                        <p:cTn id="8" dur="500" fill="hold"/>
                                        <p:tgtEl>
                                          <p:spTgt spid="14"/>
                                        </p:tgtEl>
                                        <p:attrNameLst>
                                          <p:attrName>stroke.color</p:attrName>
                                        </p:attrNameLst>
                                      </p:cBhvr>
                                      <p:by>
                                        <p:hsl h="7200000" s="0" l="0"/>
                                      </p:by>
                                    </p:animClr>
                                    <p:set>
                                      <p:cBhvr>
                                        <p:cTn id="9" dur="5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1"/>
          <p:cNvSpPr>
            <a:spLocks noGrp="1"/>
          </p:cNvSpPr>
          <p:nvPr>
            <p:ph type="sldNum" sz="quarter" idx="12"/>
          </p:nvPr>
        </p:nvSpPr>
        <p:spPr>
          <a:noFill/>
        </p:spPr>
        <p:txBody>
          <a:bodyPr/>
          <a:lstStyle/>
          <a:p>
            <a:fld id="{16E7F99C-F355-431B-8993-53AC0D11D20F}" type="slidenum">
              <a:rPr lang="ar-SA" smtClean="0"/>
              <a:pPr/>
              <a:t>137</a:t>
            </a:fld>
            <a:endParaRPr lang="en-US" smtClean="0"/>
          </a:p>
        </p:txBody>
      </p:sp>
      <p:sp>
        <p:nvSpPr>
          <p:cNvPr id="3" name="Text Box 2"/>
          <p:cNvSpPr txBox="1">
            <a:spLocks noChangeArrowheads="1"/>
          </p:cNvSpPr>
          <p:nvPr/>
        </p:nvSpPr>
        <p:spPr bwMode="auto">
          <a:xfrm>
            <a:off x="0" y="152400"/>
            <a:ext cx="9144000" cy="641350"/>
          </a:xfrm>
          <a:prstGeom prst="rect">
            <a:avLst/>
          </a:prstGeom>
          <a:solidFill>
            <a:schemeClr val="accent1">
              <a:lumMod val="20000"/>
              <a:lumOff val="80000"/>
            </a:schemeClr>
          </a:solidFill>
          <a:ln w="9525">
            <a:noFill/>
            <a:miter lim="800000"/>
            <a:headEnd/>
            <a:tailEnd/>
          </a:ln>
        </p:spPr>
        <p:txBody>
          <a:bodyPr>
            <a:spAutoFit/>
          </a:bodyPr>
          <a:lstStyle/>
          <a:p>
            <a:pPr>
              <a:spcBef>
                <a:spcPct val="50000"/>
              </a:spcBef>
              <a:defRPr/>
            </a:pPr>
            <a:r>
              <a:rPr lang="en-US" sz="3600" b="1" dirty="0">
                <a:cs typeface="Times New Roman" pitchFamily="18" charset="0"/>
              </a:rPr>
              <a:t>6</a:t>
            </a:r>
            <a:r>
              <a:rPr lang="ar-SA" sz="3600" b="1" dirty="0">
                <a:cs typeface="Times New Roman" pitchFamily="18" charset="0"/>
              </a:rPr>
              <a:t>- أي المركبات التالية يهاجم الأوزون في طبقات الجو العليا</a:t>
            </a:r>
            <a:endParaRPr lang="en-US" sz="3600" b="1" dirty="0">
              <a:cs typeface="Times New Roman" pitchFamily="18" charset="0"/>
            </a:endParaRPr>
          </a:p>
        </p:txBody>
      </p:sp>
      <p:sp>
        <p:nvSpPr>
          <p:cNvPr id="141316" name="Rectangle 3"/>
          <p:cNvSpPr>
            <a:spLocks noChangeArrowheads="1"/>
          </p:cNvSpPr>
          <p:nvPr/>
        </p:nvSpPr>
        <p:spPr bwMode="auto">
          <a:xfrm>
            <a:off x="7467600" y="1096963"/>
            <a:ext cx="1447800" cy="731837"/>
          </a:xfrm>
          <a:prstGeom prst="rect">
            <a:avLst/>
          </a:prstGeom>
          <a:solidFill>
            <a:srgbClr val="FFFF00"/>
          </a:solidFill>
          <a:ln w="9525">
            <a:noFill/>
            <a:miter lim="800000"/>
            <a:headEnd/>
            <a:tailEnd/>
          </a:ln>
        </p:spPr>
        <p:txBody>
          <a:bodyPr>
            <a:spAutoFit/>
          </a:bodyPr>
          <a:lstStyle/>
          <a:p>
            <a:pPr>
              <a:spcBef>
                <a:spcPct val="50000"/>
              </a:spcBef>
            </a:pPr>
            <a:r>
              <a:rPr lang="en-US" sz="4200" b="1"/>
              <a:t>CCl</a:t>
            </a:r>
            <a:r>
              <a:rPr lang="en-US" sz="4200" b="1" baseline="-25000"/>
              <a:t>4</a:t>
            </a:r>
            <a:endParaRPr lang="en-US" sz="4200"/>
          </a:p>
        </p:txBody>
      </p:sp>
      <p:sp>
        <p:nvSpPr>
          <p:cNvPr id="141317" name="Rectangle 4"/>
          <p:cNvSpPr>
            <a:spLocks noChangeArrowheads="1"/>
          </p:cNvSpPr>
          <p:nvPr/>
        </p:nvSpPr>
        <p:spPr bwMode="auto">
          <a:xfrm>
            <a:off x="5181600" y="1096963"/>
            <a:ext cx="1447800" cy="731837"/>
          </a:xfrm>
          <a:prstGeom prst="rect">
            <a:avLst/>
          </a:prstGeom>
          <a:solidFill>
            <a:srgbClr val="FFFF00"/>
          </a:solidFill>
          <a:ln w="9525">
            <a:noFill/>
            <a:miter lim="800000"/>
            <a:headEnd/>
            <a:tailEnd/>
          </a:ln>
        </p:spPr>
        <p:txBody>
          <a:bodyPr>
            <a:spAutoFit/>
          </a:bodyPr>
          <a:lstStyle/>
          <a:p>
            <a:pPr>
              <a:spcBef>
                <a:spcPct val="50000"/>
              </a:spcBef>
            </a:pPr>
            <a:r>
              <a:rPr lang="en-US" sz="4200" b="1"/>
              <a:t>CF</a:t>
            </a:r>
            <a:r>
              <a:rPr lang="en-US" sz="4200" b="1" baseline="-25000"/>
              <a:t>4</a:t>
            </a:r>
            <a:endParaRPr lang="en-US" sz="4200"/>
          </a:p>
        </p:txBody>
      </p:sp>
      <p:sp>
        <p:nvSpPr>
          <p:cNvPr id="141318" name="Rectangle 5"/>
          <p:cNvSpPr>
            <a:spLocks noChangeArrowheads="1"/>
          </p:cNvSpPr>
          <p:nvPr/>
        </p:nvSpPr>
        <p:spPr bwMode="auto">
          <a:xfrm>
            <a:off x="2590800" y="1096963"/>
            <a:ext cx="1447800" cy="731837"/>
          </a:xfrm>
          <a:prstGeom prst="rect">
            <a:avLst/>
          </a:prstGeom>
          <a:solidFill>
            <a:srgbClr val="FFFF00"/>
          </a:solidFill>
          <a:ln w="9525">
            <a:noFill/>
            <a:miter lim="800000"/>
            <a:headEnd/>
            <a:tailEnd/>
          </a:ln>
        </p:spPr>
        <p:txBody>
          <a:bodyPr>
            <a:spAutoFit/>
          </a:bodyPr>
          <a:lstStyle/>
          <a:p>
            <a:pPr>
              <a:spcBef>
                <a:spcPct val="50000"/>
              </a:spcBef>
            </a:pPr>
            <a:r>
              <a:rPr lang="en-US" sz="4200" b="1"/>
              <a:t>C</a:t>
            </a:r>
            <a:r>
              <a:rPr lang="en-US" sz="4200" b="1" baseline="-25000"/>
              <a:t>2</a:t>
            </a:r>
            <a:r>
              <a:rPr lang="en-US" sz="4200" b="1"/>
              <a:t>F</a:t>
            </a:r>
            <a:r>
              <a:rPr lang="en-US" sz="4200" b="1" baseline="-25000"/>
              <a:t>2</a:t>
            </a:r>
            <a:endParaRPr lang="en-US" sz="4200"/>
          </a:p>
        </p:txBody>
      </p:sp>
      <p:sp>
        <p:nvSpPr>
          <p:cNvPr id="7" name="Rectangle 6"/>
          <p:cNvSpPr>
            <a:spLocks noChangeArrowheads="1"/>
          </p:cNvSpPr>
          <p:nvPr/>
        </p:nvSpPr>
        <p:spPr bwMode="auto">
          <a:xfrm>
            <a:off x="381000" y="1143000"/>
            <a:ext cx="1752600" cy="731838"/>
          </a:xfrm>
          <a:prstGeom prst="rect">
            <a:avLst/>
          </a:prstGeom>
          <a:solidFill>
            <a:srgbClr val="FFFF00"/>
          </a:solidFill>
          <a:ln w="9525">
            <a:noFill/>
            <a:miter lim="800000"/>
            <a:headEnd/>
            <a:tailEnd/>
          </a:ln>
        </p:spPr>
        <p:txBody>
          <a:bodyPr>
            <a:spAutoFit/>
          </a:bodyPr>
          <a:lstStyle/>
          <a:p>
            <a:pPr>
              <a:spcBef>
                <a:spcPct val="50000"/>
              </a:spcBef>
            </a:pPr>
            <a:r>
              <a:rPr lang="en-US" sz="4200" b="1"/>
              <a:t>CCl</a:t>
            </a:r>
            <a:r>
              <a:rPr lang="en-US" sz="4200" b="1" baseline="-25000"/>
              <a:t>3</a:t>
            </a:r>
            <a:r>
              <a:rPr lang="en-US" sz="4200" b="1"/>
              <a:t>F</a:t>
            </a:r>
            <a:r>
              <a:rPr lang="en-US" sz="4200"/>
              <a:t>         </a:t>
            </a:r>
          </a:p>
        </p:txBody>
      </p:sp>
      <p:sp>
        <p:nvSpPr>
          <p:cNvPr id="8" name="Text Box 7"/>
          <p:cNvSpPr txBox="1">
            <a:spLocks noChangeArrowheads="1"/>
          </p:cNvSpPr>
          <p:nvPr/>
        </p:nvSpPr>
        <p:spPr bwMode="auto">
          <a:xfrm>
            <a:off x="304800" y="2787650"/>
            <a:ext cx="8610600" cy="1190625"/>
          </a:xfrm>
          <a:prstGeom prst="rect">
            <a:avLst/>
          </a:prstGeom>
          <a:solidFill>
            <a:schemeClr val="accent1">
              <a:lumMod val="20000"/>
              <a:lumOff val="80000"/>
            </a:schemeClr>
          </a:solidFill>
          <a:ln w="9525">
            <a:noFill/>
            <a:miter lim="800000"/>
            <a:headEnd/>
            <a:tailEnd/>
          </a:ln>
        </p:spPr>
        <p:txBody>
          <a:bodyPr>
            <a:spAutoFit/>
          </a:bodyPr>
          <a:lstStyle/>
          <a:p>
            <a:pPr>
              <a:spcBef>
                <a:spcPct val="50000"/>
              </a:spcBef>
              <a:defRPr/>
            </a:pPr>
            <a:r>
              <a:rPr lang="en-US" sz="3600" b="1" dirty="0">
                <a:cs typeface="Times New Roman" pitchFamily="18" charset="0"/>
              </a:rPr>
              <a:t>7</a:t>
            </a:r>
            <a:r>
              <a:rPr lang="ar-SA" sz="3600" b="1" dirty="0">
                <a:cs typeface="Times New Roman" pitchFamily="18" charset="0"/>
              </a:rPr>
              <a:t>- جميع الأنواع التالية تحتوي على  ذرة اكسجين واحدة على الأقل ما عدا :</a:t>
            </a:r>
            <a:endParaRPr lang="en-US" sz="3600" b="1" dirty="0">
              <a:cs typeface="Times New Roman" pitchFamily="18" charset="0"/>
            </a:endParaRPr>
          </a:p>
        </p:txBody>
      </p:sp>
      <p:sp>
        <p:nvSpPr>
          <p:cNvPr id="9" name="Rectangle 8"/>
          <p:cNvSpPr>
            <a:spLocks noChangeArrowheads="1"/>
          </p:cNvSpPr>
          <p:nvPr/>
        </p:nvSpPr>
        <p:spPr bwMode="auto">
          <a:xfrm>
            <a:off x="6934200" y="4602163"/>
            <a:ext cx="1981200" cy="641350"/>
          </a:xfrm>
          <a:prstGeom prst="rect">
            <a:avLst/>
          </a:prstGeom>
          <a:solidFill>
            <a:srgbClr val="FFFF00"/>
          </a:solidFill>
          <a:ln w="9525">
            <a:noFill/>
            <a:miter lim="800000"/>
            <a:headEnd/>
            <a:tailEnd/>
          </a:ln>
        </p:spPr>
        <p:txBody>
          <a:bodyPr>
            <a:spAutoFit/>
          </a:bodyPr>
          <a:lstStyle/>
          <a:p>
            <a:pPr>
              <a:spcBef>
                <a:spcPct val="50000"/>
              </a:spcBef>
            </a:pPr>
            <a:r>
              <a:rPr lang="ar-SA" sz="3600" b="1"/>
              <a:t>الاسترات</a:t>
            </a:r>
            <a:endParaRPr lang="en-US" sz="3600"/>
          </a:p>
        </p:txBody>
      </p:sp>
      <p:sp>
        <p:nvSpPr>
          <p:cNvPr id="10" name="Rectangle 9"/>
          <p:cNvSpPr>
            <a:spLocks noChangeArrowheads="1"/>
          </p:cNvSpPr>
          <p:nvPr/>
        </p:nvSpPr>
        <p:spPr bwMode="auto">
          <a:xfrm>
            <a:off x="457200" y="4495800"/>
            <a:ext cx="3657600" cy="641350"/>
          </a:xfrm>
          <a:prstGeom prst="rect">
            <a:avLst/>
          </a:prstGeom>
          <a:solidFill>
            <a:srgbClr val="FFFF00"/>
          </a:solidFill>
          <a:ln w="9525">
            <a:noFill/>
            <a:miter lim="800000"/>
            <a:headEnd/>
            <a:tailEnd/>
          </a:ln>
        </p:spPr>
        <p:txBody>
          <a:bodyPr>
            <a:spAutoFit/>
          </a:bodyPr>
          <a:lstStyle/>
          <a:p>
            <a:pPr>
              <a:spcBef>
                <a:spcPct val="50000"/>
              </a:spcBef>
            </a:pPr>
            <a:r>
              <a:rPr lang="ar-SA" sz="3600" b="1"/>
              <a:t>الأحماض الكربوكسيلية</a:t>
            </a:r>
            <a:endParaRPr lang="en-US" sz="3600"/>
          </a:p>
        </p:txBody>
      </p:sp>
      <p:sp>
        <p:nvSpPr>
          <p:cNvPr id="11" name="Rectangle 10"/>
          <p:cNvSpPr>
            <a:spLocks noChangeArrowheads="1"/>
          </p:cNvSpPr>
          <p:nvPr/>
        </p:nvSpPr>
        <p:spPr bwMode="auto">
          <a:xfrm>
            <a:off x="7010400" y="5592763"/>
            <a:ext cx="1905000" cy="641350"/>
          </a:xfrm>
          <a:prstGeom prst="rect">
            <a:avLst/>
          </a:prstGeom>
          <a:solidFill>
            <a:srgbClr val="FFFF00"/>
          </a:solidFill>
          <a:ln w="9525">
            <a:noFill/>
            <a:miter lim="800000"/>
            <a:headEnd/>
            <a:tailEnd/>
          </a:ln>
        </p:spPr>
        <p:txBody>
          <a:bodyPr>
            <a:spAutoFit/>
          </a:bodyPr>
          <a:lstStyle/>
          <a:p>
            <a:pPr>
              <a:spcBef>
                <a:spcPct val="50000"/>
              </a:spcBef>
            </a:pPr>
            <a:r>
              <a:rPr lang="ar-SA" sz="3600" b="1"/>
              <a:t>الالكينات</a:t>
            </a:r>
            <a:endParaRPr lang="en-US" sz="3600"/>
          </a:p>
        </p:txBody>
      </p:sp>
      <p:sp>
        <p:nvSpPr>
          <p:cNvPr id="12" name="Rectangle 11"/>
          <p:cNvSpPr>
            <a:spLocks noChangeArrowheads="1"/>
          </p:cNvSpPr>
          <p:nvPr/>
        </p:nvSpPr>
        <p:spPr bwMode="auto">
          <a:xfrm>
            <a:off x="2133600" y="5530850"/>
            <a:ext cx="1905000" cy="641350"/>
          </a:xfrm>
          <a:prstGeom prst="rect">
            <a:avLst/>
          </a:prstGeom>
          <a:solidFill>
            <a:srgbClr val="FFFF00"/>
          </a:solidFill>
          <a:ln w="9525">
            <a:noFill/>
            <a:miter lim="800000"/>
            <a:headEnd/>
            <a:tailEnd/>
          </a:ln>
        </p:spPr>
        <p:txBody>
          <a:bodyPr>
            <a:spAutoFit/>
          </a:bodyPr>
          <a:lstStyle/>
          <a:p>
            <a:pPr>
              <a:spcBef>
                <a:spcPct val="50000"/>
              </a:spcBef>
            </a:pPr>
            <a:r>
              <a:rPr lang="ar-SA" sz="3600" b="1"/>
              <a:t>الكيتونات</a:t>
            </a:r>
            <a:endParaRPr 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7"/>
                                        </p:tgtEl>
                                        <p:attrNameLst>
                                          <p:attrName>style.color</p:attrName>
                                        </p:attrNameLst>
                                      </p:cBhvr>
                                      <p:by>
                                        <p:hsl h="7200000" s="0" l="0"/>
                                      </p:by>
                                    </p:animClr>
                                    <p:animClr clrSpc="hsl" dir="cw">
                                      <p:cBhvr>
                                        <p:cTn id="7" dur="500" fill="hold"/>
                                        <p:tgtEl>
                                          <p:spTgt spid="7"/>
                                        </p:tgtEl>
                                        <p:attrNameLst>
                                          <p:attrName>fillcolor</p:attrName>
                                        </p:attrNameLst>
                                      </p:cBhvr>
                                      <p:by>
                                        <p:hsl h="7200000" s="0" l="0"/>
                                      </p:by>
                                    </p:animClr>
                                    <p:animClr clrSpc="hsl" dir="cw">
                                      <p:cBhvr>
                                        <p:cTn id="8" dur="500" fill="hold"/>
                                        <p:tgtEl>
                                          <p:spTgt spid="7"/>
                                        </p:tgtEl>
                                        <p:attrNameLst>
                                          <p:attrName>stroke.color</p:attrName>
                                        </p:attrNameLst>
                                      </p:cBhvr>
                                      <p:by>
                                        <p:hsl h="7200000" s="0" l="0"/>
                                      </p:by>
                                    </p:animClr>
                                    <p:set>
                                      <p:cBhvr>
                                        <p:cTn id="9" dur="500" fill="hold"/>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trips(down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downLeft)">
                                      <p:cBhvr>
                                        <p:cTn id="25" dur="500"/>
                                        <p:tgtEl>
                                          <p:spTgt spid="10"/>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strips(down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1" nodeType="clickEffect">
                                  <p:stCondLst>
                                    <p:cond delay="0"/>
                                  </p:stCondLst>
                                  <p:childTnLst>
                                    <p:animClr clrSpc="hsl" dir="cw">
                                      <p:cBhvr override="childStyle">
                                        <p:cTn id="32" dur="500" fill="hold"/>
                                        <p:tgtEl>
                                          <p:spTgt spid="11"/>
                                        </p:tgtEl>
                                        <p:attrNameLst>
                                          <p:attrName>style.color</p:attrName>
                                        </p:attrNameLst>
                                      </p:cBhvr>
                                      <p:by>
                                        <p:hsl h="7200000" s="0" l="0"/>
                                      </p:by>
                                    </p:animClr>
                                    <p:animClr clrSpc="hsl" dir="cw">
                                      <p:cBhvr>
                                        <p:cTn id="33" dur="500" fill="hold"/>
                                        <p:tgtEl>
                                          <p:spTgt spid="11"/>
                                        </p:tgtEl>
                                        <p:attrNameLst>
                                          <p:attrName>fillcolor</p:attrName>
                                        </p:attrNameLst>
                                      </p:cBhvr>
                                      <p:by>
                                        <p:hsl h="7200000" s="0" l="0"/>
                                      </p:by>
                                    </p:animClr>
                                    <p:animClr clrSpc="hsl" dir="cw">
                                      <p:cBhvr>
                                        <p:cTn id="34" dur="500" fill="hold"/>
                                        <p:tgtEl>
                                          <p:spTgt spid="11"/>
                                        </p:tgtEl>
                                        <p:attrNameLst>
                                          <p:attrName>stroke.color</p:attrName>
                                        </p:attrNameLst>
                                      </p:cBhvr>
                                      <p:by>
                                        <p:hsl h="7200000" s="0" l="0"/>
                                      </p:by>
                                    </p:animClr>
                                    <p:set>
                                      <p:cBhvr>
                                        <p:cTn id="35"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1" grpId="1" animBg="1"/>
      <p:bldP spid="12"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1"/>
          <p:cNvSpPr>
            <a:spLocks noGrp="1"/>
          </p:cNvSpPr>
          <p:nvPr>
            <p:ph type="sldNum" sz="quarter" idx="12"/>
          </p:nvPr>
        </p:nvSpPr>
        <p:spPr>
          <a:noFill/>
        </p:spPr>
        <p:txBody>
          <a:bodyPr/>
          <a:lstStyle/>
          <a:p>
            <a:fld id="{7E3BC631-0471-4D97-BF32-6DA77B3621B2}" type="slidenum">
              <a:rPr lang="ar-SA" smtClean="0"/>
              <a:pPr/>
              <a:t>138</a:t>
            </a:fld>
            <a:endParaRPr lang="en-US" smtClean="0"/>
          </a:p>
        </p:txBody>
      </p:sp>
      <p:sp>
        <p:nvSpPr>
          <p:cNvPr id="143363" name="Text Box 2"/>
          <p:cNvSpPr txBox="1">
            <a:spLocks noChangeArrowheads="1"/>
          </p:cNvSpPr>
          <p:nvPr/>
        </p:nvSpPr>
        <p:spPr bwMode="auto">
          <a:xfrm>
            <a:off x="304800" y="152400"/>
            <a:ext cx="8610600" cy="641350"/>
          </a:xfrm>
          <a:prstGeom prst="rect">
            <a:avLst/>
          </a:prstGeom>
          <a:solidFill>
            <a:schemeClr val="accent1">
              <a:lumMod val="20000"/>
              <a:lumOff val="80000"/>
            </a:schemeClr>
          </a:solidFill>
          <a:ln w="9525">
            <a:noFill/>
            <a:miter lim="800000"/>
            <a:headEnd/>
            <a:tailEnd/>
          </a:ln>
        </p:spPr>
        <p:txBody>
          <a:bodyPr>
            <a:spAutoFit/>
          </a:bodyPr>
          <a:lstStyle/>
          <a:p>
            <a:pPr>
              <a:spcBef>
                <a:spcPct val="50000"/>
              </a:spcBef>
              <a:defRPr/>
            </a:pPr>
            <a:r>
              <a:rPr lang="en-US" sz="3600" b="1" dirty="0">
                <a:cs typeface="Times New Roman" pitchFamily="18" charset="0"/>
              </a:rPr>
              <a:t>8</a:t>
            </a:r>
            <a:r>
              <a:rPr lang="ar-SA" sz="3600" b="1" dirty="0">
                <a:cs typeface="Times New Roman" pitchFamily="18" charset="0"/>
              </a:rPr>
              <a:t>- ما الحمض الكربوكسيلي الأبسط ؟</a:t>
            </a:r>
            <a:endParaRPr lang="en-US" sz="3600" b="1" dirty="0">
              <a:cs typeface="Times New Roman" pitchFamily="18" charset="0"/>
            </a:endParaRPr>
          </a:p>
        </p:txBody>
      </p:sp>
      <p:sp>
        <p:nvSpPr>
          <p:cNvPr id="142340" name="Rectangle 11"/>
          <p:cNvSpPr>
            <a:spLocks noChangeArrowheads="1"/>
          </p:cNvSpPr>
          <p:nvPr/>
        </p:nvSpPr>
        <p:spPr bwMode="auto">
          <a:xfrm>
            <a:off x="6988175" y="1316038"/>
            <a:ext cx="1851025" cy="665162"/>
          </a:xfrm>
          <a:prstGeom prst="rect">
            <a:avLst/>
          </a:prstGeom>
          <a:solidFill>
            <a:srgbClr val="FFFF00"/>
          </a:solidFill>
          <a:ln w="9525">
            <a:noFill/>
            <a:miter lim="800000"/>
            <a:headEnd/>
            <a:tailEnd/>
          </a:ln>
        </p:spPr>
        <p:txBody>
          <a:bodyPr/>
          <a:lstStyle/>
          <a:p>
            <a:pPr>
              <a:spcBef>
                <a:spcPct val="20000"/>
              </a:spcBef>
            </a:pPr>
            <a:r>
              <a:rPr lang="ar-SA" sz="3600" b="1"/>
              <a:t>الإيثانويك</a:t>
            </a:r>
            <a:endParaRPr lang="en-US" sz="3600" b="1"/>
          </a:p>
        </p:txBody>
      </p:sp>
      <p:sp>
        <p:nvSpPr>
          <p:cNvPr id="5" name="Rectangle 29"/>
          <p:cNvSpPr>
            <a:spLocks noChangeArrowheads="1"/>
          </p:cNvSpPr>
          <p:nvPr/>
        </p:nvSpPr>
        <p:spPr bwMode="auto">
          <a:xfrm>
            <a:off x="152400" y="1295400"/>
            <a:ext cx="1851025" cy="665163"/>
          </a:xfrm>
          <a:prstGeom prst="rect">
            <a:avLst/>
          </a:prstGeom>
          <a:solidFill>
            <a:srgbClr val="FFFF00"/>
          </a:solidFill>
          <a:ln w="9525">
            <a:noFill/>
            <a:miter lim="800000"/>
            <a:headEnd/>
            <a:tailEnd/>
          </a:ln>
        </p:spPr>
        <p:txBody>
          <a:bodyPr/>
          <a:lstStyle/>
          <a:p>
            <a:pPr>
              <a:spcBef>
                <a:spcPct val="20000"/>
              </a:spcBef>
            </a:pPr>
            <a:r>
              <a:rPr lang="ar-SA" sz="3600" b="1"/>
              <a:t>الميثانويك</a:t>
            </a:r>
            <a:endParaRPr lang="en-US" sz="3600" b="1"/>
          </a:p>
        </p:txBody>
      </p:sp>
      <p:sp>
        <p:nvSpPr>
          <p:cNvPr id="142342" name="Rectangle 60"/>
          <p:cNvSpPr>
            <a:spLocks noChangeArrowheads="1"/>
          </p:cNvSpPr>
          <p:nvPr/>
        </p:nvSpPr>
        <p:spPr bwMode="auto">
          <a:xfrm>
            <a:off x="5083175" y="1316038"/>
            <a:ext cx="1698625" cy="665162"/>
          </a:xfrm>
          <a:prstGeom prst="rect">
            <a:avLst/>
          </a:prstGeom>
          <a:solidFill>
            <a:srgbClr val="FFFF00"/>
          </a:solidFill>
          <a:ln w="9525">
            <a:noFill/>
            <a:miter lim="800000"/>
            <a:headEnd/>
            <a:tailEnd/>
          </a:ln>
        </p:spPr>
        <p:txBody>
          <a:bodyPr/>
          <a:lstStyle/>
          <a:p>
            <a:pPr>
              <a:spcBef>
                <a:spcPct val="20000"/>
              </a:spcBef>
            </a:pPr>
            <a:r>
              <a:rPr lang="ar-SA" sz="3600" b="1"/>
              <a:t>الكربونيك</a:t>
            </a:r>
            <a:endParaRPr lang="en-US" sz="3600" b="1"/>
          </a:p>
        </p:txBody>
      </p:sp>
      <p:sp>
        <p:nvSpPr>
          <p:cNvPr id="142343" name="Rectangle 61"/>
          <p:cNvSpPr>
            <a:spLocks noChangeArrowheads="1"/>
          </p:cNvSpPr>
          <p:nvPr/>
        </p:nvSpPr>
        <p:spPr bwMode="auto">
          <a:xfrm>
            <a:off x="2720975" y="1316038"/>
            <a:ext cx="2003425" cy="665162"/>
          </a:xfrm>
          <a:prstGeom prst="rect">
            <a:avLst/>
          </a:prstGeom>
          <a:solidFill>
            <a:srgbClr val="FFFF00"/>
          </a:solidFill>
          <a:ln w="9525">
            <a:noFill/>
            <a:miter lim="800000"/>
            <a:headEnd/>
            <a:tailEnd/>
          </a:ln>
        </p:spPr>
        <p:txBody>
          <a:bodyPr/>
          <a:lstStyle/>
          <a:p>
            <a:pPr>
              <a:spcBef>
                <a:spcPct val="20000"/>
              </a:spcBef>
            </a:pPr>
            <a:r>
              <a:rPr lang="ar-SA" sz="3600" b="1"/>
              <a:t>البروبانويك</a:t>
            </a:r>
            <a:endParaRPr lang="en-US" sz="3600" b="1"/>
          </a:p>
        </p:txBody>
      </p:sp>
      <p:sp>
        <p:nvSpPr>
          <p:cNvPr id="8" name="Rectangle 15"/>
          <p:cNvSpPr>
            <a:spLocks noChangeArrowheads="1"/>
          </p:cNvSpPr>
          <p:nvPr/>
        </p:nvSpPr>
        <p:spPr bwMode="auto">
          <a:xfrm>
            <a:off x="2667000" y="3686175"/>
            <a:ext cx="1543050" cy="565150"/>
          </a:xfrm>
          <a:prstGeom prst="rect">
            <a:avLst/>
          </a:prstGeom>
          <a:solidFill>
            <a:srgbClr val="FFFF66"/>
          </a:solidFill>
          <a:ln w="9525">
            <a:noFill/>
            <a:miter lim="800000"/>
            <a:headEnd/>
            <a:tailEnd/>
          </a:ln>
        </p:spPr>
        <p:txBody>
          <a:bodyPr/>
          <a:lstStyle/>
          <a:p>
            <a:pPr>
              <a:spcBef>
                <a:spcPct val="20000"/>
              </a:spcBef>
            </a:pPr>
            <a:r>
              <a:rPr lang="ar-SA" sz="3600" b="1"/>
              <a:t>السيتريك</a:t>
            </a:r>
            <a:endParaRPr lang="en-US" sz="3600" b="1"/>
          </a:p>
        </p:txBody>
      </p:sp>
      <p:sp>
        <p:nvSpPr>
          <p:cNvPr id="9" name="Rectangle 16"/>
          <p:cNvSpPr>
            <a:spLocks noChangeArrowheads="1"/>
          </p:cNvSpPr>
          <p:nvPr/>
        </p:nvSpPr>
        <p:spPr bwMode="auto">
          <a:xfrm>
            <a:off x="6934200" y="3686175"/>
            <a:ext cx="1828800" cy="565150"/>
          </a:xfrm>
          <a:prstGeom prst="rect">
            <a:avLst/>
          </a:prstGeom>
          <a:solidFill>
            <a:srgbClr val="FFFF66"/>
          </a:solidFill>
          <a:ln w="9525">
            <a:noFill/>
            <a:miter lim="800000"/>
            <a:headEnd/>
            <a:tailEnd/>
          </a:ln>
        </p:spPr>
        <p:txBody>
          <a:bodyPr/>
          <a:lstStyle/>
          <a:p>
            <a:pPr>
              <a:spcBef>
                <a:spcPct val="20000"/>
              </a:spcBef>
            </a:pPr>
            <a:r>
              <a:rPr lang="ar-SA" sz="3600" b="1"/>
              <a:t>الميثانويك</a:t>
            </a:r>
            <a:endParaRPr lang="en-US" sz="3600" b="1"/>
          </a:p>
        </p:txBody>
      </p:sp>
      <p:sp>
        <p:nvSpPr>
          <p:cNvPr id="10" name="Rectangle 17"/>
          <p:cNvSpPr>
            <a:spLocks noChangeArrowheads="1"/>
          </p:cNvSpPr>
          <p:nvPr/>
        </p:nvSpPr>
        <p:spPr bwMode="auto">
          <a:xfrm>
            <a:off x="4724400" y="3686175"/>
            <a:ext cx="1828800" cy="565150"/>
          </a:xfrm>
          <a:prstGeom prst="rect">
            <a:avLst/>
          </a:prstGeom>
          <a:solidFill>
            <a:srgbClr val="FFFF66"/>
          </a:solidFill>
          <a:ln w="9525">
            <a:noFill/>
            <a:miter lim="800000"/>
            <a:headEnd/>
            <a:tailEnd/>
          </a:ln>
        </p:spPr>
        <p:txBody>
          <a:bodyPr/>
          <a:lstStyle/>
          <a:p>
            <a:pPr>
              <a:spcBef>
                <a:spcPct val="20000"/>
              </a:spcBef>
            </a:pPr>
            <a:r>
              <a:rPr lang="ar-SA" sz="3600" b="1"/>
              <a:t>الإيثانويك</a:t>
            </a:r>
            <a:endParaRPr lang="en-US" sz="3600" b="1"/>
          </a:p>
        </p:txBody>
      </p:sp>
      <p:sp>
        <p:nvSpPr>
          <p:cNvPr id="11" name="Rectangle 18"/>
          <p:cNvSpPr>
            <a:spLocks noChangeArrowheads="1"/>
          </p:cNvSpPr>
          <p:nvPr/>
        </p:nvSpPr>
        <p:spPr bwMode="auto">
          <a:xfrm>
            <a:off x="381000" y="3641725"/>
            <a:ext cx="1905000" cy="565150"/>
          </a:xfrm>
          <a:prstGeom prst="rect">
            <a:avLst/>
          </a:prstGeom>
          <a:solidFill>
            <a:srgbClr val="FFFF66"/>
          </a:solidFill>
          <a:ln w="9525">
            <a:noFill/>
            <a:miter lim="800000"/>
            <a:headEnd/>
            <a:tailEnd/>
          </a:ln>
        </p:spPr>
        <p:txBody>
          <a:bodyPr/>
          <a:lstStyle/>
          <a:p>
            <a:pPr>
              <a:spcBef>
                <a:spcPct val="20000"/>
              </a:spcBef>
            </a:pPr>
            <a:r>
              <a:rPr lang="ar-SA" sz="3600" b="1"/>
              <a:t>البيوتانويك</a:t>
            </a:r>
            <a:endParaRPr lang="en-US" sz="3600" b="1"/>
          </a:p>
        </p:txBody>
      </p:sp>
      <p:sp>
        <p:nvSpPr>
          <p:cNvPr id="12" name="Text Box 19"/>
          <p:cNvSpPr txBox="1">
            <a:spLocks noChangeArrowheads="1"/>
          </p:cNvSpPr>
          <p:nvPr/>
        </p:nvSpPr>
        <p:spPr bwMode="auto">
          <a:xfrm>
            <a:off x="7562850" y="4676775"/>
            <a:ext cx="1219200" cy="641350"/>
          </a:xfrm>
          <a:prstGeom prst="rect">
            <a:avLst/>
          </a:prstGeom>
          <a:solidFill>
            <a:schemeClr val="folHlink"/>
          </a:solidFill>
          <a:ln w="9525">
            <a:noFill/>
            <a:miter lim="800000"/>
            <a:headEnd/>
            <a:tailEnd/>
          </a:ln>
        </p:spPr>
        <p:txBody>
          <a:bodyPr>
            <a:spAutoFit/>
          </a:bodyPr>
          <a:lstStyle/>
          <a:p>
            <a:pPr>
              <a:spcBef>
                <a:spcPct val="50000"/>
              </a:spcBef>
            </a:pPr>
            <a:r>
              <a:rPr lang="ar-SA" sz="3600" b="1">
                <a:solidFill>
                  <a:srgbClr val="FF0000"/>
                </a:solidFill>
                <a:cs typeface="Arabic Transparent" pitchFamily="2" charset="0"/>
              </a:rPr>
              <a:t>البديل </a:t>
            </a:r>
            <a:endParaRPr lang="en-US" sz="3600" b="1">
              <a:solidFill>
                <a:srgbClr val="FF0000"/>
              </a:solidFill>
            </a:endParaRPr>
          </a:p>
        </p:txBody>
      </p:sp>
      <p:sp>
        <p:nvSpPr>
          <p:cNvPr id="13" name="Rectangle 20"/>
          <p:cNvSpPr>
            <a:spLocks noChangeArrowheads="1"/>
          </p:cNvSpPr>
          <p:nvPr/>
        </p:nvSpPr>
        <p:spPr bwMode="auto">
          <a:xfrm>
            <a:off x="5943600" y="4721225"/>
            <a:ext cx="1543050" cy="565150"/>
          </a:xfrm>
          <a:prstGeom prst="rect">
            <a:avLst/>
          </a:prstGeom>
          <a:solidFill>
            <a:schemeClr val="accent1">
              <a:lumMod val="20000"/>
              <a:lumOff val="80000"/>
            </a:schemeClr>
          </a:solidFill>
          <a:ln w="9525">
            <a:noFill/>
            <a:miter lim="800000"/>
            <a:headEnd/>
            <a:tailEnd/>
          </a:ln>
        </p:spPr>
        <p:txBody>
          <a:bodyPr/>
          <a:lstStyle/>
          <a:p>
            <a:pPr>
              <a:spcBef>
                <a:spcPct val="20000"/>
              </a:spcBef>
              <a:defRPr/>
            </a:pPr>
            <a:r>
              <a:rPr lang="ar-SA" sz="3600" b="1" dirty="0">
                <a:cs typeface="Arial" charset="0"/>
              </a:rPr>
              <a:t>السيتريك</a:t>
            </a:r>
            <a:endParaRPr lang="en-US" sz="3600" b="1" dirty="0">
              <a:cs typeface="Arial" charset="0"/>
            </a:endParaRPr>
          </a:p>
        </p:txBody>
      </p:sp>
      <p:sp>
        <p:nvSpPr>
          <p:cNvPr id="14" name="Text Box 21"/>
          <p:cNvSpPr txBox="1">
            <a:spLocks noChangeArrowheads="1"/>
          </p:cNvSpPr>
          <p:nvPr/>
        </p:nvSpPr>
        <p:spPr bwMode="auto">
          <a:xfrm>
            <a:off x="7391400" y="5667375"/>
            <a:ext cx="1676400" cy="641350"/>
          </a:xfrm>
          <a:prstGeom prst="rect">
            <a:avLst/>
          </a:prstGeom>
          <a:solidFill>
            <a:schemeClr val="folHlink"/>
          </a:solidFill>
          <a:ln w="9525">
            <a:noFill/>
            <a:miter lim="800000"/>
            <a:headEnd/>
            <a:tailEnd/>
          </a:ln>
        </p:spPr>
        <p:txBody>
          <a:bodyPr>
            <a:spAutoFit/>
          </a:bodyPr>
          <a:lstStyle/>
          <a:p>
            <a:pPr>
              <a:spcBef>
                <a:spcPct val="50000"/>
              </a:spcBef>
            </a:pPr>
            <a:r>
              <a:rPr lang="ar-SA" sz="3600" b="1">
                <a:solidFill>
                  <a:srgbClr val="FF0000"/>
                </a:solidFill>
                <a:cs typeface="Arabic Transparent" pitchFamily="2" charset="0"/>
              </a:rPr>
              <a:t>التبرير :</a:t>
            </a:r>
            <a:endParaRPr lang="en-US" sz="3600" b="1">
              <a:solidFill>
                <a:srgbClr val="FF0000"/>
              </a:solidFill>
            </a:endParaRPr>
          </a:p>
        </p:txBody>
      </p:sp>
      <p:sp>
        <p:nvSpPr>
          <p:cNvPr id="15" name="Rectangle 22"/>
          <p:cNvSpPr>
            <a:spLocks noChangeArrowheads="1"/>
          </p:cNvSpPr>
          <p:nvPr/>
        </p:nvSpPr>
        <p:spPr bwMode="auto">
          <a:xfrm>
            <a:off x="914400" y="5591175"/>
            <a:ext cx="6019800" cy="641350"/>
          </a:xfrm>
          <a:prstGeom prst="rect">
            <a:avLst/>
          </a:prstGeom>
          <a:solidFill>
            <a:schemeClr val="accent1">
              <a:lumMod val="20000"/>
              <a:lumOff val="80000"/>
            </a:schemeClr>
          </a:solidFill>
          <a:ln w="9525">
            <a:noFill/>
            <a:miter lim="800000"/>
            <a:headEnd/>
            <a:tailEnd/>
          </a:ln>
        </p:spPr>
        <p:txBody>
          <a:bodyPr>
            <a:spAutoFit/>
          </a:bodyPr>
          <a:lstStyle/>
          <a:p>
            <a:pPr>
              <a:spcBef>
                <a:spcPct val="50000"/>
              </a:spcBef>
              <a:defRPr/>
            </a:pPr>
            <a:r>
              <a:rPr lang="ar-SA" sz="3600" b="1" dirty="0">
                <a:cs typeface="Arial" charset="0"/>
              </a:rPr>
              <a:t>حمض ثلاثي الكربوكسيل والبقية أحادية </a:t>
            </a:r>
            <a:endParaRPr lang="en-US" sz="3600" b="1" dirty="0">
              <a:cs typeface="Arial" charset="0"/>
            </a:endParaRPr>
          </a:p>
        </p:txBody>
      </p:sp>
      <p:sp>
        <p:nvSpPr>
          <p:cNvPr id="142352" name="Line 23"/>
          <p:cNvSpPr>
            <a:spLocks noChangeShapeType="1"/>
          </p:cNvSpPr>
          <p:nvPr/>
        </p:nvSpPr>
        <p:spPr bwMode="auto">
          <a:xfrm flipH="1">
            <a:off x="76200" y="2349500"/>
            <a:ext cx="8915400" cy="0"/>
          </a:xfrm>
          <a:prstGeom prst="line">
            <a:avLst/>
          </a:prstGeom>
          <a:noFill/>
          <a:ln w="38100">
            <a:solidFill>
              <a:schemeClr val="tx1"/>
            </a:solidFill>
            <a:round/>
            <a:headEnd/>
            <a:tailEnd/>
          </a:ln>
        </p:spPr>
        <p:txBody>
          <a:bodyPr/>
          <a:lstStyle/>
          <a:p>
            <a:endParaRPr lang="ar-AE"/>
          </a:p>
        </p:txBody>
      </p:sp>
      <p:sp>
        <p:nvSpPr>
          <p:cNvPr id="143377" name="Text Box 2"/>
          <p:cNvSpPr txBox="1">
            <a:spLocks noChangeArrowheads="1"/>
          </p:cNvSpPr>
          <p:nvPr/>
        </p:nvSpPr>
        <p:spPr bwMode="auto">
          <a:xfrm>
            <a:off x="2339975" y="2636838"/>
            <a:ext cx="6651625" cy="641350"/>
          </a:xfrm>
          <a:prstGeom prst="rect">
            <a:avLst/>
          </a:prstGeom>
          <a:solidFill>
            <a:srgbClr val="CCFF99"/>
          </a:solidFill>
          <a:ln w="9525">
            <a:noFill/>
            <a:miter lim="800000"/>
            <a:headEnd/>
            <a:tailEnd/>
          </a:ln>
        </p:spPr>
        <p:txBody>
          <a:bodyPr>
            <a:spAutoFit/>
          </a:bodyPr>
          <a:lstStyle/>
          <a:p>
            <a:pPr>
              <a:spcBef>
                <a:spcPct val="50000"/>
              </a:spcBef>
            </a:pPr>
            <a:r>
              <a:rPr lang="ar-SA" sz="3600" b="1"/>
              <a:t>ما البديل غير المنسجم علمياً مع التبرير :</a:t>
            </a:r>
            <a:endParaRPr lang="en-US" sz="3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43377"/>
                                        </p:tgtEl>
                                        <p:attrNameLst>
                                          <p:attrName>style.visibility</p:attrName>
                                        </p:attrNameLst>
                                      </p:cBhvr>
                                      <p:to>
                                        <p:strVal val="visible"/>
                                      </p:to>
                                    </p:set>
                                    <p:animEffect transition="in" filter="blinds(horizontal)">
                                      <p:cBhvr>
                                        <p:cTn id="14" dur="500"/>
                                        <p:tgtEl>
                                          <p:spTgt spid="143377"/>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downLeft)">
                                      <p:cBhvr>
                                        <p:cTn id="25" dur="500"/>
                                        <p:tgtEl>
                                          <p:spTgt spid="10"/>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trips(downLeft)">
                                      <p:cBhvr>
                                        <p:cTn id="28" dur="500"/>
                                        <p:tgtEl>
                                          <p:spTgt spid="11"/>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i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strips(downLeft)">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ox(in)">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heckerboard(across)">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autoUpdateAnimBg="0"/>
      <p:bldP spid="13" grpId="0" animBg="1"/>
      <p:bldP spid="14" grpId="0" animBg="1" autoUpdateAnimBg="0"/>
      <p:bldP spid="15" grpId="0" animBg="1"/>
      <p:bldP spid="143377"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1"/>
          <p:cNvSpPr>
            <a:spLocks noGrp="1"/>
          </p:cNvSpPr>
          <p:nvPr>
            <p:ph type="sldNum" sz="quarter" idx="12"/>
          </p:nvPr>
        </p:nvSpPr>
        <p:spPr>
          <a:noFill/>
        </p:spPr>
        <p:txBody>
          <a:bodyPr/>
          <a:lstStyle/>
          <a:p>
            <a:fld id="{4C19BE33-4C39-438B-998B-41F97CEE40EB}" type="slidenum">
              <a:rPr lang="ar-SA" smtClean="0"/>
              <a:pPr/>
              <a:t>139</a:t>
            </a:fld>
            <a:endParaRPr lang="en-US" smtClean="0"/>
          </a:p>
        </p:txBody>
      </p:sp>
      <p:sp>
        <p:nvSpPr>
          <p:cNvPr id="143363" name="Text Box 13"/>
          <p:cNvSpPr txBox="1">
            <a:spLocks noChangeArrowheads="1"/>
          </p:cNvSpPr>
          <p:nvPr/>
        </p:nvSpPr>
        <p:spPr bwMode="auto">
          <a:xfrm>
            <a:off x="6978650" y="1146175"/>
            <a:ext cx="1981200" cy="641350"/>
          </a:xfrm>
          <a:prstGeom prst="rect">
            <a:avLst/>
          </a:prstGeom>
          <a:solidFill>
            <a:srgbClr val="FFFF66"/>
          </a:solidFill>
          <a:ln w="9525">
            <a:noFill/>
            <a:miter lim="800000"/>
            <a:headEnd/>
            <a:tailEnd/>
          </a:ln>
        </p:spPr>
        <p:txBody>
          <a:bodyPr>
            <a:spAutoFit/>
          </a:bodyPr>
          <a:lstStyle/>
          <a:p>
            <a:pPr>
              <a:spcBef>
                <a:spcPct val="50000"/>
              </a:spcBef>
            </a:pPr>
            <a:r>
              <a:rPr lang="ar-SA" sz="3600" b="1"/>
              <a:t>ميثيل أمين</a:t>
            </a:r>
            <a:endParaRPr lang="en-US" sz="3600" b="1"/>
          </a:p>
        </p:txBody>
      </p:sp>
      <p:sp>
        <p:nvSpPr>
          <p:cNvPr id="143364" name="Text Box 14"/>
          <p:cNvSpPr txBox="1">
            <a:spLocks noChangeArrowheads="1"/>
          </p:cNvSpPr>
          <p:nvPr/>
        </p:nvSpPr>
        <p:spPr bwMode="auto">
          <a:xfrm>
            <a:off x="4159250" y="1146175"/>
            <a:ext cx="2590800" cy="641350"/>
          </a:xfrm>
          <a:prstGeom prst="rect">
            <a:avLst/>
          </a:prstGeom>
          <a:solidFill>
            <a:srgbClr val="FFFF66"/>
          </a:solidFill>
          <a:ln w="9525">
            <a:noFill/>
            <a:miter lim="800000"/>
            <a:headEnd/>
            <a:tailEnd/>
          </a:ln>
        </p:spPr>
        <p:txBody>
          <a:bodyPr>
            <a:spAutoFit/>
          </a:bodyPr>
          <a:lstStyle/>
          <a:p>
            <a:pPr>
              <a:spcBef>
                <a:spcPct val="50000"/>
              </a:spcBef>
            </a:pPr>
            <a:r>
              <a:rPr lang="ar-SA" sz="3600" b="1"/>
              <a:t>ايثيل ميثيل أمين</a:t>
            </a:r>
            <a:endParaRPr lang="en-US" sz="3600" b="1"/>
          </a:p>
        </p:txBody>
      </p:sp>
      <p:sp>
        <p:nvSpPr>
          <p:cNvPr id="143365" name="Text Box 15"/>
          <p:cNvSpPr txBox="1">
            <a:spLocks noChangeArrowheads="1"/>
          </p:cNvSpPr>
          <p:nvPr/>
        </p:nvSpPr>
        <p:spPr bwMode="auto">
          <a:xfrm>
            <a:off x="2025650" y="1146175"/>
            <a:ext cx="1981200" cy="641350"/>
          </a:xfrm>
          <a:prstGeom prst="rect">
            <a:avLst/>
          </a:prstGeom>
          <a:solidFill>
            <a:srgbClr val="FFFF66"/>
          </a:solidFill>
          <a:ln w="9525">
            <a:noFill/>
            <a:miter lim="800000"/>
            <a:headEnd/>
            <a:tailEnd/>
          </a:ln>
        </p:spPr>
        <p:txBody>
          <a:bodyPr>
            <a:spAutoFit/>
          </a:bodyPr>
          <a:lstStyle/>
          <a:p>
            <a:pPr>
              <a:spcBef>
                <a:spcPct val="50000"/>
              </a:spcBef>
            </a:pPr>
            <a:r>
              <a:rPr lang="ar-SA" sz="3600" b="1"/>
              <a:t>بروبيل أمين</a:t>
            </a:r>
            <a:endParaRPr lang="en-US" sz="3600" b="1"/>
          </a:p>
        </p:txBody>
      </p:sp>
      <p:sp>
        <p:nvSpPr>
          <p:cNvPr id="143366" name="Text Box 16"/>
          <p:cNvSpPr txBox="1">
            <a:spLocks noChangeArrowheads="1"/>
          </p:cNvSpPr>
          <p:nvPr/>
        </p:nvSpPr>
        <p:spPr bwMode="auto">
          <a:xfrm>
            <a:off x="44450" y="1146175"/>
            <a:ext cx="1752600" cy="641350"/>
          </a:xfrm>
          <a:prstGeom prst="rect">
            <a:avLst/>
          </a:prstGeom>
          <a:solidFill>
            <a:srgbClr val="FFFF66"/>
          </a:solidFill>
          <a:ln w="9525">
            <a:noFill/>
            <a:miter lim="800000"/>
            <a:headEnd/>
            <a:tailEnd/>
          </a:ln>
        </p:spPr>
        <p:txBody>
          <a:bodyPr>
            <a:spAutoFit/>
          </a:bodyPr>
          <a:lstStyle/>
          <a:p>
            <a:pPr>
              <a:spcBef>
                <a:spcPct val="50000"/>
              </a:spcBef>
            </a:pPr>
            <a:r>
              <a:rPr lang="ar-SA" sz="3600" b="1"/>
              <a:t>ايثيل أمين</a:t>
            </a:r>
            <a:endParaRPr lang="en-US" sz="3600" b="1"/>
          </a:p>
        </p:txBody>
      </p:sp>
      <p:sp>
        <p:nvSpPr>
          <p:cNvPr id="8" name="Text Box 17"/>
          <p:cNvSpPr txBox="1">
            <a:spLocks noChangeArrowheads="1"/>
          </p:cNvSpPr>
          <p:nvPr/>
        </p:nvSpPr>
        <p:spPr bwMode="auto">
          <a:xfrm>
            <a:off x="7816850" y="2181225"/>
            <a:ext cx="1066800" cy="641350"/>
          </a:xfrm>
          <a:prstGeom prst="rect">
            <a:avLst/>
          </a:prstGeom>
          <a:solidFill>
            <a:schemeClr val="accent5">
              <a:lumMod val="20000"/>
              <a:lumOff val="80000"/>
            </a:schemeClr>
          </a:solidFill>
          <a:ln w="9525">
            <a:noFill/>
            <a:miter lim="800000"/>
            <a:headEnd/>
            <a:tailEnd/>
          </a:ln>
        </p:spPr>
        <p:txBody>
          <a:bodyPr>
            <a:spAutoFit/>
          </a:bodyPr>
          <a:lstStyle/>
          <a:p>
            <a:pPr>
              <a:spcBef>
                <a:spcPct val="50000"/>
              </a:spcBef>
              <a:defRPr/>
            </a:pPr>
            <a:r>
              <a:rPr lang="ar-SA" sz="3600" b="1" dirty="0">
                <a:cs typeface="Arabic Transparent" pitchFamily="2" charset="-78"/>
              </a:rPr>
              <a:t>البديل </a:t>
            </a:r>
            <a:endParaRPr lang="en-US" sz="3600" b="1" dirty="0">
              <a:cs typeface="Arial" charset="0"/>
            </a:endParaRPr>
          </a:p>
        </p:txBody>
      </p:sp>
      <p:sp>
        <p:nvSpPr>
          <p:cNvPr id="9" name="Text Box 18"/>
          <p:cNvSpPr txBox="1">
            <a:spLocks noChangeArrowheads="1"/>
          </p:cNvSpPr>
          <p:nvPr/>
        </p:nvSpPr>
        <p:spPr bwMode="auto">
          <a:xfrm>
            <a:off x="4921250" y="2212975"/>
            <a:ext cx="2590800" cy="641350"/>
          </a:xfrm>
          <a:prstGeom prst="rect">
            <a:avLst/>
          </a:prstGeom>
          <a:solidFill>
            <a:schemeClr val="accent1">
              <a:lumMod val="20000"/>
              <a:lumOff val="80000"/>
            </a:schemeClr>
          </a:solidFill>
          <a:ln w="9525">
            <a:noFill/>
            <a:miter lim="800000"/>
            <a:headEnd/>
            <a:tailEnd/>
          </a:ln>
        </p:spPr>
        <p:txBody>
          <a:bodyPr>
            <a:spAutoFit/>
          </a:bodyPr>
          <a:lstStyle/>
          <a:p>
            <a:pPr>
              <a:spcBef>
                <a:spcPct val="50000"/>
              </a:spcBef>
              <a:defRPr/>
            </a:pPr>
            <a:r>
              <a:rPr lang="ar-SA" sz="3600" b="1" dirty="0">
                <a:cs typeface="Arial" charset="0"/>
              </a:rPr>
              <a:t>ايثيل ميثيل أمين</a:t>
            </a:r>
            <a:endParaRPr lang="en-US" sz="3600" b="1" dirty="0">
              <a:cs typeface="Arial" charset="0"/>
            </a:endParaRPr>
          </a:p>
        </p:txBody>
      </p:sp>
      <p:sp>
        <p:nvSpPr>
          <p:cNvPr id="10" name="Text Box 19"/>
          <p:cNvSpPr txBox="1">
            <a:spLocks noChangeArrowheads="1"/>
          </p:cNvSpPr>
          <p:nvPr/>
        </p:nvSpPr>
        <p:spPr bwMode="auto">
          <a:xfrm>
            <a:off x="7740650" y="3019425"/>
            <a:ext cx="1295400" cy="641350"/>
          </a:xfrm>
          <a:prstGeom prst="rect">
            <a:avLst/>
          </a:prstGeom>
          <a:solidFill>
            <a:schemeClr val="accent5">
              <a:lumMod val="20000"/>
              <a:lumOff val="80000"/>
            </a:schemeClr>
          </a:solidFill>
          <a:ln w="9525">
            <a:noFill/>
            <a:miter lim="800000"/>
            <a:headEnd/>
            <a:tailEnd/>
          </a:ln>
        </p:spPr>
        <p:txBody>
          <a:bodyPr>
            <a:spAutoFit/>
          </a:bodyPr>
          <a:lstStyle/>
          <a:p>
            <a:pPr>
              <a:spcBef>
                <a:spcPct val="50000"/>
              </a:spcBef>
              <a:defRPr/>
            </a:pPr>
            <a:r>
              <a:rPr lang="ar-SA" sz="3600" b="1" dirty="0">
                <a:cs typeface="Arabic Transparent" pitchFamily="2" charset="-78"/>
              </a:rPr>
              <a:t>التبرير </a:t>
            </a:r>
            <a:endParaRPr lang="en-US" sz="3600" b="1" dirty="0">
              <a:cs typeface="Arial" charset="0"/>
            </a:endParaRPr>
          </a:p>
        </p:txBody>
      </p:sp>
      <p:sp>
        <p:nvSpPr>
          <p:cNvPr id="11" name="Rectangle 20"/>
          <p:cNvSpPr>
            <a:spLocks noChangeArrowheads="1"/>
          </p:cNvSpPr>
          <p:nvPr/>
        </p:nvSpPr>
        <p:spPr bwMode="auto">
          <a:xfrm>
            <a:off x="1797050" y="3019425"/>
            <a:ext cx="5867400" cy="641350"/>
          </a:xfrm>
          <a:prstGeom prst="rect">
            <a:avLst/>
          </a:prstGeom>
          <a:solidFill>
            <a:schemeClr val="accent1">
              <a:lumMod val="20000"/>
              <a:lumOff val="80000"/>
            </a:schemeClr>
          </a:solidFill>
          <a:ln w="9525">
            <a:noFill/>
            <a:miter lim="800000"/>
            <a:headEnd/>
            <a:tailEnd/>
          </a:ln>
        </p:spPr>
        <p:txBody>
          <a:bodyPr>
            <a:spAutoFit/>
          </a:bodyPr>
          <a:lstStyle/>
          <a:p>
            <a:pPr>
              <a:spcBef>
                <a:spcPct val="50000"/>
              </a:spcBef>
              <a:defRPr/>
            </a:pPr>
            <a:r>
              <a:rPr lang="ar-SA" sz="3600" b="1">
                <a:cs typeface="Arial" charset="0"/>
              </a:rPr>
              <a:t>لأنه أمين ثانوي والباقي أمينات اولية</a:t>
            </a:r>
            <a:endParaRPr lang="en-US" sz="3600" b="1">
              <a:cs typeface="Arial" charset="0"/>
            </a:endParaRPr>
          </a:p>
        </p:txBody>
      </p:sp>
      <p:sp>
        <p:nvSpPr>
          <p:cNvPr id="143371" name="Text Box 2"/>
          <p:cNvSpPr txBox="1">
            <a:spLocks noChangeArrowheads="1"/>
          </p:cNvSpPr>
          <p:nvPr/>
        </p:nvSpPr>
        <p:spPr bwMode="auto">
          <a:xfrm>
            <a:off x="2339975" y="266700"/>
            <a:ext cx="6651625" cy="641350"/>
          </a:xfrm>
          <a:prstGeom prst="rect">
            <a:avLst/>
          </a:prstGeom>
          <a:solidFill>
            <a:srgbClr val="CCFF99"/>
          </a:solidFill>
          <a:ln w="9525">
            <a:noFill/>
            <a:miter lim="800000"/>
            <a:headEnd/>
            <a:tailEnd/>
          </a:ln>
        </p:spPr>
        <p:txBody>
          <a:bodyPr>
            <a:spAutoFit/>
          </a:bodyPr>
          <a:lstStyle/>
          <a:p>
            <a:pPr>
              <a:spcBef>
                <a:spcPct val="50000"/>
              </a:spcBef>
            </a:pPr>
            <a:r>
              <a:rPr lang="ar-SA" sz="3600" b="1"/>
              <a:t>ما البديل غير المنسجم علمياً مع التبرير :</a:t>
            </a:r>
            <a:endParaRPr lang="en-US" sz="3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nimBg="1" autoUpdateAnimBg="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2"/>
          </p:nvPr>
        </p:nvSpPr>
        <p:spPr>
          <a:noFill/>
        </p:spPr>
        <p:txBody>
          <a:bodyPr/>
          <a:lstStyle/>
          <a:p>
            <a:fld id="{DB533474-1398-4DF2-8F7E-0DB04C25E58F}" type="slidenum">
              <a:rPr lang="ar-SA" smtClean="0"/>
              <a:pPr/>
              <a:t>14</a:t>
            </a:fld>
            <a:endParaRPr lang="en-US" smtClean="0"/>
          </a:p>
        </p:txBody>
      </p:sp>
      <p:sp>
        <p:nvSpPr>
          <p:cNvPr id="3" name="Text Box 3"/>
          <p:cNvSpPr txBox="1">
            <a:spLocks noChangeArrowheads="1"/>
          </p:cNvSpPr>
          <p:nvPr/>
        </p:nvSpPr>
        <p:spPr>
          <a:xfrm>
            <a:off x="250825" y="188913"/>
            <a:ext cx="8505825" cy="1367879"/>
          </a:xfrm>
          <a:prstGeom prst="rect">
            <a:avLst/>
          </a:prstGeom>
          <a:blipFill>
            <a:blip r:embed="rId2"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AE"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فسر :</a:t>
            </a:r>
            <a:r>
              <a:rPr lang="en-US"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 1</a:t>
            </a:r>
            <a:r>
              <a:rPr lang="ar-AE"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a:t>
            </a:r>
            <a:r>
              <a:rPr lang="en-US"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2</a:t>
            </a:r>
            <a:r>
              <a:rPr lang="ar-AE"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 ـ إيثانديول أعلى في درجة الغليان من الإيثانول</a:t>
            </a:r>
            <a:endParaRPr lang="en-US"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endParaRPr>
          </a:p>
        </p:txBody>
      </p:sp>
      <p:sp>
        <p:nvSpPr>
          <p:cNvPr id="4" name="Text Box 3"/>
          <p:cNvSpPr txBox="1">
            <a:spLocks noChangeArrowheads="1"/>
          </p:cNvSpPr>
          <p:nvPr/>
        </p:nvSpPr>
        <p:spPr>
          <a:xfrm>
            <a:off x="323528" y="2060848"/>
            <a:ext cx="8504238" cy="2862322"/>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spcBef>
                <a:spcPct val="50000"/>
              </a:spcBef>
              <a:defRPr/>
            </a:pPr>
            <a:r>
              <a:rPr lang="ar-AE" sz="4000" b="1" spc="50" dirty="0">
                <a:ln w="11430"/>
                <a:solidFill>
                  <a:srgbClr val="006600"/>
                </a:solidFill>
                <a:cs typeface="Times New Roman" pitchFamily="18" charset="0"/>
              </a:rPr>
              <a:t>لأن </a:t>
            </a:r>
            <a:r>
              <a:rPr lang="en-US" sz="4000" b="1" spc="50" dirty="0">
                <a:ln w="11430"/>
                <a:solidFill>
                  <a:srgbClr val="006600"/>
                </a:solidFill>
                <a:cs typeface="Times New Roman" pitchFamily="18" charset="0"/>
              </a:rPr>
              <a:t>1</a:t>
            </a:r>
            <a:r>
              <a:rPr lang="ar-AE" sz="4000" b="1" spc="50" dirty="0">
                <a:ln w="11430"/>
                <a:solidFill>
                  <a:srgbClr val="006600"/>
                </a:solidFill>
                <a:cs typeface="Times New Roman" pitchFamily="18" charset="0"/>
              </a:rPr>
              <a:t>,</a:t>
            </a:r>
            <a:r>
              <a:rPr lang="en-US" sz="4000" b="1" spc="50" dirty="0">
                <a:ln w="11430"/>
                <a:solidFill>
                  <a:srgbClr val="006600"/>
                </a:solidFill>
                <a:cs typeface="Times New Roman" pitchFamily="18" charset="0"/>
              </a:rPr>
              <a:t>2</a:t>
            </a:r>
            <a:r>
              <a:rPr lang="ar-AE" sz="4000" b="1" spc="50" dirty="0">
                <a:ln w="11430"/>
                <a:solidFill>
                  <a:srgbClr val="006600"/>
                </a:solidFill>
                <a:cs typeface="Times New Roman" pitchFamily="18" charset="0"/>
              </a:rPr>
              <a:t> ـ إيثانديول به عدد مجموعات هيدروكسيل أكبر فيزداد عددالروابط الهيدروجينيه وتزداد الطاقة اللازمة لكسر هذه الروابط</a:t>
            </a:r>
            <a:endParaRPr lang="en-US" sz="4000" b="1" spc="50" dirty="0">
              <a:ln w="11430"/>
              <a:solidFill>
                <a:srgbClr val="0066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1"/>
          <p:cNvSpPr>
            <a:spLocks noGrp="1"/>
          </p:cNvSpPr>
          <p:nvPr>
            <p:ph type="sldNum" sz="quarter" idx="12"/>
          </p:nvPr>
        </p:nvSpPr>
        <p:spPr>
          <a:noFill/>
        </p:spPr>
        <p:txBody>
          <a:bodyPr/>
          <a:lstStyle/>
          <a:p>
            <a:fld id="{A3AF3953-E7CF-411F-B5FE-6608A857E5F3}" type="slidenum">
              <a:rPr lang="ar-SA" smtClean="0"/>
              <a:pPr/>
              <a:t>140</a:t>
            </a:fld>
            <a:endParaRPr lang="en-US" smtClean="0"/>
          </a:p>
        </p:txBody>
      </p:sp>
      <p:sp>
        <p:nvSpPr>
          <p:cNvPr id="144387" name="Text Box 2"/>
          <p:cNvSpPr txBox="1">
            <a:spLocks noChangeArrowheads="1"/>
          </p:cNvSpPr>
          <p:nvPr/>
        </p:nvSpPr>
        <p:spPr bwMode="auto">
          <a:xfrm>
            <a:off x="0" y="152400"/>
            <a:ext cx="8991600" cy="641350"/>
          </a:xfrm>
          <a:prstGeom prst="rect">
            <a:avLst/>
          </a:prstGeom>
          <a:solidFill>
            <a:schemeClr val="folHlink"/>
          </a:solidFill>
          <a:ln w="9525">
            <a:noFill/>
            <a:miter lim="800000"/>
            <a:headEnd/>
            <a:tailEnd/>
          </a:ln>
        </p:spPr>
        <p:txBody>
          <a:bodyPr>
            <a:spAutoFit/>
          </a:bodyPr>
          <a:lstStyle/>
          <a:p>
            <a:pPr>
              <a:spcBef>
                <a:spcPct val="50000"/>
              </a:spcBef>
            </a:pPr>
            <a:r>
              <a:rPr lang="ar-SA" sz="3600" b="1">
                <a:solidFill>
                  <a:srgbClr val="FF0000"/>
                </a:solidFill>
              </a:rPr>
              <a:t>رتب تنازلياً المركبات العضوية الآتية حسب درجات غليانها </a:t>
            </a:r>
            <a:endParaRPr lang="en-US" sz="3600" b="1">
              <a:solidFill>
                <a:srgbClr val="FF0000"/>
              </a:solidFill>
            </a:endParaRPr>
          </a:p>
        </p:txBody>
      </p:sp>
      <p:sp>
        <p:nvSpPr>
          <p:cNvPr id="145412" name="Rectangle 3"/>
          <p:cNvSpPr>
            <a:spLocks noChangeArrowheads="1"/>
          </p:cNvSpPr>
          <p:nvPr/>
        </p:nvSpPr>
        <p:spPr bwMode="auto">
          <a:xfrm>
            <a:off x="5638800" y="1066800"/>
            <a:ext cx="3276600" cy="641350"/>
          </a:xfrm>
          <a:prstGeom prst="rect">
            <a:avLst/>
          </a:prstGeom>
          <a:solidFill>
            <a:schemeClr val="accent5">
              <a:lumMod val="20000"/>
              <a:lumOff val="80000"/>
            </a:schemeClr>
          </a:solidFill>
          <a:ln w="9525">
            <a:noFill/>
            <a:miter lim="800000"/>
            <a:headEnd/>
            <a:tailEnd/>
          </a:ln>
        </p:spPr>
        <p:txBody>
          <a:bodyPr>
            <a:spAutoFit/>
          </a:bodyPr>
          <a:lstStyle/>
          <a:p>
            <a:pPr>
              <a:spcBef>
                <a:spcPct val="50000"/>
              </a:spcBef>
              <a:defRPr/>
            </a:pPr>
            <a:r>
              <a:rPr lang="en-US" sz="3600" b="1">
                <a:solidFill>
                  <a:srgbClr val="FF0000"/>
                </a:solidFill>
                <a:cs typeface="Arial" charset="0"/>
              </a:rPr>
              <a:t>1- </a:t>
            </a:r>
            <a:r>
              <a:rPr lang="en-US" sz="3600" b="1">
                <a:cs typeface="Arial" charset="0"/>
              </a:rPr>
              <a:t>CH</a:t>
            </a:r>
            <a:r>
              <a:rPr lang="en-US" sz="3600" b="1" baseline="-25000">
                <a:cs typeface="Arial" charset="0"/>
              </a:rPr>
              <a:t>3</a:t>
            </a:r>
            <a:r>
              <a:rPr lang="en-US" sz="3600" b="1">
                <a:cs typeface="Arial" charset="0"/>
              </a:rPr>
              <a:t>CH</a:t>
            </a:r>
            <a:r>
              <a:rPr lang="en-US" sz="3600" b="1" baseline="-25000">
                <a:cs typeface="Arial" charset="0"/>
              </a:rPr>
              <a:t>2</a:t>
            </a:r>
            <a:r>
              <a:rPr lang="en-US" sz="3600" b="1">
                <a:cs typeface="Arial" charset="0"/>
              </a:rPr>
              <a:t>CH</a:t>
            </a:r>
            <a:r>
              <a:rPr lang="en-US" sz="3600" b="1" baseline="-25000">
                <a:cs typeface="Arial" charset="0"/>
              </a:rPr>
              <a:t>3</a:t>
            </a:r>
            <a:r>
              <a:rPr lang="en-US" sz="3600">
                <a:cs typeface="Arial" charset="0"/>
              </a:rPr>
              <a:t>         </a:t>
            </a:r>
          </a:p>
        </p:txBody>
      </p:sp>
      <p:sp>
        <p:nvSpPr>
          <p:cNvPr id="145413" name="Rectangle 4"/>
          <p:cNvSpPr>
            <a:spLocks noChangeArrowheads="1"/>
          </p:cNvSpPr>
          <p:nvPr/>
        </p:nvSpPr>
        <p:spPr bwMode="auto">
          <a:xfrm>
            <a:off x="990600" y="1035050"/>
            <a:ext cx="4038600" cy="641350"/>
          </a:xfrm>
          <a:prstGeom prst="rect">
            <a:avLst/>
          </a:prstGeom>
          <a:solidFill>
            <a:schemeClr val="accent5">
              <a:lumMod val="20000"/>
              <a:lumOff val="80000"/>
            </a:schemeClr>
          </a:solidFill>
          <a:ln w="9525">
            <a:noFill/>
            <a:miter lim="800000"/>
            <a:headEnd/>
            <a:tailEnd/>
          </a:ln>
        </p:spPr>
        <p:txBody>
          <a:bodyPr>
            <a:spAutoFit/>
          </a:bodyPr>
          <a:lstStyle/>
          <a:p>
            <a:pPr>
              <a:spcBef>
                <a:spcPct val="50000"/>
              </a:spcBef>
              <a:defRPr/>
            </a:pPr>
            <a:r>
              <a:rPr lang="en-US" sz="3600" b="1" dirty="0">
                <a:solidFill>
                  <a:srgbClr val="FF0000"/>
                </a:solidFill>
                <a:cs typeface="Arial" charset="0"/>
              </a:rPr>
              <a:t>2- </a:t>
            </a:r>
            <a:r>
              <a:rPr lang="en-US" sz="3600" b="1" dirty="0">
                <a:cs typeface="Arial" charset="0"/>
              </a:rPr>
              <a:t>CH</a:t>
            </a:r>
            <a:r>
              <a:rPr lang="en-US" sz="3600" b="1" baseline="-25000" dirty="0">
                <a:cs typeface="Arial" charset="0"/>
              </a:rPr>
              <a:t>3</a:t>
            </a:r>
            <a:r>
              <a:rPr lang="en-US" sz="3600" b="1" dirty="0">
                <a:cs typeface="Arial" charset="0"/>
              </a:rPr>
              <a:t>CH</a:t>
            </a:r>
            <a:r>
              <a:rPr lang="en-US" sz="3600" b="1" baseline="-25000" dirty="0">
                <a:cs typeface="Arial" charset="0"/>
              </a:rPr>
              <a:t>2</a:t>
            </a:r>
            <a:r>
              <a:rPr lang="en-US" sz="3600" b="1" dirty="0">
                <a:cs typeface="Arial" charset="0"/>
              </a:rPr>
              <a:t>CH</a:t>
            </a:r>
            <a:r>
              <a:rPr lang="en-US" sz="3600" b="1" baseline="-25000" dirty="0">
                <a:cs typeface="Arial" charset="0"/>
              </a:rPr>
              <a:t>2</a:t>
            </a:r>
            <a:r>
              <a:rPr lang="en-US" sz="3600" b="1" dirty="0">
                <a:cs typeface="Arial" charset="0"/>
              </a:rPr>
              <a:t>OH</a:t>
            </a:r>
            <a:r>
              <a:rPr lang="en-US" sz="3600" dirty="0">
                <a:cs typeface="Arial" charset="0"/>
              </a:rPr>
              <a:t>         </a:t>
            </a:r>
          </a:p>
        </p:txBody>
      </p:sp>
      <p:sp>
        <p:nvSpPr>
          <p:cNvPr id="145414" name="Rectangle 5"/>
          <p:cNvSpPr>
            <a:spLocks noChangeArrowheads="1"/>
          </p:cNvSpPr>
          <p:nvPr/>
        </p:nvSpPr>
        <p:spPr bwMode="auto">
          <a:xfrm>
            <a:off x="2895600" y="1949450"/>
            <a:ext cx="3581400" cy="641350"/>
          </a:xfrm>
          <a:prstGeom prst="rect">
            <a:avLst/>
          </a:prstGeom>
          <a:solidFill>
            <a:schemeClr val="accent5">
              <a:lumMod val="20000"/>
              <a:lumOff val="80000"/>
            </a:schemeClr>
          </a:solidFill>
          <a:ln w="9525">
            <a:noFill/>
            <a:miter lim="800000"/>
            <a:headEnd/>
            <a:tailEnd/>
          </a:ln>
        </p:spPr>
        <p:txBody>
          <a:bodyPr>
            <a:spAutoFit/>
          </a:bodyPr>
          <a:lstStyle/>
          <a:p>
            <a:pPr>
              <a:spcBef>
                <a:spcPct val="50000"/>
              </a:spcBef>
              <a:defRPr/>
            </a:pPr>
            <a:r>
              <a:rPr lang="en-US" sz="3600" b="1">
                <a:solidFill>
                  <a:srgbClr val="FF0000"/>
                </a:solidFill>
                <a:cs typeface="Arial" charset="0"/>
              </a:rPr>
              <a:t>3-</a:t>
            </a:r>
            <a:r>
              <a:rPr lang="en-US" sz="3600" b="1">
                <a:cs typeface="Arial" charset="0"/>
              </a:rPr>
              <a:t>CH</a:t>
            </a:r>
            <a:r>
              <a:rPr lang="en-US" sz="3600" b="1" baseline="-25000">
                <a:cs typeface="Arial" charset="0"/>
              </a:rPr>
              <a:t>3</a:t>
            </a:r>
            <a:r>
              <a:rPr lang="en-US" sz="3600" b="1">
                <a:cs typeface="Arial" charset="0"/>
              </a:rPr>
              <a:t>CH</a:t>
            </a:r>
            <a:r>
              <a:rPr lang="en-US" sz="3600" b="1" baseline="-25000">
                <a:cs typeface="Arial" charset="0"/>
              </a:rPr>
              <a:t>2</a:t>
            </a:r>
            <a:r>
              <a:rPr lang="en-US" sz="3600" b="1">
                <a:cs typeface="Arial" charset="0"/>
              </a:rPr>
              <a:t>OCH</a:t>
            </a:r>
            <a:r>
              <a:rPr lang="en-US" sz="3600" b="1" baseline="-25000">
                <a:cs typeface="Arial" charset="0"/>
              </a:rPr>
              <a:t>3</a:t>
            </a:r>
            <a:r>
              <a:rPr lang="en-US" sz="3600">
                <a:cs typeface="Arial" charset="0"/>
              </a:rPr>
              <a:t>         </a:t>
            </a:r>
          </a:p>
        </p:txBody>
      </p:sp>
      <p:sp>
        <p:nvSpPr>
          <p:cNvPr id="144391" name="Text Box 6"/>
          <p:cNvSpPr txBox="1">
            <a:spLocks noChangeArrowheads="1"/>
          </p:cNvSpPr>
          <p:nvPr/>
        </p:nvSpPr>
        <p:spPr bwMode="auto">
          <a:xfrm>
            <a:off x="7620000" y="2847975"/>
            <a:ext cx="1295400" cy="641350"/>
          </a:xfrm>
          <a:prstGeom prst="rect">
            <a:avLst/>
          </a:prstGeom>
          <a:solidFill>
            <a:srgbClr val="FFFF00"/>
          </a:solidFill>
          <a:ln w="9525">
            <a:noFill/>
            <a:miter lim="800000"/>
            <a:headEnd/>
            <a:tailEnd/>
          </a:ln>
        </p:spPr>
        <p:txBody>
          <a:bodyPr>
            <a:spAutoFit/>
          </a:bodyPr>
          <a:lstStyle/>
          <a:p>
            <a:pPr>
              <a:spcBef>
                <a:spcPct val="50000"/>
              </a:spcBef>
            </a:pPr>
            <a:r>
              <a:rPr lang="ar-SA" sz="3600" b="1"/>
              <a:t>الترتيب</a:t>
            </a:r>
            <a:endParaRPr lang="en-US" sz="3600" b="1" baseline="-25000"/>
          </a:p>
        </p:txBody>
      </p:sp>
      <p:sp>
        <p:nvSpPr>
          <p:cNvPr id="144392" name="Text Box 7"/>
          <p:cNvSpPr txBox="1">
            <a:spLocks noChangeArrowheads="1"/>
          </p:cNvSpPr>
          <p:nvPr/>
        </p:nvSpPr>
        <p:spPr bwMode="auto">
          <a:xfrm>
            <a:off x="7696200" y="3778250"/>
            <a:ext cx="1295400" cy="641350"/>
          </a:xfrm>
          <a:prstGeom prst="rect">
            <a:avLst/>
          </a:prstGeom>
          <a:solidFill>
            <a:srgbClr val="FFFF00"/>
          </a:solidFill>
          <a:ln w="9525">
            <a:noFill/>
            <a:miter lim="800000"/>
            <a:headEnd/>
            <a:tailEnd/>
          </a:ln>
        </p:spPr>
        <p:txBody>
          <a:bodyPr>
            <a:spAutoFit/>
          </a:bodyPr>
          <a:lstStyle/>
          <a:p>
            <a:pPr>
              <a:spcBef>
                <a:spcPct val="50000"/>
              </a:spcBef>
            </a:pPr>
            <a:r>
              <a:rPr lang="ar-SA" sz="3600" b="1"/>
              <a:t>الأعلى</a:t>
            </a:r>
            <a:endParaRPr lang="en-US" sz="3600" b="1" baseline="-25000"/>
          </a:p>
        </p:txBody>
      </p:sp>
      <p:sp>
        <p:nvSpPr>
          <p:cNvPr id="144393" name="Text Box 8"/>
          <p:cNvSpPr txBox="1">
            <a:spLocks noChangeArrowheads="1"/>
          </p:cNvSpPr>
          <p:nvPr/>
        </p:nvSpPr>
        <p:spPr bwMode="auto">
          <a:xfrm>
            <a:off x="457200" y="3886200"/>
            <a:ext cx="990600" cy="641350"/>
          </a:xfrm>
          <a:prstGeom prst="rect">
            <a:avLst/>
          </a:prstGeom>
          <a:solidFill>
            <a:srgbClr val="FFFF00"/>
          </a:solidFill>
          <a:ln w="9525">
            <a:noFill/>
            <a:miter lim="800000"/>
            <a:headEnd/>
            <a:tailEnd/>
          </a:ln>
        </p:spPr>
        <p:txBody>
          <a:bodyPr>
            <a:spAutoFit/>
          </a:bodyPr>
          <a:lstStyle/>
          <a:p>
            <a:pPr>
              <a:spcBef>
                <a:spcPct val="50000"/>
              </a:spcBef>
            </a:pPr>
            <a:r>
              <a:rPr lang="ar-SA" sz="3600" b="1"/>
              <a:t>الأقل</a:t>
            </a:r>
            <a:endParaRPr lang="en-US" sz="3600" b="1" baseline="-25000"/>
          </a:p>
        </p:txBody>
      </p:sp>
      <p:sp>
        <p:nvSpPr>
          <p:cNvPr id="144394" name="Text Box 9"/>
          <p:cNvSpPr txBox="1">
            <a:spLocks noChangeArrowheads="1"/>
          </p:cNvSpPr>
          <p:nvPr/>
        </p:nvSpPr>
        <p:spPr bwMode="auto">
          <a:xfrm>
            <a:off x="5943600" y="3886200"/>
            <a:ext cx="609600" cy="641350"/>
          </a:xfrm>
          <a:prstGeom prst="rect">
            <a:avLst/>
          </a:prstGeom>
          <a:solidFill>
            <a:srgbClr val="FFFF00"/>
          </a:solidFill>
          <a:ln w="9525">
            <a:noFill/>
            <a:miter lim="800000"/>
            <a:headEnd/>
            <a:tailEnd/>
          </a:ln>
        </p:spPr>
        <p:txBody>
          <a:bodyPr>
            <a:spAutoFit/>
          </a:bodyPr>
          <a:lstStyle/>
          <a:p>
            <a:pPr>
              <a:spcBef>
                <a:spcPct val="50000"/>
              </a:spcBef>
            </a:pPr>
            <a:r>
              <a:rPr lang="ar-SA" sz="3600" b="1"/>
              <a:t>ثم</a:t>
            </a:r>
            <a:endParaRPr lang="en-US" sz="3600" b="1" baseline="-25000"/>
          </a:p>
        </p:txBody>
      </p:sp>
      <p:sp>
        <p:nvSpPr>
          <p:cNvPr id="144395" name="Text Box 10"/>
          <p:cNvSpPr txBox="1">
            <a:spLocks noChangeArrowheads="1"/>
          </p:cNvSpPr>
          <p:nvPr/>
        </p:nvSpPr>
        <p:spPr bwMode="auto">
          <a:xfrm>
            <a:off x="3429000" y="3886200"/>
            <a:ext cx="609600" cy="641350"/>
          </a:xfrm>
          <a:prstGeom prst="rect">
            <a:avLst/>
          </a:prstGeom>
          <a:solidFill>
            <a:srgbClr val="FFFF00"/>
          </a:solidFill>
          <a:ln w="9525">
            <a:noFill/>
            <a:miter lim="800000"/>
            <a:headEnd/>
            <a:tailEnd/>
          </a:ln>
        </p:spPr>
        <p:txBody>
          <a:bodyPr>
            <a:spAutoFit/>
          </a:bodyPr>
          <a:lstStyle/>
          <a:p>
            <a:pPr>
              <a:spcBef>
                <a:spcPct val="50000"/>
              </a:spcBef>
            </a:pPr>
            <a:r>
              <a:rPr lang="ar-SA" sz="3600" b="1"/>
              <a:t>ثم</a:t>
            </a:r>
            <a:endParaRPr lang="en-US" sz="3600" b="1" baseline="-25000"/>
          </a:p>
        </p:txBody>
      </p:sp>
      <p:sp>
        <p:nvSpPr>
          <p:cNvPr id="12" name="Text Box 11"/>
          <p:cNvSpPr txBox="1">
            <a:spLocks noChangeArrowheads="1"/>
          </p:cNvSpPr>
          <p:nvPr/>
        </p:nvSpPr>
        <p:spPr bwMode="auto">
          <a:xfrm>
            <a:off x="6858000" y="3810000"/>
            <a:ext cx="609600" cy="641350"/>
          </a:xfrm>
          <a:prstGeom prst="rect">
            <a:avLst/>
          </a:prstGeom>
          <a:solidFill>
            <a:schemeClr val="accent1"/>
          </a:solidFill>
          <a:ln w="9525">
            <a:noFill/>
            <a:miter lim="800000"/>
            <a:headEnd/>
            <a:tailEnd/>
          </a:ln>
        </p:spPr>
        <p:txBody>
          <a:bodyPr>
            <a:spAutoFit/>
          </a:bodyPr>
          <a:lstStyle/>
          <a:p>
            <a:pPr>
              <a:spcBef>
                <a:spcPct val="50000"/>
              </a:spcBef>
            </a:pPr>
            <a:r>
              <a:rPr lang="en-US" sz="3600" b="1">
                <a:solidFill>
                  <a:srgbClr val="FF0000"/>
                </a:solidFill>
              </a:rPr>
              <a:t>2</a:t>
            </a:r>
            <a:endParaRPr lang="en-US" sz="3600" b="1" baseline="-25000">
              <a:solidFill>
                <a:srgbClr val="FF0000"/>
              </a:solidFill>
            </a:endParaRPr>
          </a:p>
        </p:txBody>
      </p:sp>
      <p:sp>
        <p:nvSpPr>
          <p:cNvPr id="13" name="Text Box 12"/>
          <p:cNvSpPr txBox="1">
            <a:spLocks noChangeArrowheads="1"/>
          </p:cNvSpPr>
          <p:nvPr/>
        </p:nvSpPr>
        <p:spPr bwMode="auto">
          <a:xfrm>
            <a:off x="4800600" y="3810000"/>
            <a:ext cx="609600" cy="641350"/>
          </a:xfrm>
          <a:prstGeom prst="rect">
            <a:avLst/>
          </a:prstGeom>
          <a:solidFill>
            <a:schemeClr val="accent1"/>
          </a:solidFill>
          <a:ln w="9525">
            <a:noFill/>
            <a:miter lim="800000"/>
            <a:headEnd/>
            <a:tailEnd/>
          </a:ln>
        </p:spPr>
        <p:txBody>
          <a:bodyPr>
            <a:spAutoFit/>
          </a:bodyPr>
          <a:lstStyle/>
          <a:p>
            <a:pPr>
              <a:spcBef>
                <a:spcPct val="50000"/>
              </a:spcBef>
            </a:pPr>
            <a:r>
              <a:rPr lang="en-US" sz="3600" b="1">
                <a:solidFill>
                  <a:srgbClr val="FF0000"/>
                </a:solidFill>
              </a:rPr>
              <a:t>3</a:t>
            </a:r>
            <a:endParaRPr lang="en-US" sz="3600" b="1" baseline="-25000">
              <a:solidFill>
                <a:srgbClr val="FF0000"/>
              </a:solidFill>
            </a:endParaRPr>
          </a:p>
        </p:txBody>
      </p:sp>
      <p:sp>
        <p:nvSpPr>
          <p:cNvPr id="14" name="Text Box 13"/>
          <p:cNvSpPr txBox="1">
            <a:spLocks noChangeArrowheads="1"/>
          </p:cNvSpPr>
          <p:nvPr/>
        </p:nvSpPr>
        <p:spPr bwMode="auto">
          <a:xfrm>
            <a:off x="2133600" y="3810000"/>
            <a:ext cx="609600" cy="641350"/>
          </a:xfrm>
          <a:prstGeom prst="rect">
            <a:avLst/>
          </a:prstGeom>
          <a:solidFill>
            <a:schemeClr val="accent1"/>
          </a:solidFill>
          <a:ln w="9525">
            <a:noFill/>
            <a:miter lim="800000"/>
            <a:headEnd/>
            <a:tailEnd/>
          </a:ln>
        </p:spPr>
        <p:txBody>
          <a:bodyPr>
            <a:spAutoFit/>
          </a:bodyPr>
          <a:lstStyle/>
          <a:p>
            <a:pPr>
              <a:spcBef>
                <a:spcPct val="50000"/>
              </a:spcBef>
            </a:pPr>
            <a:r>
              <a:rPr lang="en-US" sz="3600" b="1">
                <a:solidFill>
                  <a:srgbClr val="FF0000"/>
                </a:solidFill>
              </a:rPr>
              <a:t>1</a:t>
            </a:r>
            <a:endParaRPr lang="en-US" sz="3600" b="1" baseline="-25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Number Placeholder 1"/>
          <p:cNvSpPr>
            <a:spLocks noGrp="1"/>
          </p:cNvSpPr>
          <p:nvPr>
            <p:ph type="sldNum" sz="quarter" idx="12"/>
          </p:nvPr>
        </p:nvSpPr>
        <p:spPr>
          <a:noFill/>
        </p:spPr>
        <p:txBody>
          <a:bodyPr/>
          <a:lstStyle/>
          <a:p>
            <a:fld id="{0644F67E-1C43-4E30-AC60-3C2A94437A5F}" type="slidenum">
              <a:rPr lang="ar-SA" smtClean="0"/>
              <a:pPr/>
              <a:t>141</a:t>
            </a:fld>
            <a:endParaRPr lang="en-US" smtClean="0"/>
          </a:p>
        </p:txBody>
      </p:sp>
      <p:sp>
        <p:nvSpPr>
          <p:cNvPr id="146435" name="Text Box 2"/>
          <p:cNvSpPr txBox="1">
            <a:spLocks noChangeArrowheads="1"/>
          </p:cNvSpPr>
          <p:nvPr/>
        </p:nvSpPr>
        <p:spPr bwMode="auto">
          <a:xfrm>
            <a:off x="685800" y="152400"/>
            <a:ext cx="8305800" cy="1190625"/>
          </a:xfrm>
          <a:prstGeom prst="rect">
            <a:avLst/>
          </a:prstGeom>
          <a:solidFill>
            <a:schemeClr val="accent5">
              <a:lumMod val="20000"/>
              <a:lumOff val="80000"/>
            </a:schemeClr>
          </a:solidFill>
          <a:ln w="9525">
            <a:noFill/>
            <a:miter lim="800000"/>
            <a:headEnd/>
            <a:tailEnd/>
          </a:ln>
        </p:spPr>
        <p:txBody>
          <a:bodyPr>
            <a:spAutoFit/>
          </a:bodyPr>
          <a:lstStyle/>
          <a:p>
            <a:pPr>
              <a:spcBef>
                <a:spcPct val="50000"/>
              </a:spcBef>
              <a:defRPr/>
            </a:pPr>
            <a:r>
              <a:rPr lang="ar-SA" sz="3600" b="1">
                <a:cs typeface="Arial" charset="0"/>
              </a:rPr>
              <a:t>رتب تصاعدياً المركبات العضوية الآتية حسب درجات غليانها </a:t>
            </a:r>
            <a:endParaRPr lang="en-US" sz="3600" b="1">
              <a:cs typeface="Arial" charset="0"/>
            </a:endParaRPr>
          </a:p>
        </p:txBody>
      </p:sp>
      <p:sp>
        <p:nvSpPr>
          <p:cNvPr id="146436" name="Rectangle 3"/>
          <p:cNvSpPr>
            <a:spLocks noChangeArrowheads="1"/>
          </p:cNvSpPr>
          <p:nvPr/>
        </p:nvSpPr>
        <p:spPr bwMode="auto">
          <a:xfrm>
            <a:off x="5257800" y="2362200"/>
            <a:ext cx="2667000" cy="641350"/>
          </a:xfrm>
          <a:prstGeom prst="rect">
            <a:avLst/>
          </a:prstGeom>
          <a:solidFill>
            <a:schemeClr val="accent5">
              <a:lumMod val="20000"/>
              <a:lumOff val="80000"/>
            </a:schemeClr>
          </a:solidFill>
          <a:ln w="9525">
            <a:noFill/>
            <a:miter lim="800000"/>
            <a:headEnd/>
            <a:tailEnd/>
          </a:ln>
        </p:spPr>
        <p:txBody>
          <a:bodyPr>
            <a:spAutoFit/>
          </a:bodyPr>
          <a:lstStyle/>
          <a:p>
            <a:pPr>
              <a:spcBef>
                <a:spcPct val="50000"/>
              </a:spcBef>
              <a:defRPr/>
            </a:pPr>
            <a:r>
              <a:rPr lang="ar-SA" sz="3600" b="1" dirty="0">
                <a:cs typeface="Arial" charset="0"/>
              </a:rPr>
              <a:t>1، 2- ايثانديول</a:t>
            </a:r>
            <a:endParaRPr lang="en-US" sz="3600" b="1" dirty="0">
              <a:cs typeface="Arial" charset="0"/>
            </a:endParaRPr>
          </a:p>
        </p:txBody>
      </p:sp>
      <p:sp>
        <p:nvSpPr>
          <p:cNvPr id="145413" name="Text Box 6"/>
          <p:cNvSpPr txBox="1">
            <a:spLocks noChangeArrowheads="1"/>
          </p:cNvSpPr>
          <p:nvPr/>
        </p:nvSpPr>
        <p:spPr bwMode="auto">
          <a:xfrm>
            <a:off x="7620000" y="3730625"/>
            <a:ext cx="1295400" cy="641350"/>
          </a:xfrm>
          <a:prstGeom prst="rect">
            <a:avLst/>
          </a:prstGeom>
          <a:solidFill>
            <a:srgbClr val="FFFF00"/>
          </a:solidFill>
          <a:ln w="9525">
            <a:noFill/>
            <a:miter lim="800000"/>
            <a:headEnd/>
            <a:tailEnd/>
          </a:ln>
        </p:spPr>
        <p:txBody>
          <a:bodyPr>
            <a:spAutoFit/>
          </a:bodyPr>
          <a:lstStyle/>
          <a:p>
            <a:pPr>
              <a:spcBef>
                <a:spcPct val="50000"/>
              </a:spcBef>
            </a:pPr>
            <a:r>
              <a:rPr lang="ar-SA" sz="3600" b="1"/>
              <a:t>الترتيب</a:t>
            </a:r>
            <a:endParaRPr lang="en-US" sz="3600" b="1" baseline="-25000"/>
          </a:p>
        </p:txBody>
      </p:sp>
      <p:sp>
        <p:nvSpPr>
          <p:cNvPr id="145414" name="Text Box 7"/>
          <p:cNvSpPr txBox="1">
            <a:spLocks noChangeArrowheads="1"/>
          </p:cNvSpPr>
          <p:nvPr/>
        </p:nvSpPr>
        <p:spPr bwMode="auto">
          <a:xfrm>
            <a:off x="7696200" y="4660900"/>
            <a:ext cx="1295400" cy="641350"/>
          </a:xfrm>
          <a:prstGeom prst="rect">
            <a:avLst/>
          </a:prstGeom>
          <a:solidFill>
            <a:srgbClr val="FFFF00"/>
          </a:solidFill>
          <a:ln w="9525">
            <a:noFill/>
            <a:miter lim="800000"/>
            <a:headEnd/>
            <a:tailEnd/>
          </a:ln>
        </p:spPr>
        <p:txBody>
          <a:bodyPr>
            <a:spAutoFit/>
          </a:bodyPr>
          <a:lstStyle/>
          <a:p>
            <a:pPr>
              <a:spcBef>
                <a:spcPct val="50000"/>
              </a:spcBef>
            </a:pPr>
            <a:r>
              <a:rPr lang="ar-SA" sz="3600" b="1"/>
              <a:t>الأقل</a:t>
            </a:r>
            <a:endParaRPr lang="en-US" sz="3600" b="1" baseline="-25000"/>
          </a:p>
        </p:txBody>
      </p:sp>
      <p:sp>
        <p:nvSpPr>
          <p:cNvPr id="145415" name="Text Box 8"/>
          <p:cNvSpPr txBox="1">
            <a:spLocks noChangeArrowheads="1"/>
          </p:cNvSpPr>
          <p:nvPr/>
        </p:nvSpPr>
        <p:spPr bwMode="auto">
          <a:xfrm>
            <a:off x="152400" y="4768850"/>
            <a:ext cx="1295400" cy="641350"/>
          </a:xfrm>
          <a:prstGeom prst="rect">
            <a:avLst/>
          </a:prstGeom>
          <a:solidFill>
            <a:srgbClr val="FFFF00"/>
          </a:solidFill>
          <a:ln w="9525">
            <a:noFill/>
            <a:miter lim="800000"/>
            <a:headEnd/>
            <a:tailEnd/>
          </a:ln>
        </p:spPr>
        <p:txBody>
          <a:bodyPr>
            <a:spAutoFit/>
          </a:bodyPr>
          <a:lstStyle/>
          <a:p>
            <a:pPr>
              <a:spcBef>
                <a:spcPct val="50000"/>
              </a:spcBef>
            </a:pPr>
            <a:r>
              <a:rPr lang="ar-SA" sz="3600" b="1"/>
              <a:t>الأعلى</a:t>
            </a:r>
            <a:endParaRPr lang="en-US" sz="3600" b="1" baseline="-25000"/>
          </a:p>
        </p:txBody>
      </p:sp>
      <p:sp>
        <p:nvSpPr>
          <p:cNvPr id="145416" name="Text Box 9"/>
          <p:cNvSpPr txBox="1">
            <a:spLocks noChangeArrowheads="1"/>
          </p:cNvSpPr>
          <p:nvPr/>
        </p:nvSpPr>
        <p:spPr bwMode="auto">
          <a:xfrm>
            <a:off x="6172200" y="4768850"/>
            <a:ext cx="609600" cy="641350"/>
          </a:xfrm>
          <a:prstGeom prst="rect">
            <a:avLst/>
          </a:prstGeom>
          <a:solidFill>
            <a:srgbClr val="FFFF00"/>
          </a:solidFill>
          <a:ln w="9525">
            <a:noFill/>
            <a:miter lim="800000"/>
            <a:headEnd/>
            <a:tailEnd/>
          </a:ln>
        </p:spPr>
        <p:txBody>
          <a:bodyPr>
            <a:spAutoFit/>
          </a:bodyPr>
          <a:lstStyle/>
          <a:p>
            <a:pPr>
              <a:spcBef>
                <a:spcPct val="50000"/>
              </a:spcBef>
            </a:pPr>
            <a:r>
              <a:rPr lang="ar-SA" sz="3600" b="1"/>
              <a:t>ثم</a:t>
            </a:r>
            <a:endParaRPr lang="en-US" sz="3600" b="1" baseline="-25000"/>
          </a:p>
        </p:txBody>
      </p:sp>
      <p:sp>
        <p:nvSpPr>
          <p:cNvPr id="145417" name="Text Box 10"/>
          <p:cNvSpPr txBox="1">
            <a:spLocks noChangeArrowheads="1"/>
          </p:cNvSpPr>
          <p:nvPr/>
        </p:nvSpPr>
        <p:spPr bwMode="auto">
          <a:xfrm>
            <a:off x="4495800" y="4768850"/>
            <a:ext cx="609600" cy="641350"/>
          </a:xfrm>
          <a:prstGeom prst="rect">
            <a:avLst/>
          </a:prstGeom>
          <a:solidFill>
            <a:srgbClr val="FFFF00"/>
          </a:solidFill>
          <a:ln w="9525">
            <a:noFill/>
            <a:miter lim="800000"/>
            <a:headEnd/>
            <a:tailEnd/>
          </a:ln>
        </p:spPr>
        <p:txBody>
          <a:bodyPr>
            <a:spAutoFit/>
          </a:bodyPr>
          <a:lstStyle/>
          <a:p>
            <a:pPr>
              <a:spcBef>
                <a:spcPct val="50000"/>
              </a:spcBef>
            </a:pPr>
            <a:r>
              <a:rPr lang="ar-SA" sz="3600" b="1"/>
              <a:t>ثم</a:t>
            </a:r>
            <a:endParaRPr lang="en-US" sz="3600" b="1" baseline="-25000"/>
          </a:p>
        </p:txBody>
      </p:sp>
      <p:sp>
        <p:nvSpPr>
          <p:cNvPr id="10" name="Text Box 11"/>
          <p:cNvSpPr txBox="1">
            <a:spLocks noChangeArrowheads="1"/>
          </p:cNvSpPr>
          <p:nvPr/>
        </p:nvSpPr>
        <p:spPr bwMode="auto">
          <a:xfrm>
            <a:off x="6858000" y="4692650"/>
            <a:ext cx="609600" cy="641350"/>
          </a:xfrm>
          <a:prstGeom prst="rect">
            <a:avLst/>
          </a:prstGeom>
          <a:solidFill>
            <a:schemeClr val="accent1"/>
          </a:solidFill>
          <a:ln w="9525">
            <a:noFill/>
            <a:miter lim="800000"/>
            <a:headEnd/>
            <a:tailEnd/>
          </a:ln>
        </p:spPr>
        <p:txBody>
          <a:bodyPr>
            <a:spAutoFit/>
          </a:bodyPr>
          <a:lstStyle/>
          <a:p>
            <a:pPr>
              <a:spcBef>
                <a:spcPct val="50000"/>
              </a:spcBef>
            </a:pPr>
            <a:r>
              <a:rPr lang="en-US" sz="3600" b="1">
                <a:solidFill>
                  <a:srgbClr val="FF0000"/>
                </a:solidFill>
              </a:rPr>
              <a:t>4</a:t>
            </a:r>
            <a:endParaRPr lang="en-US" sz="3600" b="1" baseline="-25000">
              <a:solidFill>
                <a:srgbClr val="FF0000"/>
              </a:solidFill>
            </a:endParaRPr>
          </a:p>
        </p:txBody>
      </p:sp>
      <p:sp>
        <p:nvSpPr>
          <p:cNvPr id="11" name="Text Box 12"/>
          <p:cNvSpPr txBox="1">
            <a:spLocks noChangeArrowheads="1"/>
          </p:cNvSpPr>
          <p:nvPr/>
        </p:nvSpPr>
        <p:spPr bwMode="auto">
          <a:xfrm>
            <a:off x="5410200" y="4768850"/>
            <a:ext cx="609600" cy="641350"/>
          </a:xfrm>
          <a:prstGeom prst="rect">
            <a:avLst/>
          </a:prstGeom>
          <a:solidFill>
            <a:schemeClr val="accent1"/>
          </a:solidFill>
          <a:ln w="9525">
            <a:noFill/>
            <a:miter lim="800000"/>
            <a:headEnd/>
            <a:tailEnd/>
          </a:ln>
        </p:spPr>
        <p:txBody>
          <a:bodyPr>
            <a:spAutoFit/>
          </a:bodyPr>
          <a:lstStyle/>
          <a:p>
            <a:pPr>
              <a:spcBef>
                <a:spcPct val="50000"/>
              </a:spcBef>
            </a:pPr>
            <a:r>
              <a:rPr lang="en-US" sz="3600" b="1">
                <a:solidFill>
                  <a:srgbClr val="FF0000"/>
                </a:solidFill>
              </a:rPr>
              <a:t>3</a:t>
            </a:r>
            <a:endParaRPr lang="en-US" sz="3600" b="1" baseline="-25000">
              <a:solidFill>
                <a:srgbClr val="FF0000"/>
              </a:solidFill>
            </a:endParaRPr>
          </a:p>
        </p:txBody>
      </p:sp>
      <p:sp>
        <p:nvSpPr>
          <p:cNvPr id="12" name="Text Box 13"/>
          <p:cNvSpPr txBox="1">
            <a:spLocks noChangeArrowheads="1"/>
          </p:cNvSpPr>
          <p:nvPr/>
        </p:nvSpPr>
        <p:spPr bwMode="auto">
          <a:xfrm>
            <a:off x="3581400" y="4768850"/>
            <a:ext cx="609600" cy="641350"/>
          </a:xfrm>
          <a:prstGeom prst="rect">
            <a:avLst/>
          </a:prstGeom>
          <a:solidFill>
            <a:schemeClr val="accent1"/>
          </a:solidFill>
          <a:ln w="9525">
            <a:noFill/>
            <a:miter lim="800000"/>
            <a:headEnd/>
            <a:tailEnd/>
          </a:ln>
        </p:spPr>
        <p:txBody>
          <a:bodyPr>
            <a:spAutoFit/>
          </a:bodyPr>
          <a:lstStyle/>
          <a:p>
            <a:pPr>
              <a:spcBef>
                <a:spcPct val="50000"/>
              </a:spcBef>
            </a:pPr>
            <a:r>
              <a:rPr lang="en-US" sz="3600" b="1">
                <a:solidFill>
                  <a:srgbClr val="FF0000"/>
                </a:solidFill>
              </a:rPr>
              <a:t>1</a:t>
            </a:r>
            <a:endParaRPr lang="en-US" sz="3600" b="1" baseline="-25000">
              <a:solidFill>
                <a:srgbClr val="FF0000"/>
              </a:solidFill>
            </a:endParaRPr>
          </a:p>
        </p:txBody>
      </p:sp>
      <p:sp>
        <p:nvSpPr>
          <p:cNvPr id="146445" name="Rectangle 14"/>
          <p:cNvSpPr>
            <a:spLocks noChangeArrowheads="1"/>
          </p:cNvSpPr>
          <p:nvPr/>
        </p:nvSpPr>
        <p:spPr bwMode="auto">
          <a:xfrm>
            <a:off x="609600" y="2406650"/>
            <a:ext cx="2514600" cy="641350"/>
          </a:xfrm>
          <a:prstGeom prst="rect">
            <a:avLst/>
          </a:prstGeom>
          <a:solidFill>
            <a:schemeClr val="accent5">
              <a:lumMod val="20000"/>
              <a:lumOff val="80000"/>
            </a:schemeClr>
          </a:solidFill>
          <a:ln w="9525">
            <a:noFill/>
            <a:miter lim="800000"/>
            <a:headEnd/>
            <a:tailEnd/>
          </a:ln>
        </p:spPr>
        <p:txBody>
          <a:bodyPr>
            <a:spAutoFit/>
          </a:bodyPr>
          <a:lstStyle/>
          <a:p>
            <a:pPr>
              <a:spcBef>
                <a:spcPct val="50000"/>
              </a:spcBef>
              <a:defRPr/>
            </a:pPr>
            <a:r>
              <a:rPr lang="ar-SA" sz="3600" b="1">
                <a:cs typeface="Arial" charset="0"/>
              </a:rPr>
              <a:t>ايثيل ميثيل ايثر</a:t>
            </a:r>
            <a:endParaRPr lang="en-US" sz="3600" b="1">
              <a:cs typeface="Arial" charset="0"/>
            </a:endParaRPr>
          </a:p>
        </p:txBody>
      </p:sp>
      <p:sp>
        <p:nvSpPr>
          <p:cNvPr id="146446" name="Rectangle 15"/>
          <p:cNvSpPr>
            <a:spLocks noChangeArrowheads="1"/>
          </p:cNvSpPr>
          <p:nvPr/>
        </p:nvSpPr>
        <p:spPr bwMode="auto">
          <a:xfrm>
            <a:off x="5791200" y="1524000"/>
            <a:ext cx="2057400" cy="641350"/>
          </a:xfrm>
          <a:prstGeom prst="rect">
            <a:avLst/>
          </a:prstGeom>
          <a:solidFill>
            <a:schemeClr val="accent5">
              <a:lumMod val="20000"/>
              <a:lumOff val="80000"/>
            </a:schemeClr>
          </a:solidFill>
          <a:ln w="9525">
            <a:noFill/>
            <a:miter lim="800000"/>
            <a:headEnd/>
            <a:tailEnd/>
          </a:ln>
        </p:spPr>
        <p:txBody>
          <a:bodyPr>
            <a:spAutoFit/>
          </a:bodyPr>
          <a:lstStyle/>
          <a:p>
            <a:pPr>
              <a:spcBef>
                <a:spcPct val="50000"/>
              </a:spcBef>
              <a:defRPr/>
            </a:pPr>
            <a:r>
              <a:rPr lang="ar-SA" sz="3600" b="1">
                <a:cs typeface="Arial" charset="0"/>
              </a:rPr>
              <a:t>بروبيل أمين</a:t>
            </a:r>
            <a:endParaRPr lang="en-US" sz="3600" b="1">
              <a:cs typeface="Arial" charset="0"/>
            </a:endParaRPr>
          </a:p>
        </p:txBody>
      </p:sp>
      <p:sp>
        <p:nvSpPr>
          <p:cNvPr id="146447" name="Rectangle 16"/>
          <p:cNvSpPr>
            <a:spLocks noChangeArrowheads="1"/>
          </p:cNvSpPr>
          <p:nvPr/>
        </p:nvSpPr>
        <p:spPr bwMode="auto">
          <a:xfrm>
            <a:off x="1371600" y="1447800"/>
            <a:ext cx="1752600" cy="641350"/>
          </a:xfrm>
          <a:prstGeom prst="rect">
            <a:avLst/>
          </a:prstGeom>
          <a:solidFill>
            <a:schemeClr val="accent5">
              <a:lumMod val="20000"/>
              <a:lumOff val="80000"/>
            </a:schemeClr>
          </a:solidFill>
          <a:ln w="9525">
            <a:noFill/>
            <a:miter lim="800000"/>
            <a:headEnd/>
            <a:tailEnd/>
          </a:ln>
        </p:spPr>
        <p:txBody>
          <a:bodyPr>
            <a:spAutoFit/>
          </a:bodyPr>
          <a:lstStyle/>
          <a:p>
            <a:pPr>
              <a:spcBef>
                <a:spcPct val="50000"/>
              </a:spcBef>
              <a:defRPr/>
            </a:pPr>
            <a:r>
              <a:rPr lang="ar-SA" sz="3600" b="1">
                <a:cs typeface="Arial" charset="0"/>
              </a:rPr>
              <a:t>بروبانون</a:t>
            </a:r>
            <a:endParaRPr lang="en-US" sz="3600" b="1">
              <a:cs typeface="Arial" charset="0"/>
            </a:endParaRPr>
          </a:p>
        </p:txBody>
      </p:sp>
      <p:sp>
        <p:nvSpPr>
          <p:cNvPr id="145424" name="Text Box 17"/>
          <p:cNvSpPr txBox="1">
            <a:spLocks noChangeArrowheads="1"/>
          </p:cNvSpPr>
          <p:nvPr/>
        </p:nvSpPr>
        <p:spPr bwMode="auto">
          <a:xfrm>
            <a:off x="8001000" y="1524000"/>
            <a:ext cx="609600" cy="641350"/>
          </a:xfrm>
          <a:prstGeom prst="rect">
            <a:avLst/>
          </a:prstGeom>
          <a:solidFill>
            <a:schemeClr val="accent1"/>
          </a:solidFill>
          <a:ln w="9525">
            <a:noFill/>
            <a:miter lim="800000"/>
            <a:headEnd/>
            <a:tailEnd/>
          </a:ln>
        </p:spPr>
        <p:txBody>
          <a:bodyPr>
            <a:spAutoFit/>
          </a:bodyPr>
          <a:lstStyle/>
          <a:p>
            <a:pPr>
              <a:spcBef>
                <a:spcPct val="50000"/>
              </a:spcBef>
            </a:pPr>
            <a:r>
              <a:rPr lang="en-US" sz="3600" b="1">
                <a:solidFill>
                  <a:srgbClr val="FF0000"/>
                </a:solidFill>
              </a:rPr>
              <a:t>1</a:t>
            </a:r>
            <a:endParaRPr lang="en-US" sz="3600" b="1" baseline="-25000">
              <a:solidFill>
                <a:srgbClr val="FF0000"/>
              </a:solidFill>
            </a:endParaRPr>
          </a:p>
        </p:txBody>
      </p:sp>
      <p:sp>
        <p:nvSpPr>
          <p:cNvPr id="145425" name="Text Box 18"/>
          <p:cNvSpPr txBox="1">
            <a:spLocks noChangeArrowheads="1"/>
          </p:cNvSpPr>
          <p:nvPr/>
        </p:nvSpPr>
        <p:spPr bwMode="auto">
          <a:xfrm>
            <a:off x="8001000" y="2406650"/>
            <a:ext cx="609600" cy="641350"/>
          </a:xfrm>
          <a:prstGeom prst="rect">
            <a:avLst/>
          </a:prstGeom>
          <a:solidFill>
            <a:schemeClr val="accent1"/>
          </a:solidFill>
          <a:ln w="9525">
            <a:noFill/>
            <a:miter lim="800000"/>
            <a:headEnd/>
            <a:tailEnd/>
          </a:ln>
        </p:spPr>
        <p:txBody>
          <a:bodyPr>
            <a:spAutoFit/>
          </a:bodyPr>
          <a:lstStyle/>
          <a:p>
            <a:pPr>
              <a:spcBef>
                <a:spcPct val="50000"/>
              </a:spcBef>
            </a:pPr>
            <a:r>
              <a:rPr lang="en-US" sz="3600" b="1">
                <a:solidFill>
                  <a:srgbClr val="FF0000"/>
                </a:solidFill>
              </a:rPr>
              <a:t>2</a:t>
            </a:r>
            <a:endParaRPr lang="en-US" sz="3600" b="1" baseline="-25000">
              <a:solidFill>
                <a:srgbClr val="FF0000"/>
              </a:solidFill>
            </a:endParaRPr>
          </a:p>
        </p:txBody>
      </p:sp>
      <p:sp>
        <p:nvSpPr>
          <p:cNvPr id="145426" name="Text Box 19"/>
          <p:cNvSpPr txBox="1">
            <a:spLocks noChangeArrowheads="1"/>
          </p:cNvSpPr>
          <p:nvPr/>
        </p:nvSpPr>
        <p:spPr bwMode="auto">
          <a:xfrm>
            <a:off x="3276600" y="1524000"/>
            <a:ext cx="609600" cy="641350"/>
          </a:xfrm>
          <a:prstGeom prst="rect">
            <a:avLst/>
          </a:prstGeom>
          <a:solidFill>
            <a:schemeClr val="accent1"/>
          </a:solidFill>
          <a:ln w="9525">
            <a:noFill/>
            <a:miter lim="800000"/>
            <a:headEnd/>
            <a:tailEnd/>
          </a:ln>
        </p:spPr>
        <p:txBody>
          <a:bodyPr>
            <a:spAutoFit/>
          </a:bodyPr>
          <a:lstStyle/>
          <a:p>
            <a:pPr>
              <a:spcBef>
                <a:spcPct val="50000"/>
              </a:spcBef>
            </a:pPr>
            <a:r>
              <a:rPr lang="en-US" sz="3600" b="1">
                <a:solidFill>
                  <a:srgbClr val="FF0000"/>
                </a:solidFill>
              </a:rPr>
              <a:t>3</a:t>
            </a:r>
            <a:endParaRPr lang="en-US" sz="3600" b="1" baseline="-25000">
              <a:solidFill>
                <a:srgbClr val="FF0000"/>
              </a:solidFill>
            </a:endParaRPr>
          </a:p>
        </p:txBody>
      </p:sp>
      <p:sp>
        <p:nvSpPr>
          <p:cNvPr id="145427" name="Text Box 20"/>
          <p:cNvSpPr txBox="1">
            <a:spLocks noChangeArrowheads="1"/>
          </p:cNvSpPr>
          <p:nvPr/>
        </p:nvSpPr>
        <p:spPr bwMode="auto">
          <a:xfrm>
            <a:off x="3276600" y="2406650"/>
            <a:ext cx="609600" cy="641350"/>
          </a:xfrm>
          <a:prstGeom prst="rect">
            <a:avLst/>
          </a:prstGeom>
          <a:solidFill>
            <a:schemeClr val="accent1"/>
          </a:solidFill>
          <a:ln w="9525">
            <a:noFill/>
            <a:miter lim="800000"/>
            <a:headEnd/>
            <a:tailEnd/>
          </a:ln>
        </p:spPr>
        <p:txBody>
          <a:bodyPr>
            <a:spAutoFit/>
          </a:bodyPr>
          <a:lstStyle/>
          <a:p>
            <a:pPr>
              <a:spcBef>
                <a:spcPct val="50000"/>
              </a:spcBef>
            </a:pPr>
            <a:r>
              <a:rPr lang="en-US" sz="3600" b="1">
                <a:solidFill>
                  <a:srgbClr val="FF0000"/>
                </a:solidFill>
              </a:rPr>
              <a:t>4</a:t>
            </a:r>
            <a:endParaRPr lang="en-US" sz="3600" b="1" baseline="-25000">
              <a:solidFill>
                <a:srgbClr val="FF0000"/>
              </a:solidFill>
            </a:endParaRPr>
          </a:p>
        </p:txBody>
      </p:sp>
      <p:sp>
        <p:nvSpPr>
          <p:cNvPr id="145428" name="Text Box 21"/>
          <p:cNvSpPr txBox="1">
            <a:spLocks noChangeArrowheads="1"/>
          </p:cNvSpPr>
          <p:nvPr/>
        </p:nvSpPr>
        <p:spPr bwMode="auto">
          <a:xfrm>
            <a:off x="2590800" y="4724400"/>
            <a:ext cx="609600" cy="641350"/>
          </a:xfrm>
          <a:prstGeom prst="rect">
            <a:avLst/>
          </a:prstGeom>
          <a:solidFill>
            <a:srgbClr val="FFFF00"/>
          </a:solidFill>
          <a:ln w="9525">
            <a:noFill/>
            <a:miter lim="800000"/>
            <a:headEnd/>
            <a:tailEnd/>
          </a:ln>
        </p:spPr>
        <p:txBody>
          <a:bodyPr>
            <a:spAutoFit/>
          </a:bodyPr>
          <a:lstStyle/>
          <a:p>
            <a:pPr>
              <a:spcBef>
                <a:spcPct val="50000"/>
              </a:spcBef>
            </a:pPr>
            <a:r>
              <a:rPr lang="ar-SA" sz="3600" b="1"/>
              <a:t>ثم</a:t>
            </a:r>
            <a:endParaRPr lang="en-US" sz="3600" b="1" baseline="-25000"/>
          </a:p>
        </p:txBody>
      </p:sp>
      <p:sp>
        <p:nvSpPr>
          <p:cNvPr id="21" name="Text Box 22"/>
          <p:cNvSpPr txBox="1">
            <a:spLocks noChangeArrowheads="1"/>
          </p:cNvSpPr>
          <p:nvPr/>
        </p:nvSpPr>
        <p:spPr bwMode="auto">
          <a:xfrm>
            <a:off x="1676400" y="4692650"/>
            <a:ext cx="609600" cy="641350"/>
          </a:xfrm>
          <a:prstGeom prst="rect">
            <a:avLst/>
          </a:prstGeom>
          <a:solidFill>
            <a:schemeClr val="accent1"/>
          </a:solidFill>
          <a:ln w="9525">
            <a:noFill/>
            <a:miter lim="800000"/>
            <a:headEnd/>
            <a:tailEnd/>
          </a:ln>
        </p:spPr>
        <p:txBody>
          <a:bodyPr>
            <a:spAutoFit/>
          </a:bodyPr>
          <a:lstStyle/>
          <a:p>
            <a:pPr>
              <a:spcBef>
                <a:spcPct val="50000"/>
              </a:spcBef>
            </a:pPr>
            <a:r>
              <a:rPr lang="en-US" sz="3600" b="1">
                <a:solidFill>
                  <a:srgbClr val="FF0000"/>
                </a:solidFill>
              </a:rPr>
              <a:t>2</a:t>
            </a:r>
            <a:endParaRPr lang="en-US" sz="3600" b="1" baseline="-25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1"/>
          <p:cNvSpPr>
            <a:spLocks noGrp="1"/>
          </p:cNvSpPr>
          <p:nvPr>
            <p:ph type="sldNum" sz="quarter" idx="12"/>
          </p:nvPr>
        </p:nvSpPr>
        <p:spPr>
          <a:noFill/>
        </p:spPr>
        <p:txBody>
          <a:bodyPr/>
          <a:lstStyle/>
          <a:p>
            <a:fld id="{EEDDEF49-7D56-43B2-95F1-6C26A51893F6}" type="slidenum">
              <a:rPr lang="ar-SA" smtClean="0"/>
              <a:pPr/>
              <a:t>142</a:t>
            </a:fld>
            <a:endParaRPr lang="en-US" smtClean="0"/>
          </a:p>
        </p:txBody>
      </p:sp>
      <p:sp>
        <p:nvSpPr>
          <p:cNvPr id="147459" name="Text Box 2"/>
          <p:cNvSpPr txBox="1">
            <a:spLocks noChangeArrowheads="1"/>
          </p:cNvSpPr>
          <p:nvPr/>
        </p:nvSpPr>
        <p:spPr bwMode="auto">
          <a:xfrm>
            <a:off x="381000" y="152400"/>
            <a:ext cx="8610600" cy="1190625"/>
          </a:xfrm>
          <a:prstGeom prst="rect">
            <a:avLst/>
          </a:prstGeom>
          <a:solidFill>
            <a:schemeClr val="accent5">
              <a:lumMod val="20000"/>
              <a:lumOff val="80000"/>
            </a:schemeClr>
          </a:solidFill>
          <a:ln w="9525">
            <a:noFill/>
            <a:miter lim="800000"/>
            <a:headEnd/>
            <a:tailEnd/>
          </a:ln>
        </p:spPr>
        <p:txBody>
          <a:bodyPr>
            <a:spAutoFit/>
          </a:bodyPr>
          <a:lstStyle/>
          <a:p>
            <a:pPr>
              <a:spcBef>
                <a:spcPct val="50000"/>
              </a:spcBef>
              <a:defRPr/>
            </a:pPr>
            <a:r>
              <a:rPr lang="ar-SA" sz="3600" b="1" dirty="0">
                <a:cs typeface="Arial" charset="0"/>
              </a:rPr>
              <a:t>رتب تنازلياً المركبات العضوية الآتية حسب ذوبانيتها في الماء </a:t>
            </a:r>
            <a:endParaRPr lang="en-US" sz="3600" b="1" dirty="0">
              <a:cs typeface="Arial" charset="0"/>
            </a:endParaRPr>
          </a:p>
        </p:txBody>
      </p:sp>
      <p:sp>
        <p:nvSpPr>
          <p:cNvPr id="146436" name="Text Box 4"/>
          <p:cNvSpPr txBox="1">
            <a:spLocks noChangeArrowheads="1"/>
          </p:cNvSpPr>
          <p:nvPr/>
        </p:nvSpPr>
        <p:spPr bwMode="auto">
          <a:xfrm>
            <a:off x="7620000" y="3730625"/>
            <a:ext cx="1295400" cy="641350"/>
          </a:xfrm>
          <a:prstGeom prst="rect">
            <a:avLst/>
          </a:prstGeom>
          <a:solidFill>
            <a:srgbClr val="FFFF00"/>
          </a:solidFill>
          <a:ln w="9525">
            <a:noFill/>
            <a:miter lim="800000"/>
            <a:headEnd/>
            <a:tailEnd/>
          </a:ln>
        </p:spPr>
        <p:txBody>
          <a:bodyPr>
            <a:spAutoFit/>
          </a:bodyPr>
          <a:lstStyle/>
          <a:p>
            <a:pPr>
              <a:spcBef>
                <a:spcPct val="50000"/>
              </a:spcBef>
            </a:pPr>
            <a:r>
              <a:rPr lang="ar-SA" sz="3600" b="1"/>
              <a:t>الترتيب</a:t>
            </a:r>
            <a:endParaRPr lang="en-US" sz="3600" b="1" baseline="-25000"/>
          </a:p>
        </p:txBody>
      </p:sp>
      <p:sp>
        <p:nvSpPr>
          <p:cNvPr id="146437" name="Text Box 5"/>
          <p:cNvSpPr txBox="1">
            <a:spLocks noChangeArrowheads="1"/>
          </p:cNvSpPr>
          <p:nvPr/>
        </p:nvSpPr>
        <p:spPr bwMode="auto">
          <a:xfrm>
            <a:off x="7696200" y="4660900"/>
            <a:ext cx="1295400" cy="641350"/>
          </a:xfrm>
          <a:prstGeom prst="rect">
            <a:avLst/>
          </a:prstGeom>
          <a:solidFill>
            <a:srgbClr val="FFFF00"/>
          </a:solidFill>
          <a:ln w="9525">
            <a:noFill/>
            <a:miter lim="800000"/>
            <a:headEnd/>
            <a:tailEnd/>
          </a:ln>
        </p:spPr>
        <p:txBody>
          <a:bodyPr>
            <a:spAutoFit/>
          </a:bodyPr>
          <a:lstStyle/>
          <a:p>
            <a:pPr>
              <a:spcBef>
                <a:spcPct val="50000"/>
              </a:spcBef>
            </a:pPr>
            <a:r>
              <a:rPr lang="ar-SA" sz="3600" b="1"/>
              <a:t>الأعلى</a:t>
            </a:r>
            <a:endParaRPr lang="en-US" sz="3600" b="1" baseline="-25000"/>
          </a:p>
        </p:txBody>
      </p:sp>
      <p:sp>
        <p:nvSpPr>
          <p:cNvPr id="146438" name="Text Box 6"/>
          <p:cNvSpPr txBox="1">
            <a:spLocks noChangeArrowheads="1"/>
          </p:cNvSpPr>
          <p:nvPr/>
        </p:nvSpPr>
        <p:spPr bwMode="auto">
          <a:xfrm>
            <a:off x="990600" y="4768850"/>
            <a:ext cx="1295400" cy="641350"/>
          </a:xfrm>
          <a:prstGeom prst="rect">
            <a:avLst/>
          </a:prstGeom>
          <a:solidFill>
            <a:srgbClr val="FFFF00"/>
          </a:solidFill>
          <a:ln w="9525">
            <a:noFill/>
            <a:miter lim="800000"/>
            <a:headEnd/>
            <a:tailEnd/>
          </a:ln>
        </p:spPr>
        <p:txBody>
          <a:bodyPr>
            <a:spAutoFit/>
          </a:bodyPr>
          <a:lstStyle/>
          <a:p>
            <a:pPr>
              <a:spcBef>
                <a:spcPct val="50000"/>
              </a:spcBef>
            </a:pPr>
            <a:r>
              <a:rPr lang="ar-SA" sz="3600" b="1"/>
              <a:t>الأقل</a:t>
            </a:r>
            <a:endParaRPr lang="en-US" sz="3600" b="1" baseline="-25000"/>
          </a:p>
        </p:txBody>
      </p:sp>
      <p:sp>
        <p:nvSpPr>
          <p:cNvPr id="146439" name="Text Box 7"/>
          <p:cNvSpPr txBox="1">
            <a:spLocks noChangeArrowheads="1"/>
          </p:cNvSpPr>
          <p:nvPr/>
        </p:nvSpPr>
        <p:spPr bwMode="auto">
          <a:xfrm>
            <a:off x="5562600" y="4724400"/>
            <a:ext cx="609600" cy="641350"/>
          </a:xfrm>
          <a:prstGeom prst="rect">
            <a:avLst/>
          </a:prstGeom>
          <a:solidFill>
            <a:srgbClr val="FFFF00"/>
          </a:solidFill>
          <a:ln w="9525">
            <a:noFill/>
            <a:miter lim="800000"/>
            <a:headEnd/>
            <a:tailEnd/>
          </a:ln>
        </p:spPr>
        <p:txBody>
          <a:bodyPr>
            <a:spAutoFit/>
          </a:bodyPr>
          <a:lstStyle/>
          <a:p>
            <a:pPr>
              <a:spcBef>
                <a:spcPct val="50000"/>
              </a:spcBef>
            </a:pPr>
            <a:r>
              <a:rPr lang="ar-SA" sz="3600" b="1"/>
              <a:t>ثم</a:t>
            </a:r>
            <a:endParaRPr lang="en-US" sz="3600" b="1" baseline="-25000"/>
          </a:p>
        </p:txBody>
      </p:sp>
      <p:sp>
        <p:nvSpPr>
          <p:cNvPr id="146440" name="Text Box 8"/>
          <p:cNvSpPr txBox="1">
            <a:spLocks noChangeArrowheads="1"/>
          </p:cNvSpPr>
          <p:nvPr/>
        </p:nvSpPr>
        <p:spPr bwMode="auto">
          <a:xfrm>
            <a:off x="3733800" y="4724400"/>
            <a:ext cx="609600" cy="641350"/>
          </a:xfrm>
          <a:prstGeom prst="rect">
            <a:avLst/>
          </a:prstGeom>
          <a:solidFill>
            <a:srgbClr val="FFFF00"/>
          </a:solidFill>
          <a:ln w="9525">
            <a:noFill/>
            <a:miter lim="800000"/>
            <a:headEnd/>
            <a:tailEnd/>
          </a:ln>
        </p:spPr>
        <p:txBody>
          <a:bodyPr>
            <a:spAutoFit/>
          </a:bodyPr>
          <a:lstStyle/>
          <a:p>
            <a:pPr>
              <a:spcBef>
                <a:spcPct val="50000"/>
              </a:spcBef>
            </a:pPr>
            <a:r>
              <a:rPr lang="ar-SA" sz="3600" b="1"/>
              <a:t>ثم</a:t>
            </a:r>
            <a:endParaRPr lang="en-US" sz="3600" b="1" baseline="-25000"/>
          </a:p>
        </p:txBody>
      </p:sp>
      <p:sp>
        <p:nvSpPr>
          <p:cNvPr id="9" name="Text Box 9"/>
          <p:cNvSpPr txBox="1">
            <a:spLocks noChangeArrowheads="1"/>
          </p:cNvSpPr>
          <p:nvPr/>
        </p:nvSpPr>
        <p:spPr bwMode="auto">
          <a:xfrm>
            <a:off x="6553200" y="4692650"/>
            <a:ext cx="609600" cy="641350"/>
          </a:xfrm>
          <a:prstGeom prst="rect">
            <a:avLst/>
          </a:prstGeom>
          <a:solidFill>
            <a:schemeClr val="accent1"/>
          </a:solidFill>
          <a:ln w="9525">
            <a:noFill/>
            <a:miter lim="800000"/>
            <a:headEnd/>
            <a:tailEnd/>
          </a:ln>
        </p:spPr>
        <p:txBody>
          <a:bodyPr>
            <a:spAutoFit/>
          </a:bodyPr>
          <a:lstStyle/>
          <a:p>
            <a:pPr>
              <a:spcBef>
                <a:spcPct val="50000"/>
              </a:spcBef>
            </a:pPr>
            <a:r>
              <a:rPr lang="en-US" sz="3600" b="1">
                <a:solidFill>
                  <a:srgbClr val="FF0000"/>
                </a:solidFill>
              </a:rPr>
              <a:t>2</a:t>
            </a:r>
            <a:endParaRPr lang="en-US" sz="3600" b="1" baseline="-25000">
              <a:solidFill>
                <a:srgbClr val="FF0000"/>
              </a:solidFill>
            </a:endParaRPr>
          </a:p>
        </p:txBody>
      </p:sp>
      <p:sp>
        <p:nvSpPr>
          <p:cNvPr id="10" name="Text Box 10"/>
          <p:cNvSpPr txBox="1">
            <a:spLocks noChangeArrowheads="1"/>
          </p:cNvSpPr>
          <p:nvPr/>
        </p:nvSpPr>
        <p:spPr bwMode="auto">
          <a:xfrm>
            <a:off x="4648200" y="4724400"/>
            <a:ext cx="609600" cy="641350"/>
          </a:xfrm>
          <a:prstGeom prst="rect">
            <a:avLst/>
          </a:prstGeom>
          <a:solidFill>
            <a:schemeClr val="accent1"/>
          </a:solidFill>
          <a:ln w="9525">
            <a:noFill/>
            <a:miter lim="800000"/>
            <a:headEnd/>
            <a:tailEnd/>
          </a:ln>
        </p:spPr>
        <p:txBody>
          <a:bodyPr>
            <a:spAutoFit/>
          </a:bodyPr>
          <a:lstStyle/>
          <a:p>
            <a:pPr>
              <a:spcBef>
                <a:spcPct val="50000"/>
              </a:spcBef>
            </a:pPr>
            <a:r>
              <a:rPr lang="en-US" sz="3600" b="1">
                <a:solidFill>
                  <a:srgbClr val="FF0000"/>
                </a:solidFill>
              </a:rPr>
              <a:t>1</a:t>
            </a:r>
            <a:endParaRPr lang="en-US" sz="3600" b="1" baseline="-25000">
              <a:solidFill>
                <a:srgbClr val="FF0000"/>
              </a:solidFill>
            </a:endParaRPr>
          </a:p>
        </p:txBody>
      </p:sp>
      <p:sp>
        <p:nvSpPr>
          <p:cNvPr id="11" name="Text Box 11"/>
          <p:cNvSpPr txBox="1">
            <a:spLocks noChangeArrowheads="1"/>
          </p:cNvSpPr>
          <p:nvPr/>
        </p:nvSpPr>
        <p:spPr bwMode="auto">
          <a:xfrm>
            <a:off x="2743200" y="4724400"/>
            <a:ext cx="609600" cy="641350"/>
          </a:xfrm>
          <a:prstGeom prst="rect">
            <a:avLst/>
          </a:prstGeom>
          <a:solidFill>
            <a:schemeClr val="accent1"/>
          </a:solidFill>
          <a:ln w="9525">
            <a:noFill/>
            <a:miter lim="800000"/>
            <a:headEnd/>
            <a:tailEnd/>
          </a:ln>
        </p:spPr>
        <p:txBody>
          <a:bodyPr>
            <a:spAutoFit/>
          </a:bodyPr>
          <a:lstStyle/>
          <a:p>
            <a:pPr>
              <a:spcBef>
                <a:spcPct val="50000"/>
              </a:spcBef>
            </a:pPr>
            <a:r>
              <a:rPr lang="en-US" sz="3600" b="1">
                <a:solidFill>
                  <a:srgbClr val="FF0000"/>
                </a:solidFill>
              </a:rPr>
              <a:t>3</a:t>
            </a:r>
            <a:endParaRPr lang="en-US" sz="3600" b="1" baseline="-25000">
              <a:solidFill>
                <a:srgbClr val="FF0000"/>
              </a:solidFill>
            </a:endParaRPr>
          </a:p>
        </p:txBody>
      </p:sp>
      <p:sp>
        <p:nvSpPr>
          <p:cNvPr id="146444" name="Text Box 15"/>
          <p:cNvSpPr txBox="1">
            <a:spLocks noChangeArrowheads="1"/>
          </p:cNvSpPr>
          <p:nvPr/>
        </p:nvSpPr>
        <p:spPr bwMode="auto">
          <a:xfrm>
            <a:off x="8001000" y="1524000"/>
            <a:ext cx="609600" cy="641350"/>
          </a:xfrm>
          <a:prstGeom prst="rect">
            <a:avLst/>
          </a:prstGeom>
          <a:solidFill>
            <a:schemeClr val="accent1"/>
          </a:solidFill>
          <a:ln w="9525">
            <a:noFill/>
            <a:miter lim="800000"/>
            <a:headEnd/>
            <a:tailEnd/>
          </a:ln>
        </p:spPr>
        <p:txBody>
          <a:bodyPr>
            <a:spAutoFit/>
          </a:bodyPr>
          <a:lstStyle/>
          <a:p>
            <a:pPr>
              <a:spcBef>
                <a:spcPct val="50000"/>
              </a:spcBef>
            </a:pPr>
            <a:r>
              <a:rPr lang="en-US" sz="3600" b="1">
                <a:solidFill>
                  <a:srgbClr val="FF0000"/>
                </a:solidFill>
              </a:rPr>
              <a:t>1</a:t>
            </a:r>
            <a:endParaRPr lang="en-US" sz="3600" b="1" baseline="-25000">
              <a:solidFill>
                <a:srgbClr val="FF0000"/>
              </a:solidFill>
            </a:endParaRPr>
          </a:p>
        </p:txBody>
      </p:sp>
      <p:sp>
        <p:nvSpPr>
          <p:cNvPr id="146445" name="Text Box 16"/>
          <p:cNvSpPr txBox="1">
            <a:spLocks noChangeArrowheads="1"/>
          </p:cNvSpPr>
          <p:nvPr/>
        </p:nvSpPr>
        <p:spPr bwMode="auto">
          <a:xfrm>
            <a:off x="3429000" y="1524000"/>
            <a:ext cx="609600" cy="641350"/>
          </a:xfrm>
          <a:prstGeom prst="rect">
            <a:avLst/>
          </a:prstGeom>
          <a:solidFill>
            <a:schemeClr val="accent1"/>
          </a:solidFill>
          <a:ln w="9525">
            <a:noFill/>
            <a:miter lim="800000"/>
            <a:headEnd/>
            <a:tailEnd/>
          </a:ln>
        </p:spPr>
        <p:txBody>
          <a:bodyPr>
            <a:spAutoFit/>
          </a:bodyPr>
          <a:lstStyle/>
          <a:p>
            <a:pPr>
              <a:spcBef>
                <a:spcPct val="50000"/>
              </a:spcBef>
            </a:pPr>
            <a:r>
              <a:rPr lang="en-US" sz="3600" b="1">
                <a:solidFill>
                  <a:srgbClr val="FF0000"/>
                </a:solidFill>
              </a:rPr>
              <a:t>2</a:t>
            </a:r>
            <a:endParaRPr lang="en-US" sz="3600" b="1" baseline="-25000">
              <a:solidFill>
                <a:srgbClr val="FF0000"/>
              </a:solidFill>
            </a:endParaRPr>
          </a:p>
        </p:txBody>
      </p:sp>
      <p:sp>
        <p:nvSpPr>
          <p:cNvPr id="146446" name="Text Box 17"/>
          <p:cNvSpPr txBox="1">
            <a:spLocks noChangeArrowheads="1"/>
          </p:cNvSpPr>
          <p:nvPr/>
        </p:nvSpPr>
        <p:spPr bwMode="auto">
          <a:xfrm>
            <a:off x="6477000" y="2590800"/>
            <a:ext cx="609600" cy="641350"/>
          </a:xfrm>
          <a:prstGeom prst="rect">
            <a:avLst/>
          </a:prstGeom>
          <a:solidFill>
            <a:schemeClr val="accent1"/>
          </a:solidFill>
          <a:ln w="9525">
            <a:noFill/>
            <a:miter lim="800000"/>
            <a:headEnd/>
            <a:tailEnd/>
          </a:ln>
        </p:spPr>
        <p:txBody>
          <a:bodyPr>
            <a:spAutoFit/>
          </a:bodyPr>
          <a:lstStyle/>
          <a:p>
            <a:pPr>
              <a:spcBef>
                <a:spcPct val="50000"/>
              </a:spcBef>
            </a:pPr>
            <a:r>
              <a:rPr lang="en-US" sz="3600" b="1">
                <a:solidFill>
                  <a:srgbClr val="FF0000"/>
                </a:solidFill>
              </a:rPr>
              <a:t>3</a:t>
            </a:r>
            <a:endParaRPr lang="en-US" sz="3600" b="1" baseline="-25000">
              <a:solidFill>
                <a:srgbClr val="FF0000"/>
              </a:solidFill>
            </a:endParaRPr>
          </a:p>
        </p:txBody>
      </p:sp>
      <p:sp>
        <p:nvSpPr>
          <p:cNvPr id="147471" name="Rectangle 21"/>
          <p:cNvSpPr>
            <a:spLocks noChangeArrowheads="1"/>
          </p:cNvSpPr>
          <p:nvPr/>
        </p:nvSpPr>
        <p:spPr bwMode="auto">
          <a:xfrm>
            <a:off x="2971800" y="2590800"/>
            <a:ext cx="3505200" cy="641350"/>
          </a:xfrm>
          <a:prstGeom prst="rect">
            <a:avLst/>
          </a:prstGeom>
          <a:solidFill>
            <a:schemeClr val="accent5">
              <a:lumMod val="20000"/>
              <a:lumOff val="80000"/>
            </a:schemeClr>
          </a:solidFill>
          <a:ln w="9525">
            <a:noFill/>
            <a:miter lim="800000"/>
            <a:headEnd/>
            <a:tailEnd/>
          </a:ln>
        </p:spPr>
        <p:txBody>
          <a:bodyPr>
            <a:spAutoFit/>
          </a:bodyPr>
          <a:lstStyle/>
          <a:p>
            <a:pPr>
              <a:spcBef>
                <a:spcPct val="50000"/>
              </a:spcBef>
              <a:defRPr/>
            </a:pPr>
            <a:r>
              <a:rPr lang="en-US" sz="3600" b="1">
                <a:cs typeface="Arial" charset="0"/>
              </a:rPr>
              <a:t>CH</a:t>
            </a:r>
            <a:r>
              <a:rPr lang="en-US" sz="3600" b="1" baseline="-25000">
                <a:cs typeface="Arial" charset="0"/>
              </a:rPr>
              <a:t>3</a:t>
            </a:r>
            <a:r>
              <a:rPr lang="en-US" sz="3600" b="1">
                <a:cs typeface="Arial" charset="0"/>
              </a:rPr>
              <a:t>CH</a:t>
            </a:r>
            <a:r>
              <a:rPr lang="en-US" sz="3600" b="1" baseline="-25000">
                <a:cs typeface="Arial" charset="0"/>
              </a:rPr>
              <a:t>2</a:t>
            </a:r>
            <a:r>
              <a:rPr lang="en-US" sz="3600" b="1">
                <a:cs typeface="Arial" charset="0"/>
              </a:rPr>
              <a:t>CH</a:t>
            </a:r>
            <a:r>
              <a:rPr lang="en-US" sz="3600" b="1" baseline="-25000">
                <a:cs typeface="Arial" charset="0"/>
              </a:rPr>
              <a:t>2</a:t>
            </a:r>
            <a:r>
              <a:rPr lang="en-US" sz="3600" b="1">
                <a:cs typeface="Arial" charset="0"/>
              </a:rPr>
              <a:t>OH</a:t>
            </a:r>
            <a:r>
              <a:rPr lang="en-US" sz="3600">
                <a:cs typeface="Arial" charset="0"/>
              </a:rPr>
              <a:t>         </a:t>
            </a:r>
          </a:p>
        </p:txBody>
      </p:sp>
      <p:sp>
        <p:nvSpPr>
          <p:cNvPr id="147472" name="Rectangle 22"/>
          <p:cNvSpPr>
            <a:spLocks noChangeArrowheads="1"/>
          </p:cNvSpPr>
          <p:nvPr/>
        </p:nvSpPr>
        <p:spPr bwMode="auto">
          <a:xfrm>
            <a:off x="5334000" y="1524000"/>
            <a:ext cx="2667000" cy="641350"/>
          </a:xfrm>
          <a:prstGeom prst="rect">
            <a:avLst/>
          </a:prstGeom>
          <a:solidFill>
            <a:schemeClr val="accent5">
              <a:lumMod val="20000"/>
              <a:lumOff val="80000"/>
            </a:schemeClr>
          </a:solidFill>
          <a:ln w="9525">
            <a:noFill/>
            <a:miter lim="800000"/>
            <a:headEnd/>
            <a:tailEnd/>
          </a:ln>
        </p:spPr>
        <p:txBody>
          <a:bodyPr>
            <a:spAutoFit/>
          </a:bodyPr>
          <a:lstStyle/>
          <a:p>
            <a:pPr>
              <a:spcBef>
                <a:spcPct val="50000"/>
              </a:spcBef>
              <a:defRPr/>
            </a:pPr>
            <a:r>
              <a:rPr lang="en-US" sz="3600" b="1">
                <a:cs typeface="Arial" charset="0"/>
              </a:rPr>
              <a:t>CH</a:t>
            </a:r>
            <a:r>
              <a:rPr lang="en-US" sz="3600" b="1" baseline="-25000">
                <a:cs typeface="Arial" charset="0"/>
              </a:rPr>
              <a:t>3</a:t>
            </a:r>
            <a:r>
              <a:rPr lang="en-US" sz="3600" b="1">
                <a:cs typeface="Arial" charset="0"/>
              </a:rPr>
              <a:t>CH</a:t>
            </a:r>
            <a:r>
              <a:rPr lang="en-US" sz="3600" b="1" baseline="-25000">
                <a:cs typeface="Arial" charset="0"/>
              </a:rPr>
              <a:t>2</a:t>
            </a:r>
            <a:r>
              <a:rPr lang="en-US" sz="3600" b="1">
                <a:cs typeface="Arial" charset="0"/>
              </a:rPr>
              <a:t>OH</a:t>
            </a:r>
            <a:r>
              <a:rPr lang="en-US" sz="3600">
                <a:cs typeface="Arial" charset="0"/>
              </a:rPr>
              <a:t>         </a:t>
            </a:r>
          </a:p>
        </p:txBody>
      </p:sp>
      <p:sp>
        <p:nvSpPr>
          <p:cNvPr id="147473" name="Rectangle 23"/>
          <p:cNvSpPr>
            <a:spLocks noChangeArrowheads="1"/>
          </p:cNvSpPr>
          <p:nvPr/>
        </p:nvSpPr>
        <p:spPr bwMode="auto">
          <a:xfrm>
            <a:off x="1676400" y="1524000"/>
            <a:ext cx="1828800" cy="641350"/>
          </a:xfrm>
          <a:prstGeom prst="rect">
            <a:avLst/>
          </a:prstGeom>
          <a:solidFill>
            <a:schemeClr val="accent5">
              <a:lumMod val="20000"/>
              <a:lumOff val="80000"/>
            </a:schemeClr>
          </a:solidFill>
          <a:ln w="9525">
            <a:noFill/>
            <a:miter lim="800000"/>
            <a:headEnd/>
            <a:tailEnd/>
          </a:ln>
        </p:spPr>
        <p:txBody>
          <a:bodyPr>
            <a:spAutoFit/>
          </a:bodyPr>
          <a:lstStyle/>
          <a:p>
            <a:pPr>
              <a:spcBef>
                <a:spcPct val="50000"/>
              </a:spcBef>
              <a:defRPr/>
            </a:pPr>
            <a:r>
              <a:rPr lang="en-US" sz="3600" b="1">
                <a:cs typeface="Arial" charset="0"/>
              </a:rPr>
              <a:t>CH</a:t>
            </a:r>
            <a:r>
              <a:rPr lang="en-US" sz="3600" b="1" baseline="-25000">
                <a:cs typeface="Arial" charset="0"/>
              </a:rPr>
              <a:t>3</a:t>
            </a:r>
            <a:r>
              <a:rPr lang="en-US" sz="3600" b="1">
                <a:cs typeface="Arial" charset="0"/>
              </a:rPr>
              <a:t>OH</a:t>
            </a:r>
            <a:r>
              <a:rPr lang="en-US" sz="360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1"/>
          <p:cNvSpPr>
            <a:spLocks noGrp="1"/>
          </p:cNvSpPr>
          <p:nvPr>
            <p:ph type="sldNum" sz="quarter" idx="12"/>
          </p:nvPr>
        </p:nvSpPr>
        <p:spPr>
          <a:noFill/>
        </p:spPr>
        <p:txBody>
          <a:bodyPr/>
          <a:lstStyle/>
          <a:p>
            <a:fld id="{7391F03E-B491-4A79-9989-4985BA615EF4}" type="slidenum">
              <a:rPr lang="ar-SA" smtClean="0"/>
              <a:pPr/>
              <a:t>143</a:t>
            </a:fld>
            <a:endParaRPr lang="en-US" smtClean="0"/>
          </a:p>
        </p:txBody>
      </p:sp>
      <p:sp>
        <p:nvSpPr>
          <p:cNvPr id="147459" name="Text Box 2"/>
          <p:cNvSpPr txBox="1">
            <a:spLocks noChangeArrowheads="1"/>
          </p:cNvSpPr>
          <p:nvPr/>
        </p:nvSpPr>
        <p:spPr bwMode="auto">
          <a:xfrm>
            <a:off x="7620000" y="152400"/>
            <a:ext cx="1295400" cy="641350"/>
          </a:xfrm>
          <a:prstGeom prst="rect">
            <a:avLst/>
          </a:prstGeom>
          <a:solidFill>
            <a:srgbClr val="FFFF00"/>
          </a:solidFill>
          <a:ln w="9525">
            <a:noFill/>
            <a:miter lim="800000"/>
            <a:headEnd/>
            <a:tailEnd/>
          </a:ln>
        </p:spPr>
        <p:txBody>
          <a:bodyPr>
            <a:spAutoFit/>
          </a:bodyPr>
          <a:lstStyle/>
          <a:p>
            <a:pPr>
              <a:spcBef>
                <a:spcPct val="50000"/>
              </a:spcBef>
            </a:pPr>
            <a:r>
              <a:rPr lang="ar-SA" sz="3600" b="1"/>
              <a:t>فسر :</a:t>
            </a:r>
            <a:endParaRPr lang="en-US" sz="3600" b="1" baseline="-25000"/>
          </a:p>
        </p:txBody>
      </p:sp>
      <p:sp>
        <p:nvSpPr>
          <p:cNvPr id="4" name="Text Box 4"/>
          <p:cNvSpPr txBox="1">
            <a:spLocks noChangeArrowheads="1"/>
          </p:cNvSpPr>
          <p:nvPr/>
        </p:nvSpPr>
        <p:spPr bwMode="auto">
          <a:xfrm>
            <a:off x="990600" y="836613"/>
            <a:ext cx="8001000" cy="641350"/>
          </a:xfrm>
          <a:prstGeom prst="rect">
            <a:avLst/>
          </a:prstGeom>
          <a:solidFill>
            <a:schemeClr val="accent5">
              <a:lumMod val="20000"/>
              <a:lumOff val="80000"/>
            </a:schemeClr>
          </a:solidFill>
          <a:ln w="9525">
            <a:noFill/>
            <a:miter lim="800000"/>
            <a:headEnd/>
            <a:tailEnd/>
          </a:ln>
        </p:spPr>
        <p:txBody>
          <a:bodyPr>
            <a:spAutoFit/>
          </a:bodyPr>
          <a:lstStyle/>
          <a:p>
            <a:pPr>
              <a:spcBef>
                <a:spcPct val="50000"/>
              </a:spcBef>
              <a:defRPr/>
            </a:pPr>
            <a:r>
              <a:rPr lang="ar-SA" sz="3600" b="1" dirty="0">
                <a:cs typeface="Arial" charset="0"/>
              </a:rPr>
              <a:t>تعتبر المحاليل المائية للأمينات قواعد ضعيفة .</a:t>
            </a:r>
            <a:endParaRPr lang="en-US" sz="3600" b="1" dirty="0">
              <a:cs typeface="Arial" charset="0"/>
            </a:endParaRPr>
          </a:p>
        </p:txBody>
      </p:sp>
      <p:sp>
        <p:nvSpPr>
          <p:cNvPr id="5" name="Text Box 6"/>
          <p:cNvSpPr txBox="1">
            <a:spLocks noChangeArrowheads="1"/>
          </p:cNvSpPr>
          <p:nvPr/>
        </p:nvSpPr>
        <p:spPr bwMode="auto">
          <a:xfrm>
            <a:off x="76200" y="1824038"/>
            <a:ext cx="8991600" cy="2289175"/>
          </a:xfrm>
          <a:prstGeom prst="rect">
            <a:avLst/>
          </a:prstGeom>
          <a:solidFill>
            <a:schemeClr val="accent1">
              <a:lumMod val="20000"/>
              <a:lumOff val="80000"/>
            </a:schemeClr>
          </a:solidFill>
          <a:ln w="9525">
            <a:noFill/>
            <a:miter lim="800000"/>
            <a:headEnd/>
            <a:tailEnd/>
          </a:ln>
        </p:spPr>
        <p:txBody>
          <a:bodyPr>
            <a:spAutoFit/>
          </a:bodyPr>
          <a:lstStyle/>
          <a:p>
            <a:pPr>
              <a:spcBef>
                <a:spcPct val="50000"/>
              </a:spcBef>
              <a:defRPr/>
            </a:pPr>
            <a:r>
              <a:rPr lang="ar-SA" sz="3600" b="1" dirty="0">
                <a:cs typeface="Arial" charset="0"/>
              </a:rPr>
              <a:t>وجود زوج من الإلكترونات غير المشتركة على ذرة النيتروجين يجعلها سالبة الشحنة فتجذب ذرة الهيدروجين الموجبة الشحنة في جزيء الماء فينتج أيون موجب وأيون هيدروكسيد .</a:t>
            </a:r>
            <a:endParaRPr lang="en-US" sz="3600" b="1"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1"/>
          <p:cNvSpPr>
            <a:spLocks noGrp="1"/>
          </p:cNvSpPr>
          <p:nvPr>
            <p:ph type="sldNum" sz="quarter" idx="12"/>
          </p:nvPr>
        </p:nvSpPr>
        <p:spPr>
          <a:noFill/>
        </p:spPr>
        <p:txBody>
          <a:bodyPr/>
          <a:lstStyle/>
          <a:p>
            <a:fld id="{C67B6ED5-8968-4FC6-9EA3-BB8A634D161C}" type="slidenum">
              <a:rPr lang="ar-SA" smtClean="0"/>
              <a:pPr/>
              <a:t>144</a:t>
            </a:fld>
            <a:endParaRPr lang="en-US" smtClean="0"/>
          </a:p>
        </p:txBody>
      </p:sp>
      <p:sp>
        <p:nvSpPr>
          <p:cNvPr id="148483" name="Rectangle 16"/>
          <p:cNvSpPr>
            <a:spLocks noChangeArrowheads="1"/>
          </p:cNvSpPr>
          <p:nvPr/>
        </p:nvSpPr>
        <p:spPr bwMode="auto">
          <a:xfrm>
            <a:off x="6096000" y="5527675"/>
            <a:ext cx="2133600" cy="1025525"/>
          </a:xfrm>
          <a:prstGeom prst="rect">
            <a:avLst/>
          </a:prstGeom>
          <a:noFill/>
          <a:ln w="9525">
            <a:noFill/>
            <a:miter lim="800000"/>
            <a:headEnd/>
            <a:tailEnd/>
          </a:ln>
        </p:spPr>
        <p:txBody>
          <a:bodyPr/>
          <a:lstStyle/>
          <a:p>
            <a:pPr algn="ctr">
              <a:spcBef>
                <a:spcPct val="20000"/>
              </a:spcBef>
            </a:pPr>
            <a:r>
              <a:rPr lang="en-US" sz="2800" b="1"/>
              <a:t>……….</a:t>
            </a:r>
          </a:p>
        </p:txBody>
      </p:sp>
      <p:sp>
        <p:nvSpPr>
          <p:cNvPr id="148484" name="Rectangle 14"/>
          <p:cNvSpPr>
            <a:spLocks noChangeArrowheads="1"/>
          </p:cNvSpPr>
          <p:nvPr/>
        </p:nvSpPr>
        <p:spPr bwMode="auto">
          <a:xfrm>
            <a:off x="6096000" y="4583113"/>
            <a:ext cx="2133600" cy="944562"/>
          </a:xfrm>
          <a:prstGeom prst="rect">
            <a:avLst/>
          </a:prstGeom>
          <a:noFill/>
          <a:ln w="9525">
            <a:noFill/>
            <a:miter lim="800000"/>
            <a:headEnd/>
            <a:tailEnd/>
          </a:ln>
        </p:spPr>
        <p:txBody>
          <a:bodyPr/>
          <a:lstStyle/>
          <a:p>
            <a:pPr algn="ctr">
              <a:spcBef>
                <a:spcPct val="20000"/>
              </a:spcBef>
            </a:pPr>
            <a:r>
              <a:rPr lang="ar-SA" sz="2800" b="1"/>
              <a:t>1 ،4 – ثنائي ميثيل بنزين</a:t>
            </a:r>
            <a:endParaRPr lang="en-US" sz="2800" b="1"/>
          </a:p>
        </p:txBody>
      </p:sp>
      <p:sp>
        <p:nvSpPr>
          <p:cNvPr id="148485" name="Rectangle 13"/>
          <p:cNvSpPr>
            <a:spLocks noChangeArrowheads="1"/>
          </p:cNvSpPr>
          <p:nvPr/>
        </p:nvSpPr>
        <p:spPr bwMode="auto">
          <a:xfrm>
            <a:off x="609600" y="4583113"/>
            <a:ext cx="5486400" cy="944562"/>
          </a:xfrm>
          <a:prstGeom prst="rect">
            <a:avLst/>
          </a:prstGeom>
          <a:noFill/>
          <a:ln w="9525">
            <a:noFill/>
            <a:miter lim="800000"/>
            <a:headEnd/>
            <a:tailEnd/>
          </a:ln>
        </p:spPr>
        <p:txBody>
          <a:bodyPr/>
          <a:lstStyle/>
          <a:p>
            <a:pPr algn="ctr">
              <a:spcBef>
                <a:spcPct val="20000"/>
              </a:spcBef>
            </a:pPr>
            <a:r>
              <a:rPr lang="en-US" sz="2800" b="1"/>
              <a:t>………………..</a:t>
            </a:r>
          </a:p>
        </p:txBody>
      </p:sp>
      <p:sp>
        <p:nvSpPr>
          <p:cNvPr id="148486" name="Rectangle 12"/>
          <p:cNvSpPr>
            <a:spLocks noChangeArrowheads="1"/>
          </p:cNvSpPr>
          <p:nvPr/>
        </p:nvSpPr>
        <p:spPr bwMode="auto">
          <a:xfrm>
            <a:off x="6096000" y="3787775"/>
            <a:ext cx="2133600" cy="795338"/>
          </a:xfrm>
          <a:prstGeom prst="rect">
            <a:avLst/>
          </a:prstGeom>
          <a:noFill/>
          <a:ln w="9525">
            <a:noFill/>
            <a:miter lim="800000"/>
            <a:headEnd/>
            <a:tailEnd/>
          </a:ln>
        </p:spPr>
        <p:txBody>
          <a:bodyPr/>
          <a:lstStyle/>
          <a:p>
            <a:pPr algn="ctr">
              <a:spcBef>
                <a:spcPct val="20000"/>
              </a:spcBef>
            </a:pPr>
            <a:r>
              <a:rPr lang="ar-SA" sz="2800" b="1"/>
              <a:t>بيوتيل ميثيل ايثر</a:t>
            </a:r>
            <a:endParaRPr lang="en-US" sz="2800" b="1"/>
          </a:p>
        </p:txBody>
      </p:sp>
      <p:sp>
        <p:nvSpPr>
          <p:cNvPr id="148487" name="Rectangle 11"/>
          <p:cNvSpPr>
            <a:spLocks noChangeArrowheads="1"/>
          </p:cNvSpPr>
          <p:nvPr/>
        </p:nvSpPr>
        <p:spPr bwMode="auto">
          <a:xfrm>
            <a:off x="609600" y="3787775"/>
            <a:ext cx="5486400" cy="795338"/>
          </a:xfrm>
          <a:prstGeom prst="rect">
            <a:avLst/>
          </a:prstGeom>
          <a:noFill/>
          <a:ln w="9525">
            <a:noFill/>
            <a:miter lim="800000"/>
            <a:headEnd/>
            <a:tailEnd/>
          </a:ln>
        </p:spPr>
        <p:txBody>
          <a:bodyPr/>
          <a:lstStyle/>
          <a:p>
            <a:pPr algn="ctr">
              <a:spcBef>
                <a:spcPct val="20000"/>
              </a:spcBef>
            </a:pPr>
            <a:r>
              <a:rPr lang="ar-SA" sz="2800" b="1"/>
              <a:t>.....................</a:t>
            </a:r>
            <a:endParaRPr lang="en-US" sz="2800" b="1"/>
          </a:p>
        </p:txBody>
      </p:sp>
      <p:sp>
        <p:nvSpPr>
          <p:cNvPr id="148488" name="Rectangle 10"/>
          <p:cNvSpPr>
            <a:spLocks noChangeArrowheads="1"/>
          </p:cNvSpPr>
          <p:nvPr/>
        </p:nvSpPr>
        <p:spPr bwMode="auto">
          <a:xfrm>
            <a:off x="6096000" y="2994025"/>
            <a:ext cx="2133600" cy="793750"/>
          </a:xfrm>
          <a:prstGeom prst="rect">
            <a:avLst/>
          </a:prstGeom>
          <a:noFill/>
          <a:ln w="9525">
            <a:noFill/>
            <a:miter lim="800000"/>
            <a:headEnd/>
            <a:tailEnd/>
          </a:ln>
        </p:spPr>
        <p:txBody>
          <a:bodyPr/>
          <a:lstStyle/>
          <a:p>
            <a:pPr algn="ctr">
              <a:spcBef>
                <a:spcPct val="20000"/>
              </a:spcBef>
            </a:pPr>
            <a:r>
              <a:rPr lang="en-US" sz="2800" b="1"/>
              <a:t>…………..</a:t>
            </a:r>
          </a:p>
        </p:txBody>
      </p:sp>
      <p:sp>
        <p:nvSpPr>
          <p:cNvPr id="148489" name="Rectangle 8"/>
          <p:cNvSpPr>
            <a:spLocks noChangeArrowheads="1"/>
          </p:cNvSpPr>
          <p:nvPr/>
        </p:nvSpPr>
        <p:spPr bwMode="auto">
          <a:xfrm>
            <a:off x="6096000" y="2198688"/>
            <a:ext cx="2133600" cy="795337"/>
          </a:xfrm>
          <a:prstGeom prst="rect">
            <a:avLst/>
          </a:prstGeom>
          <a:noFill/>
          <a:ln w="9525">
            <a:noFill/>
            <a:miter lim="800000"/>
            <a:headEnd/>
            <a:tailEnd/>
          </a:ln>
        </p:spPr>
        <p:txBody>
          <a:bodyPr/>
          <a:lstStyle/>
          <a:p>
            <a:pPr algn="ctr">
              <a:spcBef>
                <a:spcPct val="20000"/>
              </a:spcBef>
            </a:pPr>
            <a:r>
              <a:rPr lang="ar-SA" sz="2800" b="1"/>
              <a:t>2- بيوتانول</a:t>
            </a:r>
            <a:endParaRPr lang="en-US" sz="2800" b="1"/>
          </a:p>
        </p:txBody>
      </p:sp>
      <p:sp>
        <p:nvSpPr>
          <p:cNvPr id="148490" name="Rectangle 7"/>
          <p:cNvSpPr>
            <a:spLocks noChangeArrowheads="1"/>
          </p:cNvSpPr>
          <p:nvPr/>
        </p:nvSpPr>
        <p:spPr bwMode="auto">
          <a:xfrm>
            <a:off x="609600" y="2198688"/>
            <a:ext cx="5486400" cy="795337"/>
          </a:xfrm>
          <a:prstGeom prst="rect">
            <a:avLst/>
          </a:prstGeom>
          <a:noFill/>
          <a:ln w="9525">
            <a:noFill/>
            <a:miter lim="800000"/>
            <a:headEnd/>
            <a:tailEnd/>
          </a:ln>
        </p:spPr>
        <p:txBody>
          <a:bodyPr/>
          <a:lstStyle/>
          <a:p>
            <a:pPr algn="ctr">
              <a:spcBef>
                <a:spcPct val="20000"/>
              </a:spcBef>
            </a:pPr>
            <a:r>
              <a:rPr lang="ar-SA" sz="2800" b="1"/>
              <a:t>.......................</a:t>
            </a:r>
            <a:endParaRPr lang="en-US" sz="2800" b="1"/>
          </a:p>
        </p:txBody>
      </p:sp>
      <p:sp>
        <p:nvSpPr>
          <p:cNvPr id="148491" name="Rectangle 6"/>
          <p:cNvSpPr>
            <a:spLocks noChangeArrowheads="1"/>
          </p:cNvSpPr>
          <p:nvPr/>
        </p:nvSpPr>
        <p:spPr bwMode="auto">
          <a:xfrm>
            <a:off x="6096000" y="1404938"/>
            <a:ext cx="2133600" cy="793750"/>
          </a:xfrm>
          <a:prstGeom prst="rect">
            <a:avLst/>
          </a:prstGeom>
          <a:noFill/>
          <a:ln w="9525">
            <a:noFill/>
            <a:miter lim="800000"/>
            <a:headEnd/>
            <a:tailEnd/>
          </a:ln>
        </p:spPr>
        <p:txBody>
          <a:bodyPr/>
          <a:lstStyle/>
          <a:p>
            <a:pPr algn="ctr">
              <a:spcBef>
                <a:spcPct val="20000"/>
              </a:spcBef>
            </a:pPr>
            <a:r>
              <a:rPr lang="en-US" sz="2800" b="1"/>
              <a:t>……………</a:t>
            </a:r>
          </a:p>
        </p:txBody>
      </p:sp>
      <p:sp>
        <p:nvSpPr>
          <p:cNvPr id="148492" name="Rectangle 4"/>
          <p:cNvSpPr>
            <a:spLocks noChangeArrowheads="1"/>
          </p:cNvSpPr>
          <p:nvPr/>
        </p:nvSpPr>
        <p:spPr bwMode="auto">
          <a:xfrm>
            <a:off x="6096000" y="609600"/>
            <a:ext cx="2133600" cy="795338"/>
          </a:xfrm>
          <a:prstGeom prst="rect">
            <a:avLst/>
          </a:prstGeom>
          <a:noFill/>
          <a:ln w="9525">
            <a:noFill/>
            <a:miter lim="800000"/>
            <a:headEnd/>
            <a:tailEnd/>
          </a:ln>
        </p:spPr>
        <p:txBody>
          <a:bodyPr/>
          <a:lstStyle/>
          <a:p>
            <a:pPr algn="ctr">
              <a:spcBef>
                <a:spcPct val="20000"/>
              </a:spcBef>
            </a:pPr>
            <a:r>
              <a:rPr lang="ar-SA" sz="2800" b="1"/>
              <a:t>الاسم العلمي</a:t>
            </a:r>
            <a:endParaRPr lang="en-US" sz="2800" b="1"/>
          </a:p>
        </p:txBody>
      </p:sp>
      <p:sp>
        <p:nvSpPr>
          <p:cNvPr id="148493" name="Rectangle 3"/>
          <p:cNvSpPr>
            <a:spLocks noChangeArrowheads="1"/>
          </p:cNvSpPr>
          <p:nvPr/>
        </p:nvSpPr>
        <p:spPr bwMode="auto">
          <a:xfrm>
            <a:off x="609600" y="609600"/>
            <a:ext cx="5486400" cy="795338"/>
          </a:xfrm>
          <a:prstGeom prst="rect">
            <a:avLst/>
          </a:prstGeom>
          <a:noFill/>
          <a:ln w="9525">
            <a:noFill/>
            <a:miter lim="800000"/>
            <a:headEnd/>
            <a:tailEnd/>
          </a:ln>
        </p:spPr>
        <p:txBody>
          <a:bodyPr/>
          <a:lstStyle/>
          <a:p>
            <a:pPr algn="ctr">
              <a:spcBef>
                <a:spcPct val="20000"/>
              </a:spcBef>
            </a:pPr>
            <a:r>
              <a:rPr lang="ar-SA" sz="2800" b="1"/>
              <a:t>الصيغة البنائية</a:t>
            </a:r>
            <a:endParaRPr lang="en-US" sz="2800" b="1"/>
          </a:p>
        </p:txBody>
      </p:sp>
      <p:sp>
        <p:nvSpPr>
          <p:cNvPr id="148494" name="Line 17"/>
          <p:cNvSpPr>
            <a:spLocks noChangeShapeType="1"/>
          </p:cNvSpPr>
          <p:nvPr/>
        </p:nvSpPr>
        <p:spPr bwMode="auto">
          <a:xfrm>
            <a:off x="609600" y="609600"/>
            <a:ext cx="7620000" cy="0"/>
          </a:xfrm>
          <a:prstGeom prst="line">
            <a:avLst/>
          </a:prstGeom>
          <a:noFill/>
          <a:ln w="28575" cap="sq">
            <a:solidFill>
              <a:schemeClr val="tx1"/>
            </a:solidFill>
            <a:round/>
            <a:headEnd/>
            <a:tailEnd/>
          </a:ln>
        </p:spPr>
        <p:txBody>
          <a:bodyPr/>
          <a:lstStyle/>
          <a:p>
            <a:endParaRPr lang="ar-AE"/>
          </a:p>
        </p:txBody>
      </p:sp>
      <p:sp>
        <p:nvSpPr>
          <p:cNvPr id="148495" name="Line 18"/>
          <p:cNvSpPr>
            <a:spLocks noChangeShapeType="1"/>
          </p:cNvSpPr>
          <p:nvPr/>
        </p:nvSpPr>
        <p:spPr bwMode="auto">
          <a:xfrm>
            <a:off x="609600" y="1404938"/>
            <a:ext cx="7620000" cy="0"/>
          </a:xfrm>
          <a:prstGeom prst="line">
            <a:avLst/>
          </a:prstGeom>
          <a:noFill/>
          <a:ln w="12700">
            <a:solidFill>
              <a:schemeClr val="tx1"/>
            </a:solidFill>
            <a:round/>
            <a:headEnd/>
            <a:tailEnd/>
          </a:ln>
        </p:spPr>
        <p:txBody>
          <a:bodyPr/>
          <a:lstStyle/>
          <a:p>
            <a:endParaRPr lang="ar-AE"/>
          </a:p>
        </p:txBody>
      </p:sp>
      <p:sp>
        <p:nvSpPr>
          <p:cNvPr id="148496" name="Line 19"/>
          <p:cNvSpPr>
            <a:spLocks noChangeShapeType="1"/>
          </p:cNvSpPr>
          <p:nvPr/>
        </p:nvSpPr>
        <p:spPr bwMode="auto">
          <a:xfrm>
            <a:off x="609600" y="2198688"/>
            <a:ext cx="7620000" cy="0"/>
          </a:xfrm>
          <a:prstGeom prst="line">
            <a:avLst/>
          </a:prstGeom>
          <a:noFill/>
          <a:ln w="12700">
            <a:solidFill>
              <a:schemeClr val="tx1"/>
            </a:solidFill>
            <a:round/>
            <a:headEnd/>
            <a:tailEnd/>
          </a:ln>
        </p:spPr>
        <p:txBody>
          <a:bodyPr/>
          <a:lstStyle/>
          <a:p>
            <a:endParaRPr lang="ar-AE"/>
          </a:p>
        </p:txBody>
      </p:sp>
      <p:sp>
        <p:nvSpPr>
          <p:cNvPr id="148497" name="Line 20"/>
          <p:cNvSpPr>
            <a:spLocks noChangeShapeType="1"/>
          </p:cNvSpPr>
          <p:nvPr/>
        </p:nvSpPr>
        <p:spPr bwMode="auto">
          <a:xfrm>
            <a:off x="609600" y="2994025"/>
            <a:ext cx="7620000" cy="0"/>
          </a:xfrm>
          <a:prstGeom prst="line">
            <a:avLst/>
          </a:prstGeom>
          <a:noFill/>
          <a:ln w="12700">
            <a:solidFill>
              <a:schemeClr val="tx1"/>
            </a:solidFill>
            <a:round/>
            <a:headEnd/>
            <a:tailEnd/>
          </a:ln>
        </p:spPr>
        <p:txBody>
          <a:bodyPr/>
          <a:lstStyle/>
          <a:p>
            <a:endParaRPr lang="ar-AE"/>
          </a:p>
        </p:txBody>
      </p:sp>
      <p:sp>
        <p:nvSpPr>
          <p:cNvPr id="148498" name="Line 21"/>
          <p:cNvSpPr>
            <a:spLocks noChangeShapeType="1"/>
          </p:cNvSpPr>
          <p:nvPr/>
        </p:nvSpPr>
        <p:spPr bwMode="auto">
          <a:xfrm>
            <a:off x="609600" y="3787775"/>
            <a:ext cx="7620000" cy="0"/>
          </a:xfrm>
          <a:prstGeom prst="line">
            <a:avLst/>
          </a:prstGeom>
          <a:noFill/>
          <a:ln w="12700">
            <a:solidFill>
              <a:schemeClr val="tx1"/>
            </a:solidFill>
            <a:round/>
            <a:headEnd/>
            <a:tailEnd/>
          </a:ln>
        </p:spPr>
        <p:txBody>
          <a:bodyPr/>
          <a:lstStyle/>
          <a:p>
            <a:endParaRPr lang="ar-AE"/>
          </a:p>
        </p:txBody>
      </p:sp>
      <p:sp>
        <p:nvSpPr>
          <p:cNvPr id="148499" name="Line 22"/>
          <p:cNvSpPr>
            <a:spLocks noChangeShapeType="1"/>
          </p:cNvSpPr>
          <p:nvPr/>
        </p:nvSpPr>
        <p:spPr bwMode="auto">
          <a:xfrm>
            <a:off x="609600" y="4583113"/>
            <a:ext cx="7620000" cy="0"/>
          </a:xfrm>
          <a:prstGeom prst="line">
            <a:avLst/>
          </a:prstGeom>
          <a:noFill/>
          <a:ln w="12700">
            <a:solidFill>
              <a:schemeClr val="tx1"/>
            </a:solidFill>
            <a:round/>
            <a:headEnd/>
            <a:tailEnd/>
          </a:ln>
        </p:spPr>
        <p:txBody>
          <a:bodyPr/>
          <a:lstStyle/>
          <a:p>
            <a:endParaRPr lang="ar-AE"/>
          </a:p>
        </p:txBody>
      </p:sp>
      <p:sp>
        <p:nvSpPr>
          <p:cNvPr id="148500" name="Line 23"/>
          <p:cNvSpPr>
            <a:spLocks noChangeShapeType="1"/>
          </p:cNvSpPr>
          <p:nvPr/>
        </p:nvSpPr>
        <p:spPr bwMode="auto">
          <a:xfrm>
            <a:off x="609600" y="5527675"/>
            <a:ext cx="7620000" cy="0"/>
          </a:xfrm>
          <a:prstGeom prst="line">
            <a:avLst/>
          </a:prstGeom>
          <a:noFill/>
          <a:ln w="12700">
            <a:solidFill>
              <a:schemeClr val="tx1"/>
            </a:solidFill>
            <a:round/>
            <a:headEnd/>
            <a:tailEnd/>
          </a:ln>
        </p:spPr>
        <p:txBody>
          <a:bodyPr/>
          <a:lstStyle/>
          <a:p>
            <a:endParaRPr lang="ar-AE"/>
          </a:p>
        </p:txBody>
      </p:sp>
      <p:sp>
        <p:nvSpPr>
          <p:cNvPr id="148501" name="Line 24"/>
          <p:cNvSpPr>
            <a:spLocks noChangeShapeType="1"/>
          </p:cNvSpPr>
          <p:nvPr/>
        </p:nvSpPr>
        <p:spPr bwMode="auto">
          <a:xfrm>
            <a:off x="609600" y="6553200"/>
            <a:ext cx="7620000" cy="0"/>
          </a:xfrm>
          <a:prstGeom prst="line">
            <a:avLst/>
          </a:prstGeom>
          <a:noFill/>
          <a:ln w="28575" cap="sq">
            <a:solidFill>
              <a:schemeClr val="tx1"/>
            </a:solidFill>
            <a:round/>
            <a:headEnd/>
            <a:tailEnd/>
          </a:ln>
        </p:spPr>
        <p:txBody>
          <a:bodyPr/>
          <a:lstStyle/>
          <a:p>
            <a:endParaRPr lang="ar-AE"/>
          </a:p>
        </p:txBody>
      </p:sp>
      <p:sp>
        <p:nvSpPr>
          <p:cNvPr id="148502" name="Line 25"/>
          <p:cNvSpPr>
            <a:spLocks noChangeShapeType="1"/>
          </p:cNvSpPr>
          <p:nvPr/>
        </p:nvSpPr>
        <p:spPr bwMode="auto">
          <a:xfrm>
            <a:off x="609600" y="609600"/>
            <a:ext cx="0" cy="5943600"/>
          </a:xfrm>
          <a:prstGeom prst="line">
            <a:avLst/>
          </a:prstGeom>
          <a:noFill/>
          <a:ln w="28575" cap="sq">
            <a:solidFill>
              <a:schemeClr val="tx1"/>
            </a:solidFill>
            <a:round/>
            <a:headEnd/>
            <a:tailEnd/>
          </a:ln>
        </p:spPr>
        <p:txBody>
          <a:bodyPr/>
          <a:lstStyle/>
          <a:p>
            <a:endParaRPr lang="ar-AE"/>
          </a:p>
        </p:txBody>
      </p:sp>
      <p:sp>
        <p:nvSpPr>
          <p:cNvPr id="148503" name="Line 26"/>
          <p:cNvSpPr>
            <a:spLocks noChangeShapeType="1"/>
          </p:cNvSpPr>
          <p:nvPr/>
        </p:nvSpPr>
        <p:spPr bwMode="auto">
          <a:xfrm>
            <a:off x="6096000" y="609600"/>
            <a:ext cx="0" cy="5943600"/>
          </a:xfrm>
          <a:prstGeom prst="line">
            <a:avLst/>
          </a:prstGeom>
          <a:noFill/>
          <a:ln w="12700">
            <a:solidFill>
              <a:schemeClr val="tx1"/>
            </a:solidFill>
            <a:round/>
            <a:headEnd/>
            <a:tailEnd/>
          </a:ln>
        </p:spPr>
        <p:txBody>
          <a:bodyPr/>
          <a:lstStyle/>
          <a:p>
            <a:endParaRPr lang="ar-AE"/>
          </a:p>
        </p:txBody>
      </p:sp>
      <p:sp>
        <p:nvSpPr>
          <p:cNvPr id="148504" name="Line 27"/>
          <p:cNvSpPr>
            <a:spLocks noChangeShapeType="1"/>
          </p:cNvSpPr>
          <p:nvPr/>
        </p:nvSpPr>
        <p:spPr bwMode="auto">
          <a:xfrm>
            <a:off x="8229600" y="609600"/>
            <a:ext cx="0" cy="5943600"/>
          </a:xfrm>
          <a:prstGeom prst="line">
            <a:avLst/>
          </a:prstGeom>
          <a:noFill/>
          <a:ln w="28575" cap="sq">
            <a:solidFill>
              <a:schemeClr val="tx1"/>
            </a:solidFill>
            <a:round/>
            <a:headEnd/>
            <a:tailEnd/>
          </a:ln>
        </p:spPr>
        <p:txBody>
          <a:bodyPr/>
          <a:lstStyle/>
          <a:p>
            <a:endParaRPr lang="ar-AE"/>
          </a:p>
        </p:txBody>
      </p:sp>
      <p:sp>
        <p:nvSpPr>
          <p:cNvPr id="149529" name="Rectangle 29"/>
          <p:cNvSpPr>
            <a:spLocks noChangeArrowheads="1"/>
          </p:cNvSpPr>
          <p:nvPr/>
        </p:nvSpPr>
        <p:spPr bwMode="auto">
          <a:xfrm>
            <a:off x="6588224" y="0"/>
            <a:ext cx="2362200" cy="523220"/>
          </a:xfrm>
          <a:prstGeom prst="rect">
            <a:avLst/>
          </a:prstGeom>
          <a:solidFill>
            <a:schemeClr val="accent1">
              <a:lumMod val="20000"/>
              <a:lumOff val="80000"/>
            </a:schemeClr>
          </a:solidFill>
          <a:ln w="9525">
            <a:noFill/>
            <a:miter lim="800000"/>
            <a:headEnd/>
            <a:tailEnd/>
          </a:ln>
        </p:spPr>
        <p:txBody>
          <a:bodyPr>
            <a:spAutoFit/>
          </a:bodyPr>
          <a:lstStyle/>
          <a:p>
            <a:pPr>
              <a:spcBef>
                <a:spcPct val="50000"/>
              </a:spcBef>
              <a:defRPr/>
            </a:pPr>
            <a:r>
              <a:rPr lang="ar-SA" sz="2800" b="1" dirty="0">
                <a:cs typeface="Arial" charset="0"/>
              </a:rPr>
              <a:t>أكمل </a:t>
            </a:r>
            <a:r>
              <a:rPr lang="ar-SA" sz="2800" b="1" dirty="0" err="1">
                <a:cs typeface="Arial" charset="0"/>
              </a:rPr>
              <a:t>الجدول :</a:t>
            </a:r>
            <a:endParaRPr lang="en-US" sz="2800" b="1" dirty="0">
              <a:cs typeface="Arial" charset="0"/>
            </a:endParaRPr>
          </a:p>
        </p:txBody>
      </p:sp>
      <p:sp>
        <p:nvSpPr>
          <p:cNvPr id="148506" name="Rectangle 33"/>
          <p:cNvSpPr>
            <a:spLocks noChangeArrowheads="1"/>
          </p:cNvSpPr>
          <p:nvPr/>
        </p:nvSpPr>
        <p:spPr bwMode="auto">
          <a:xfrm>
            <a:off x="1143000" y="1524000"/>
            <a:ext cx="3810000" cy="519113"/>
          </a:xfrm>
          <a:prstGeom prst="rect">
            <a:avLst/>
          </a:prstGeom>
          <a:solidFill>
            <a:srgbClr val="FFFF00"/>
          </a:solidFill>
          <a:ln w="9525">
            <a:noFill/>
            <a:miter lim="800000"/>
            <a:headEnd/>
            <a:tailEnd/>
          </a:ln>
        </p:spPr>
        <p:txBody>
          <a:bodyPr>
            <a:spAutoFit/>
          </a:bodyPr>
          <a:lstStyle/>
          <a:p>
            <a:pPr algn="ctr">
              <a:spcBef>
                <a:spcPct val="50000"/>
              </a:spcBef>
            </a:pPr>
            <a:r>
              <a:rPr lang="en-US" sz="2800" b="1"/>
              <a:t>CH</a:t>
            </a:r>
            <a:r>
              <a:rPr lang="en-US" sz="2800" b="1" baseline="-25000"/>
              <a:t>2</a:t>
            </a:r>
            <a:r>
              <a:rPr lang="en-US" sz="2800" b="1"/>
              <a:t>=CHCH</a:t>
            </a:r>
            <a:r>
              <a:rPr lang="en-US" sz="2800" b="1" baseline="-25000"/>
              <a:t>2</a:t>
            </a:r>
            <a:r>
              <a:rPr lang="en-US" sz="2800" b="1"/>
              <a:t>CH=CH</a:t>
            </a:r>
            <a:r>
              <a:rPr lang="en-US" sz="2800" b="1" baseline="-25000"/>
              <a:t>2</a:t>
            </a:r>
            <a:r>
              <a:rPr lang="en-US" sz="2800"/>
              <a:t>         </a:t>
            </a:r>
          </a:p>
        </p:txBody>
      </p:sp>
      <p:sp>
        <p:nvSpPr>
          <p:cNvPr id="148507" name="Rectangle 35"/>
          <p:cNvSpPr>
            <a:spLocks noChangeArrowheads="1"/>
          </p:cNvSpPr>
          <p:nvPr/>
        </p:nvSpPr>
        <p:spPr bwMode="auto">
          <a:xfrm>
            <a:off x="1295400" y="3138488"/>
            <a:ext cx="2590800" cy="519112"/>
          </a:xfrm>
          <a:prstGeom prst="rect">
            <a:avLst/>
          </a:prstGeom>
          <a:solidFill>
            <a:srgbClr val="FFFF00"/>
          </a:solidFill>
          <a:ln w="9525">
            <a:noFill/>
            <a:miter lim="800000"/>
            <a:headEnd/>
            <a:tailEnd/>
          </a:ln>
        </p:spPr>
        <p:txBody>
          <a:bodyPr>
            <a:spAutoFit/>
          </a:bodyPr>
          <a:lstStyle/>
          <a:p>
            <a:pPr algn="ctr">
              <a:spcBef>
                <a:spcPct val="50000"/>
              </a:spcBef>
            </a:pPr>
            <a:r>
              <a:rPr lang="en-US" sz="2800" b="1"/>
              <a:t>CH</a:t>
            </a:r>
            <a:r>
              <a:rPr lang="en-US" sz="2800" b="1" baseline="-25000"/>
              <a:t>3</a:t>
            </a:r>
            <a:r>
              <a:rPr lang="en-US" sz="2800" b="1"/>
              <a:t>COOC</a:t>
            </a:r>
            <a:r>
              <a:rPr lang="en-US" sz="2800" b="1" baseline="-25000"/>
              <a:t>2</a:t>
            </a:r>
            <a:r>
              <a:rPr lang="en-US" sz="2800" b="1"/>
              <a:t>H</a:t>
            </a:r>
            <a:r>
              <a:rPr lang="en-US" sz="2800" b="1" baseline="-25000"/>
              <a:t>5</a:t>
            </a:r>
            <a:r>
              <a:rPr lang="en-US" sz="2800"/>
              <a:t>         </a:t>
            </a:r>
          </a:p>
        </p:txBody>
      </p:sp>
      <p:grpSp>
        <p:nvGrpSpPr>
          <p:cNvPr id="148508" name="Group 46"/>
          <p:cNvGrpSpPr>
            <a:grpSpLocks/>
          </p:cNvGrpSpPr>
          <p:nvPr/>
        </p:nvGrpSpPr>
        <p:grpSpPr bwMode="auto">
          <a:xfrm>
            <a:off x="1295400" y="5486400"/>
            <a:ext cx="3124200" cy="1114425"/>
            <a:chOff x="816" y="3561"/>
            <a:chExt cx="1968" cy="702"/>
          </a:xfrm>
        </p:grpSpPr>
        <p:sp>
          <p:nvSpPr>
            <p:cNvPr id="148509" name="Rectangle 41"/>
            <p:cNvSpPr>
              <a:spLocks noChangeArrowheads="1"/>
            </p:cNvSpPr>
            <p:nvPr/>
          </p:nvSpPr>
          <p:spPr bwMode="auto">
            <a:xfrm>
              <a:off x="816" y="3561"/>
              <a:ext cx="1968" cy="327"/>
            </a:xfrm>
            <a:prstGeom prst="rect">
              <a:avLst/>
            </a:prstGeom>
            <a:noFill/>
            <a:ln w="9525">
              <a:noFill/>
              <a:miter lim="800000"/>
              <a:headEnd/>
              <a:tailEnd/>
            </a:ln>
          </p:spPr>
          <p:txBody>
            <a:bodyPr>
              <a:spAutoFit/>
            </a:bodyPr>
            <a:lstStyle/>
            <a:p>
              <a:pPr algn="ctr">
                <a:spcBef>
                  <a:spcPct val="50000"/>
                </a:spcBef>
              </a:pPr>
              <a:r>
                <a:rPr lang="en-US" sz="2800" b="1"/>
                <a:t>CH</a:t>
              </a:r>
              <a:r>
                <a:rPr lang="en-US" sz="2800" b="1" baseline="-25000"/>
                <a:t>3</a:t>
              </a:r>
              <a:r>
                <a:rPr lang="en-US" sz="2800" b="1"/>
                <a:t>CCH</a:t>
              </a:r>
              <a:r>
                <a:rPr lang="en-US" sz="2800" b="1" baseline="-25000"/>
                <a:t>2</a:t>
              </a:r>
              <a:r>
                <a:rPr lang="en-US" sz="2800" b="1"/>
                <a:t>CH</a:t>
              </a:r>
              <a:r>
                <a:rPr lang="en-US" sz="2800" b="1" baseline="-25000"/>
                <a:t>2</a:t>
              </a:r>
              <a:r>
                <a:rPr lang="en-US" sz="2800" b="1"/>
                <a:t>CH</a:t>
              </a:r>
              <a:r>
                <a:rPr lang="en-US" sz="2800" b="1" baseline="-25000"/>
                <a:t>3</a:t>
              </a:r>
              <a:r>
                <a:rPr lang="en-US" sz="2800"/>
                <a:t>         </a:t>
              </a:r>
            </a:p>
          </p:txBody>
        </p:sp>
        <p:sp>
          <p:nvSpPr>
            <p:cNvPr id="148510" name="Line 43"/>
            <p:cNvSpPr>
              <a:spLocks noChangeShapeType="1"/>
            </p:cNvSpPr>
            <p:nvPr/>
          </p:nvSpPr>
          <p:spPr bwMode="auto">
            <a:xfrm>
              <a:off x="1968" y="3840"/>
              <a:ext cx="0" cy="144"/>
            </a:xfrm>
            <a:prstGeom prst="line">
              <a:avLst/>
            </a:prstGeom>
            <a:noFill/>
            <a:ln w="38100">
              <a:solidFill>
                <a:schemeClr val="tx1"/>
              </a:solidFill>
              <a:round/>
              <a:headEnd/>
              <a:tailEnd/>
            </a:ln>
          </p:spPr>
          <p:txBody>
            <a:bodyPr/>
            <a:lstStyle/>
            <a:p>
              <a:endParaRPr lang="ar-AE"/>
            </a:p>
          </p:txBody>
        </p:sp>
        <p:sp>
          <p:nvSpPr>
            <p:cNvPr id="148511" name="Line 44"/>
            <p:cNvSpPr>
              <a:spLocks noChangeShapeType="1"/>
            </p:cNvSpPr>
            <p:nvPr/>
          </p:nvSpPr>
          <p:spPr bwMode="auto">
            <a:xfrm>
              <a:off x="1920" y="3840"/>
              <a:ext cx="0" cy="144"/>
            </a:xfrm>
            <a:prstGeom prst="line">
              <a:avLst/>
            </a:prstGeom>
            <a:noFill/>
            <a:ln w="38100">
              <a:solidFill>
                <a:schemeClr val="tx1"/>
              </a:solidFill>
              <a:round/>
              <a:headEnd/>
              <a:tailEnd/>
            </a:ln>
          </p:spPr>
          <p:txBody>
            <a:bodyPr/>
            <a:lstStyle/>
            <a:p>
              <a:endParaRPr lang="ar-AE"/>
            </a:p>
          </p:txBody>
        </p:sp>
        <p:sp>
          <p:nvSpPr>
            <p:cNvPr id="148512" name="Rectangle 45"/>
            <p:cNvSpPr>
              <a:spLocks noChangeArrowheads="1"/>
            </p:cNvSpPr>
            <p:nvPr/>
          </p:nvSpPr>
          <p:spPr bwMode="auto">
            <a:xfrm>
              <a:off x="1776" y="3936"/>
              <a:ext cx="336" cy="327"/>
            </a:xfrm>
            <a:prstGeom prst="rect">
              <a:avLst/>
            </a:prstGeom>
            <a:noFill/>
            <a:ln w="9525">
              <a:noFill/>
              <a:miter lim="800000"/>
              <a:headEnd/>
              <a:tailEnd/>
            </a:ln>
          </p:spPr>
          <p:txBody>
            <a:bodyPr>
              <a:spAutoFit/>
            </a:bodyPr>
            <a:lstStyle/>
            <a:p>
              <a:pPr algn="ctr">
                <a:spcBef>
                  <a:spcPct val="50000"/>
                </a:spcBef>
              </a:pPr>
              <a:r>
                <a:rPr lang="en-US" sz="2800" b="1"/>
                <a:t>O</a:t>
              </a:r>
              <a:endParaRPr lang="en-US" sz="2800"/>
            </a:p>
          </p:txBody>
        </p:sp>
      </p:gr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1"/>
          <p:cNvSpPr>
            <a:spLocks noGrp="1"/>
          </p:cNvSpPr>
          <p:nvPr>
            <p:ph type="sldNum" sz="quarter" idx="12"/>
          </p:nvPr>
        </p:nvSpPr>
        <p:spPr>
          <a:noFill/>
        </p:spPr>
        <p:txBody>
          <a:bodyPr/>
          <a:lstStyle/>
          <a:p>
            <a:fld id="{DBBCD9CB-C604-415B-8908-60E3F4A43D73}" type="slidenum">
              <a:rPr lang="ar-SA" smtClean="0"/>
              <a:pPr/>
              <a:t>145</a:t>
            </a:fld>
            <a:endParaRPr lang="en-US" smtClean="0"/>
          </a:p>
        </p:txBody>
      </p:sp>
      <p:sp>
        <p:nvSpPr>
          <p:cNvPr id="149507" name="Rectangle 2"/>
          <p:cNvSpPr>
            <a:spLocks noChangeArrowheads="1"/>
          </p:cNvSpPr>
          <p:nvPr/>
        </p:nvSpPr>
        <p:spPr bwMode="auto">
          <a:xfrm>
            <a:off x="6096000" y="5527675"/>
            <a:ext cx="2133600" cy="1025525"/>
          </a:xfrm>
          <a:prstGeom prst="rect">
            <a:avLst/>
          </a:prstGeom>
          <a:noFill/>
          <a:ln w="9525">
            <a:noFill/>
            <a:miter lim="800000"/>
            <a:headEnd/>
            <a:tailEnd/>
          </a:ln>
        </p:spPr>
        <p:txBody>
          <a:bodyPr/>
          <a:lstStyle/>
          <a:p>
            <a:pPr algn="ctr">
              <a:spcBef>
                <a:spcPct val="20000"/>
              </a:spcBef>
            </a:pPr>
            <a:r>
              <a:rPr lang="en-US" sz="2800" b="1"/>
              <a:t>……….</a:t>
            </a:r>
          </a:p>
        </p:txBody>
      </p:sp>
      <p:sp>
        <p:nvSpPr>
          <p:cNvPr id="149508" name="Rectangle 3"/>
          <p:cNvSpPr>
            <a:spLocks noChangeArrowheads="1"/>
          </p:cNvSpPr>
          <p:nvPr/>
        </p:nvSpPr>
        <p:spPr bwMode="auto">
          <a:xfrm>
            <a:off x="5334000" y="4495800"/>
            <a:ext cx="3352800" cy="609600"/>
          </a:xfrm>
          <a:prstGeom prst="rect">
            <a:avLst/>
          </a:prstGeom>
          <a:noFill/>
          <a:ln w="9525">
            <a:noFill/>
            <a:miter lim="800000"/>
            <a:headEnd/>
            <a:tailEnd/>
          </a:ln>
        </p:spPr>
        <p:txBody>
          <a:bodyPr/>
          <a:lstStyle/>
          <a:p>
            <a:pPr algn="ctr">
              <a:spcBef>
                <a:spcPct val="20000"/>
              </a:spcBef>
            </a:pPr>
            <a:r>
              <a:rPr lang="ar-SA" sz="2800" b="1"/>
              <a:t>3-ميثيل 1-بيوتاين</a:t>
            </a:r>
            <a:endParaRPr lang="en-US" sz="2800" b="1"/>
          </a:p>
        </p:txBody>
      </p:sp>
      <p:sp>
        <p:nvSpPr>
          <p:cNvPr id="149509" name="Rectangle 4"/>
          <p:cNvSpPr>
            <a:spLocks noChangeArrowheads="1"/>
          </p:cNvSpPr>
          <p:nvPr/>
        </p:nvSpPr>
        <p:spPr bwMode="auto">
          <a:xfrm>
            <a:off x="609600" y="4114800"/>
            <a:ext cx="5486400" cy="944563"/>
          </a:xfrm>
          <a:prstGeom prst="rect">
            <a:avLst/>
          </a:prstGeom>
          <a:noFill/>
          <a:ln w="9525">
            <a:noFill/>
            <a:miter lim="800000"/>
            <a:headEnd/>
            <a:tailEnd/>
          </a:ln>
        </p:spPr>
        <p:txBody>
          <a:bodyPr/>
          <a:lstStyle/>
          <a:p>
            <a:pPr algn="ctr">
              <a:spcBef>
                <a:spcPct val="20000"/>
              </a:spcBef>
            </a:pPr>
            <a:r>
              <a:rPr lang="en-US" sz="2800" b="1"/>
              <a:t>………………..</a:t>
            </a:r>
          </a:p>
        </p:txBody>
      </p:sp>
      <p:sp>
        <p:nvSpPr>
          <p:cNvPr id="149510" name="Rectangle 6"/>
          <p:cNvSpPr>
            <a:spLocks noChangeArrowheads="1"/>
          </p:cNvSpPr>
          <p:nvPr/>
        </p:nvSpPr>
        <p:spPr bwMode="auto">
          <a:xfrm>
            <a:off x="609600" y="3787775"/>
            <a:ext cx="5486400" cy="795338"/>
          </a:xfrm>
          <a:prstGeom prst="rect">
            <a:avLst/>
          </a:prstGeom>
          <a:noFill/>
          <a:ln w="9525">
            <a:noFill/>
            <a:miter lim="800000"/>
            <a:headEnd/>
            <a:tailEnd/>
          </a:ln>
        </p:spPr>
        <p:txBody>
          <a:bodyPr/>
          <a:lstStyle/>
          <a:p>
            <a:pPr algn="ctr">
              <a:spcBef>
                <a:spcPct val="20000"/>
              </a:spcBef>
            </a:pPr>
            <a:endParaRPr lang="en-US" sz="2800" b="1"/>
          </a:p>
        </p:txBody>
      </p:sp>
      <p:sp>
        <p:nvSpPr>
          <p:cNvPr id="149511" name="Rectangle 7"/>
          <p:cNvSpPr>
            <a:spLocks noChangeArrowheads="1"/>
          </p:cNvSpPr>
          <p:nvPr/>
        </p:nvSpPr>
        <p:spPr bwMode="auto">
          <a:xfrm>
            <a:off x="6096000" y="3244850"/>
            <a:ext cx="2133600" cy="793750"/>
          </a:xfrm>
          <a:prstGeom prst="rect">
            <a:avLst/>
          </a:prstGeom>
          <a:noFill/>
          <a:ln w="9525">
            <a:noFill/>
            <a:miter lim="800000"/>
            <a:headEnd/>
            <a:tailEnd/>
          </a:ln>
        </p:spPr>
        <p:txBody>
          <a:bodyPr/>
          <a:lstStyle/>
          <a:p>
            <a:pPr algn="ctr">
              <a:spcBef>
                <a:spcPct val="20000"/>
              </a:spcBef>
            </a:pPr>
            <a:r>
              <a:rPr lang="en-US" sz="2800" b="1"/>
              <a:t>…………..</a:t>
            </a:r>
          </a:p>
        </p:txBody>
      </p:sp>
      <p:sp>
        <p:nvSpPr>
          <p:cNvPr id="149512" name="Rectangle 8"/>
          <p:cNvSpPr>
            <a:spLocks noChangeArrowheads="1"/>
          </p:cNvSpPr>
          <p:nvPr/>
        </p:nvSpPr>
        <p:spPr bwMode="auto">
          <a:xfrm>
            <a:off x="6096000" y="2198688"/>
            <a:ext cx="2133600" cy="795337"/>
          </a:xfrm>
          <a:prstGeom prst="rect">
            <a:avLst/>
          </a:prstGeom>
          <a:noFill/>
          <a:ln w="9525">
            <a:noFill/>
            <a:miter lim="800000"/>
            <a:headEnd/>
            <a:tailEnd/>
          </a:ln>
        </p:spPr>
        <p:txBody>
          <a:bodyPr/>
          <a:lstStyle/>
          <a:p>
            <a:pPr algn="ctr">
              <a:spcBef>
                <a:spcPct val="20000"/>
              </a:spcBef>
            </a:pPr>
            <a:r>
              <a:rPr lang="ar-SA" sz="2800" b="1"/>
              <a:t>م - 2- بيوتين</a:t>
            </a:r>
            <a:endParaRPr lang="en-US" sz="2800" b="1"/>
          </a:p>
        </p:txBody>
      </p:sp>
      <p:sp>
        <p:nvSpPr>
          <p:cNvPr id="149513" name="Rectangle 9"/>
          <p:cNvSpPr>
            <a:spLocks noChangeArrowheads="1"/>
          </p:cNvSpPr>
          <p:nvPr/>
        </p:nvSpPr>
        <p:spPr bwMode="auto">
          <a:xfrm>
            <a:off x="3886200" y="2198688"/>
            <a:ext cx="2209800" cy="795337"/>
          </a:xfrm>
          <a:prstGeom prst="rect">
            <a:avLst/>
          </a:prstGeom>
          <a:noFill/>
          <a:ln w="9525">
            <a:noFill/>
            <a:miter lim="800000"/>
            <a:headEnd/>
            <a:tailEnd/>
          </a:ln>
        </p:spPr>
        <p:txBody>
          <a:bodyPr/>
          <a:lstStyle/>
          <a:p>
            <a:pPr>
              <a:spcBef>
                <a:spcPct val="20000"/>
              </a:spcBef>
            </a:pPr>
            <a:r>
              <a:rPr lang="ar-SA" sz="2800" b="1"/>
              <a:t>................</a:t>
            </a:r>
            <a:endParaRPr lang="en-US" sz="2800" b="1"/>
          </a:p>
        </p:txBody>
      </p:sp>
      <p:sp>
        <p:nvSpPr>
          <p:cNvPr id="149514" name="Rectangle 10"/>
          <p:cNvSpPr>
            <a:spLocks noChangeArrowheads="1"/>
          </p:cNvSpPr>
          <p:nvPr/>
        </p:nvSpPr>
        <p:spPr bwMode="auto">
          <a:xfrm>
            <a:off x="6096000" y="1404938"/>
            <a:ext cx="2133600" cy="793750"/>
          </a:xfrm>
          <a:prstGeom prst="rect">
            <a:avLst/>
          </a:prstGeom>
          <a:noFill/>
          <a:ln w="9525">
            <a:noFill/>
            <a:miter lim="800000"/>
            <a:headEnd/>
            <a:tailEnd/>
          </a:ln>
        </p:spPr>
        <p:txBody>
          <a:bodyPr/>
          <a:lstStyle/>
          <a:p>
            <a:pPr algn="ctr">
              <a:spcBef>
                <a:spcPct val="20000"/>
              </a:spcBef>
            </a:pPr>
            <a:r>
              <a:rPr lang="ar-SA" sz="2800" b="1"/>
              <a:t>2- بنتانول</a:t>
            </a:r>
            <a:endParaRPr lang="en-US" sz="2800" b="1"/>
          </a:p>
        </p:txBody>
      </p:sp>
      <p:sp>
        <p:nvSpPr>
          <p:cNvPr id="149515" name="Rectangle 11"/>
          <p:cNvSpPr>
            <a:spLocks noChangeArrowheads="1"/>
          </p:cNvSpPr>
          <p:nvPr/>
        </p:nvSpPr>
        <p:spPr bwMode="auto">
          <a:xfrm>
            <a:off x="6096000" y="609600"/>
            <a:ext cx="2133600" cy="795338"/>
          </a:xfrm>
          <a:prstGeom prst="rect">
            <a:avLst/>
          </a:prstGeom>
          <a:noFill/>
          <a:ln w="9525">
            <a:noFill/>
            <a:miter lim="800000"/>
            <a:headEnd/>
            <a:tailEnd/>
          </a:ln>
        </p:spPr>
        <p:txBody>
          <a:bodyPr/>
          <a:lstStyle/>
          <a:p>
            <a:pPr algn="ctr">
              <a:spcBef>
                <a:spcPct val="20000"/>
              </a:spcBef>
            </a:pPr>
            <a:r>
              <a:rPr lang="ar-SA" sz="2800" b="1"/>
              <a:t>الاسم العلمي</a:t>
            </a:r>
            <a:endParaRPr lang="en-US" sz="2800" b="1"/>
          </a:p>
        </p:txBody>
      </p:sp>
      <p:sp>
        <p:nvSpPr>
          <p:cNvPr id="149516" name="Rectangle 12"/>
          <p:cNvSpPr>
            <a:spLocks noChangeArrowheads="1"/>
          </p:cNvSpPr>
          <p:nvPr/>
        </p:nvSpPr>
        <p:spPr bwMode="auto">
          <a:xfrm>
            <a:off x="609600" y="609600"/>
            <a:ext cx="5486400" cy="795338"/>
          </a:xfrm>
          <a:prstGeom prst="rect">
            <a:avLst/>
          </a:prstGeom>
          <a:noFill/>
          <a:ln w="9525">
            <a:noFill/>
            <a:miter lim="800000"/>
            <a:headEnd/>
            <a:tailEnd/>
          </a:ln>
        </p:spPr>
        <p:txBody>
          <a:bodyPr/>
          <a:lstStyle/>
          <a:p>
            <a:pPr algn="ctr">
              <a:spcBef>
                <a:spcPct val="20000"/>
              </a:spcBef>
            </a:pPr>
            <a:r>
              <a:rPr lang="ar-SA" sz="2800" b="1"/>
              <a:t>الصيغة البنائية</a:t>
            </a:r>
            <a:endParaRPr lang="en-US" sz="2800" b="1"/>
          </a:p>
        </p:txBody>
      </p:sp>
      <p:sp>
        <p:nvSpPr>
          <p:cNvPr id="149517" name="Line 13"/>
          <p:cNvSpPr>
            <a:spLocks noChangeShapeType="1"/>
          </p:cNvSpPr>
          <p:nvPr/>
        </p:nvSpPr>
        <p:spPr bwMode="auto">
          <a:xfrm>
            <a:off x="609600" y="609600"/>
            <a:ext cx="7620000" cy="0"/>
          </a:xfrm>
          <a:prstGeom prst="line">
            <a:avLst/>
          </a:prstGeom>
          <a:noFill/>
          <a:ln w="28575" cap="sq">
            <a:solidFill>
              <a:schemeClr val="tx1"/>
            </a:solidFill>
            <a:round/>
            <a:headEnd/>
            <a:tailEnd/>
          </a:ln>
        </p:spPr>
        <p:txBody>
          <a:bodyPr/>
          <a:lstStyle/>
          <a:p>
            <a:endParaRPr lang="ar-AE"/>
          </a:p>
        </p:txBody>
      </p:sp>
      <p:sp>
        <p:nvSpPr>
          <p:cNvPr id="149518" name="Line 14"/>
          <p:cNvSpPr>
            <a:spLocks noChangeShapeType="1"/>
          </p:cNvSpPr>
          <p:nvPr/>
        </p:nvSpPr>
        <p:spPr bwMode="auto">
          <a:xfrm>
            <a:off x="609600" y="1404938"/>
            <a:ext cx="7620000" cy="0"/>
          </a:xfrm>
          <a:prstGeom prst="line">
            <a:avLst/>
          </a:prstGeom>
          <a:noFill/>
          <a:ln w="12700">
            <a:solidFill>
              <a:schemeClr val="tx1"/>
            </a:solidFill>
            <a:round/>
            <a:headEnd/>
            <a:tailEnd/>
          </a:ln>
        </p:spPr>
        <p:txBody>
          <a:bodyPr/>
          <a:lstStyle/>
          <a:p>
            <a:endParaRPr lang="ar-AE"/>
          </a:p>
        </p:txBody>
      </p:sp>
      <p:sp>
        <p:nvSpPr>
          <p:cNvPr id="149519" name="Line 15"/>
          <p:cNvSpPr>
            <a:spLocks noChangeShapeType="1"/>
          </p:cNvSpPr>
          <p:nvPr/>
        </p:nvSpPr>
        <p:spPr bwMode="auto">
          <a:xfrm>
            <a:off x="609600" y="2198688"/>
            <a:ext cx="7620000" cy="0"/>
          </a:xfrm>
          <a:prstGeom prst="line">
            <a:avLst/>
          </a:prstGeom>
          <a:noFill/>
          <a:ln w="12700">
            <a:solidFill>
              <a:schemeClr val="tx1"/>
            </a:solidFill>
            <a:round/>
            <a:headEnd/>
            <a:tailEnd/>
          </a:ln>
        </p:spPr>
        <p:txBody>
          <a:bodyPr/>
          <a:lstStyle/>
          <a:p>
            <a:endParaRPr lang="ar-AE"/>
          </a:p>
        </p:txBody>
      </p:sp>
      <p:sp>
        <p:nvSpPr>
          <p:cNvPr id="149520" name="Line 16"/>
          <p:cNvSpPr>
            <a:spLocks noChangeShapeType="1"/>
          </p:cNvSpPr>
          <p:nvPr/>
        </p:nvSpPr>
        <p:spPr bwMode="auto">
          <a:xfrm>
            <a:off x="609600" y="2994025"/>
            <a:ext cx="7620000" cy="0"/>
          </a:xfrm>
          <a:prstGeom prst="line">
            <a:avLst/>
          </a:prstGeom>
          <a:noFill/>
          <a:ln w="12700">
            <a:solidFill>
              <a:schemeClr val="tx1"/>
            </a:solidFill>
            <a:round/>
            <a:headEnd/>
            <a:tailEnd/>
          </a:ln>
        </p:spPr>
        <p:txBody>
          <a:bodyPr/>
          <a:lstStyle/>
          <a:p>
            <a:endParaRPr lang="ar-AE"/>
          </a:p>
        </p:txBody>
      </p:sp>
      <p:sp>
        <p:nvSpPr>
          <p:cNvPr id="149521" name="Line 17"/>
          <p:cNvSpPr>
            <a:spLocks noChangeShapeType="1"/>
          </p:cNvSpPr>
          <p:nvPr/>
        </p:nvSpPr>
        <p:spPr bwMode="auto">
          <a:xfrm>
            <a:off x="609600" y="4191000"/>
            <a:ext cx="7620000" cy="0"/>
          </a:xfrm>
          <a:prstGeom prst="line">
            <a:avLst/>
          </a:prstGeom>
          <a:noFill/>
          <a:ln w="12700">
            <a:solidFill>
              <a:schemeClr val="tx1"/>
            </a:solidFill>
            <a:round/>
            <a:headEnd/>
            <a:tailEnd/>
          </a:ln>
        </p:spPr>
        <p:txBody>
          <a:bodyPr/>
          <a:lstStyle/>
          <a:p>
            <a:endParaRPr lang="ar-AE"/>
          </a:p>
        </p:txBody>
      </p:sp>
      <p:sp>
        <p:nvSpPr>
          <p:cNvPr id="149522" name="Line 19"/>
          <p:cNvSpPr>
            <a:spLocks noChangeShapeType="1"/>
          </p:cNvSpPr>
          <p:nvPr/>
        </p:nvSpPr>
        <p:spPr bwMode="auto">
          <a:xfrm>
            <a:off x="609600" y="5257800"/>
            <a:ext cx="7620000" cy="0"/>
          </a:xfrm>
          <a:prstGeom prst="line">
            <a:avLst/>
          </a:prstGeom>
          <a:noFill/>
          <a:ln w="12700">
            <a:solidFill>
              <a:schemeClr val="tx1"/>
            </a:solidFill>
            <a:round/>
            <a:headEnd/>
            <a:tailEnd/>
          </a:ln>
        </p:spPr>
        <p:txBody>
          <a:bodyPr/>
          <a:lstStyle/>
          <a:p>
            <a:endParaRPr lang="ar-AE"/>
          </a:p>
        </p:txBody>
      </p:sp>
      <p:sp>
        <p:nvSpPr>
          <p:cNvPr id="149523" name="Line 20"/>
          <p:cNvSpPr>
            <a:spLocks noChangeShapeType="1"/>
          </p:cNvSpPr>
          <p:nvPr/>
        </p:nvSpPr>
        <p:spPr bwMode="auto">
          <a:xfrm>
            <a:off x="609600" y="6553200"/>
            <a:ext cx="7620000" cy="0"/>
          </a:xfrm>
          <a:prstGeom prst="line">
            <a:avLst/>
          </a:prstGeom>
          <a:noFill/>
          <a:ln w="28575" cap="sq">
            <a:solidFill>
              <a:schemeClr val="tx1"/>
            </a:solidFill>
            <a:round/>
            <a:headEnd/>
            <a:tailEnd/>
          </a:ln>
        </p:spPr>
        <p:txBody>
          <a:bodyPr/>
          <a:lstStyle/>
          <a:p>
            <a:endParaRPr lang="ar-AE"/>
          </a:p>
        </p:txBody>
      </p:sp>
      <p:sp>
        <p:nvSpPr>
          <p:cNvPr id="149524" name="Line 21"/>
          <p:cNvSpPr>
            <a:spLocks noChangeShapeType="1"/>
          </p:cNvSpPr>
          <p:nvPr/>
        </p:nvSpPr>
        <p:spPr bwMode="auto">
          <a:xfrm>
            <a:off x="609600" y="609600"/>
            <a:ext cx="0" cy="5943600"/>
          </a:xfrm>
          <a:prstGeom prst="line">
            <a:avLst/>
          </a:prstGeom>
          <a:noFill/>
          <a:ln w="28575" cap="sq">
            <a:solidFill>
              <a:schemeClr val="tx1"/>
            </a:solidFill>
            <a:round/>
            <a:headEnd/>
            <a:tailEnd/>
          </a:ln>
        </p:spPr>
        <p:txBody>
          <a:bodyPr/>
          <a:lstStyle/>
          <a:p>
            <a:endParaRPr lang="ar-AE"/>
          </a:p>
        </p:txBody>
      </p:sp>
      <p:sp>
        <p:nvSpPr>
          <p:cNvPr id="149525" name="Line 22"/>
          <p:cNvSpPr>
            <a:spLocks noChangeShapeType="1"/>
          </p:cNvSpPr>
          <p:nvPr/>
        </p:nvSpPr>
        <p:spPr bwMode="auto">
          <a:xfrm>
            <a:off x="6096000" y="609600"/>
            <a:ext cx="0" cy="5943600"/>
          </a:xfrm>
          <a:prstGeom prst="line">
            <a:avLst/>
          </a:prstGeom>
          <a:noFill/>
          <a:ln w="12700">
            <a:solidFill>
              <a:schemeClr val="tx1"/>
            </a:solidFill>
            <a:round/>
            <a:headEnd/>
            <a:tailEnd/>
          </a:ln>
        </p:spPr>
        <p:txBody>
          <a:bodyPr/>
          <a:lstStyle/>
          <a:p>
            <a:endParaRPr lang="ar-AE"/>
          </a:p>
        </p:txBody>
      </p:sp>
      <p:sp>
        <p:nvSpPr>
          <p:cNvPr id="149526" name="Line 23"/>
          <p:cNvSpPr>
            <a:spLocks noChangeShapeType="1"/>
          </p:cNvSpPr>
          <p:nvPr/>
        </p:nvSpPr>
        <p:spPr bwMode="auto">
          <a:xfrm>
            <a:off x="8229600" y="609600"/>
            <a:ext cx="0" cy="5943600"/>
          </a:xfrm>
          <a:prstGeom prst="line">
            <a:avLst/>
          </a:prstGeom>
          <a:noFill/>
          <a:ln w="28575" cap="sq">
            <a:solidFill>
              <a:schemeClr val="tx1"/>
            </a:solidFill>
            <a:round/>
            <a:headEnd/>
            <a:tailEnd/>
          </a:ln>
        </p:spPr>
        <p:txBody>
          <a:bodyPr/>
          <a:lstStyle/>
          <a:p>
            <a:endParaRPr lang="ar-AE"/>
          </a:p>
        </p:txBody>
      </p:sp>
      <p:sp>
        <p:nvSpPr>
          <p:cNvPr id="150551" name="Rectangle 24"/>
          <p:cNvSpPr>
            <a:spLocks noChangeArrowheads="1"/>
          </p:cNvSpPr>
          <p:nvPr/>
        </p:nvSpPr>
        <p:spPr bwMode="auto">
          <a:xfrm>
            <a:off x="6553200" y="0"/>
            <a:ext cx="2362200" cy="523220"/>
          </a:xfrm>
          <a:prstGeom prst="rect">
            <a:avLst/>
          </a:prstGeom>
          <a:solidFill>
            <a:schemeClr val="accent1">
              <a:lumMod val="20000"/>
              <a:lumOff val="80000"/>
            </a:schemeClr>
          </a:solidFill>
          <a:ln w="9525">
            <a:noFill/>
            <a:miter lim="800000"/>
            <a:headEnd/>
            <a:tailEnd/>
          </a:ln>
        </p:spPr>
        <p:txBody>
          <a:bodyPr wrap="square">
            <a:spAutoFit/>
          </a:bodyPr>
          <a:lstStyle/>
          <a:p>
            <a:pPr>
              <a:spcBef>
                <a:spcPct val="50000"/>
              </a:spcBef>
              <a:defRPr/>
            </a:pPr>
            <a:r>
              <a:rPr lang="ar-SA" sz="2800" b="1" dirty="0">
                <a:cs typeface="Arial" charset="0"/>
              </a:rPr>
              <a:t>أكمل الجدول :</a:t>
            </a:r>
            <a:endParaRPr lang="en-US" sz="2800" b="1" dirty="0">
              <a:cs typeface="Arial" charset="0"/>
            </a:endParaRPr>
          </a:p>
        </p:txBody>
      </p:sp>
      <p:grpSp>
        <p:nvGrpSpPr>
          <p:cNvPr id="149528" name="Group 35"/>
          <p:cNvGrpSpPr>
            <a:grpSpLocks/>
          </p:cNvGrpSpPr>
          <p:nvPr/>
        </p:nvGrpSpPr>
        <p:grpSpPr bwMode="auto">
          <a:xfrm>
            <a:off x="685800" y="2986088"/>
            <a:ext cx="3810000" cy="1204912"/>
            <a:chOff x="432" y="1593"/>
            <a:chExt cx="2400" cy="759"/>
          </a:xfrm>
        </p:grpSpPr>
        <p:sp>
          <p:nvSpPr>
            <p:cNvPr id="149537" name="Rectangle 25"/>
            <p:cNvSpPr>
              <a:spLocks noChangeArrowheads="1"/>
            </p:cNvSpPr>
            <p:nvPr/>
          </p:nvSpPr>
          <p:spPr bwMode="auto">
            <a:xfrm>
              <a:off x="432" y="2025"/>
              <a:ext cx="2400" cy="327"/>
            </a:xfrm>
            <a:prstGeom prst="rect">
              <a:avLst/>
            </a:prstGeom>
            <a:solidFill>
              <a:srgbClr val="FFFF00"/>
            </a:solidFill>
            <a:ln w="9525">
              <a:noFill/>
              <a:miter lim="800000"/>
              <a:headEnd/>
              <a:tailEnd/>
            </a:ln>
          </p:spPr>
          <p:txBody>
            <a:bodyPr>
              <a:spAutoFit/>
            </a:bodyPr>
            <a:lstStyle/>
            <a:p>
              <a:pPr algn="ctr">
                <a:spcBef>
                  <a:spcPct val="50000"/>
                </a:spcBef>
              </a:pPr>
              <a:r>
                <a:rPr lang="en-US" sz="2800" b="1"/>
                <a:t>CH</a:t>
              </a:r>
              <a:r>
                <a:rPr lang="en-US" sz="2800" b="1" baseline="-25000"/>
                <a:t>3</a:t>
              </a:r>
              <a:r>
                <a:rPr lang="en-US" sz="2800" b="1"/>
                <a:t>CH=C-CH=CH</a:t>
              </a:r>
              <a:r>
                <a:rPr lang="en-US" sz="2800" b="1" baseline="-25000"/>
                <a:t>2</a:t>
              </a:r>
              <a:r>
                <a:rPr lang="en-US" sz="2800"/>
                <a:t>         </a:t>
              </a:r>
            </a:p>
          </p:txBody>
        </p:sp>
        <p:sp>
          <p:nvSpPr>
            <p:cNvPr id="149538" name="Line 32"/>
            <p:cNvSpPr>
              <a:spLocks noChangeShapeType="1"/>
            </p:cNvSpPr>
            <p:nvPr/>
          </p:nvSpPr>
          <p:spPr bwMode="auto">
            <a:xfrm flipV="1">
              <a:off x="1584" y="1872"/>
              <a:ext cx="0" cy="144"/>
            </a:xfrm>
            <a:prstGeom prst="line">
              <a:avLst/>
            </a:prstGeom>
            <a:noFill/>
            <a:ln w="38100">
              <a:solidFill>
                <a:schemeClr val="tx1"/>
              </a:solidFill>
              <a:round/>
              <a:headEnd/>
              <a:tailEnd/>
            </a:ln>
          </p:spPr>
          <p:txBody>
            <a:bodyPr/>
            <a:lstStyle/>
            <a:p>
              <a:endParaRPr lang="ar-AE"/>
            </a:p>
          </p:txBody>
        </p:sp>
        <p:sp>
          <p:nvSpPr>
            <p:cNvPr id="149539" name="Rectangle 34"/>
            <p:cNvSpPr>
              <a:spLocks noChangeArrowheads="1"/>
            </p:cNvSpPr>
            <p:nvPr/>
          </p:nvSpPr>
          <p:spPr bwMode="auto">
            <a:xfrm>
              <a:off x="1488" y="1593"/>
              <a:ext cx="528" cy="327"/>
            </a:xfrm>
            <a:prstGeom prst="rect">
              <a:avLst/>
            </a:prstGeom>
            <a:solidFill>
              <a:srgbClr val="FFFF00"/>
            </a:solidFill>
            <a:ln w="9525">
              <a:noFill/>
              <a:miter lim="800000"/>
              <a:headEnd/>
              <a:tailEnd/>
            </a:ln>
          </p:spPr>
          <p:txBody>
            <a:bodyPr>
              <a:spAutoFit/>
            </a:bodyPr>
            <a:lstStyle/>
            <a:p>
              <a:pPr>
                <a:spcBef>
                  <a:spcPct val="50000"/>
                </a:spcBef>
              </a:pPr>
              <a:r>
                <a:rPr lang="en-US" sz="2800" b="1"/>
                <a:t>CH</a:t>
              </a:r>
              <a:r>
                <a:rPr lang="en-US" sz="2800" b="1" baseline="-25000"/>
                <a:t>3</a:t>
              </a:r>
              <a:endParaRPr lang="en-US" sz="2800"/>
            </a:p>
          </p:txBody>
        </p:sp>
      </p:grpSp>
      <p:grpSp>
        <p:nvGrpSpPr>
          <p:cNvPr id="149529" name="Group 36"/>
          <p:cNvGrpSpPr>
            <a:grpSpLocks/>
          </p:cNvGrpSpPr>
          <p:nvPr/>
        </p:nvGrpSpPr>
        <p:grpSpPr bwMode="auto">
          <a:xfrm rot="-194974">
            <a:off x="533400" y="4973638"/>
            <a:ext cx="2743200" cy="1731962"/>
            <a:chOff x="2784" y="1440"/>
            <a:chExt cx="1728" cy="1091"/>
          </a:xfrm>
        </p:grpSpPr>
        <p:sp>
          <p:nvSpPr>
            <p:cNvPr id="149530" name="Line 37"/>
            <p:cNvSpPr>
              <a:spLocks noChangeShapeType="1"/>
            </p:cNvSpPr>
            <p:nvPr/>
          </p:nvSpPr>
          <p:spPr bwMode="auto">
            <a:xfrm flipH="1" flipV="1">
              <a:off x="3168" y="1776"/>
              <a:ext cx="192" cy="144"/>
            </a:xfrm>
            <a:prstGeom prst="line">
              <a:avLst/>
            </a:prstGeom>
            <a:noFill/>
            <a:ln w="76200">
              <a:solidFill>
                <a:schemeClr val="tx1"/>
              </a:solidFill>
              <a:round/>
              <a:headEnd/>
              <a:tailEnd/>
            </a:ln>
          </p:spPr>
          <p:txBody>
            <a:bodyPr/>
            <a:lstStyle/>
            <a:p>
              <a:endParaRPr lang="ar-AE"/>
            </a:p>
          </p:txBody>
        </p:sp>
        <p:sp>
          <p:nvSpPr>
            <p:cNvPr id="149531" name="Text Box 38"/>
            <p:cNvSpPr txBox="1">
              <a:spLocks noChangeArrowheads="1"/>
            </p:cNvSpPr>
            <p:nvPr/>
          </p:nvSpPr>
          <p:spPr bwMode="auto">
            <a:xfrm>
              <a:off x="3888" y="1632"/>
              <a:ext cx="624" cy="327"/>
            </a:xfrm>
            <a:prstGeom prst="rect">
              <a:avLst/>
            </a:prstGeom>
            <a:noFill/>
            <a:ln w="9525">
              <a:noFill/>
              <a:miter lim="800000"/>
              <a:headEnd/>
              <a:tailEnd/>
            </a:ln>
          </p:spPr>
          <p:txBody>
            <a:bodyPr>
              <a:spAutoFit/>
            </a:bodyPr>
            <a:lstStyle/>
            <a:p>
              <a:pPr>
                <a:spcBef>
                  <a:spcPct val="50000"/>
                </a:spcBef>
              </a:pPr>
              <a:r>
                <a:rPr lang="en-US" sz="2800">
                  <a:latin typeface="Arial Black" pitchFamily="34" charset="0"/>
                </a:rPr>
                <a:t>CH</a:t>
              </a:r>
              <a:r>
                <a:rPr lang="en-US" sz="2800" baseline="-25000">
                  <a:latin typeface="Arial Black" pitchFamily="34" charset="0"/>
                </a:rPr>
                <a:t>3</a:t>
              </a:r>
            </a:p>
          </p:txBody>
        </p:sp>
        <p:sp>
          <p:nvSpPr>
            <p:cNvPr id="149532" name="Line 39"/>
            <p:cNvSpPr>
              <a:spLocks noChangeShapeType="1"/>
            </p:cNvSpPr>
            <p:nvPr/>
          </p:nvSpPr>
          <p:spPr bwMode="auto">
            <a:xfrm flipV="1">
              <a:off x="3792" y="1867"/>
              <a:ext cx="136" cy="91"/>
            </a:xfrm>
            <a:prstGeom prst="line">
              <a:avLst/>
            </a:prstGeom>
            <a:noFill/>
            <a:ln w="76200">
              <a:solidFill>
                <a:schemeClr val="tx1"/>
              </a:solidFill>
              <a:round/>
              <a:headEnd/>
              <a:tailEnd/>
            </a:ln>
          </p:spPr>
          <p:txBody>
            <a:bodyPr/>
            <a:lstStyle/>
            <a:p>
              <a:endParaRPr lang="ar-AE"/>
            </a:p>
          </p:txBody>
        </p:sp>
        <p:grpSp>
          <p:nvGrpSpPr>
            <p:cNvPr id="149533" name="Group 40"/>
            <p:cNvGrpSpPr>
              <a:grpSpLocks/>
            </p:cNvGrpSpPr>
            <p:nvPr/>
          </p:nvGrpSpPr>
          <p:grpSpPr bwMode="auto">
            <a:xfrm>
              <a:off x="3364" y="1776"/>
              <a:ext cx="428" cy="755"/>
              <a:chOff x="3515" y="2931"/>
              <a:chExt cx="816" cy="998"/>
            </a:xfrm>
          </p:grpSpPr>
          <p:sp>
            <p:nvSpPr>
              <p:cNvPr id="149535" name="AutoShape 41"/>
              <p:cNvSpPr>
                <a:spLocks noChangeArrowheads="1"/>
              </p:cNvSpPr>
              <p:nvPr/>
            </p:nvSpPr>
            <p:spPr bwMode="auto">
              <a:xfrm rot="-5400000">
                <a:off x="3424" y="3022"/>
                <a:ext cx="998" cy="816"/>
              </a:xfrm>
              <a:prstGeom prst="hexagon">
                <a:avLst>
                  <a:gd name="adj" fmla="val 30576"/>
                  <a:gd name="vf" fmla="val 115470"/>
                </a:avLst>
              </a:prstGeom>
              <a:noFill/>
              <a:ln w="38100">
                <a:solidFill>
                  <a:schemeClr val="accent2"/>
                </a:solidFill>
                <a:miter lim="800000"/>
                <a:headEnd/>
                <a:tailEnd/>
              </a:ln>
            </p:spPr>
            <p:txBody>
              <a:bodyPr wrap="none" anchor="ctr"/>
              <a:lstStyle/>
              <a:p>
                <a:endParaRPr lang="en-US"/>
              </a:p>
            </p:txBody>
          </p:sp>
          <p:sp>
            <p:nvSpPr>
              <p:cNvPr id="149536" name="Oval 42"/>
              <p:cNvSpPr>
                <a:spLocks noChangeArrowheads="1"/>
              </p:cNvSpPr>
              <p:nvPr/>
            </p:nvSpPr>
            <p:spPr bwMode="auto">
              <a:xfrm>
                <a:off x="3605" y="3113"/>
                <a:ext cx="635" cy="635"/>
              </a:xfrm>
              <a:prstGeom prst="ellipse">
                <a:avLst/>
              </a:prstGeom>
              <a:noFill/>
              <a:ln w="38100">
                <a:solidFill>
                  <a:schemeClr val="accent2"/>
                </a:solidFill>
                <a:round/>
                <a:headEnd/>
                <a:tailEnd/>
              </a:ln>
            </p:spPr>
            <p:txBody>
              <a:bodyPr wrap="none" anchor="ctr"/>
              <a:lstStyle/>
              <a:p>
                <a:endParaRPr lang="en-US"/>
              </a:p>
            </p:txBody>
          </p:sp>
        </p:grpSp>
        <p:sp>
          <p:nvSpPr>
            <p:cNvPr id="149534" name="Text Box 43"/>
            <p:cNvSpPr txBox="1">
              <a:spLocks noChangeArrowheads="1"/>
            </p:cNvSpPr>
            <p:nvPr/>
          </p:nvSpPr>
          <p:spPr bwMode="auto">
            <a:xfrm>
              <a:off x="2784" y="1440"/>
              <a:ext cx="624" cy="327"/>
            </a:xfrm>
            <a:prstGeom prst="rect">
              <a:avLst/>
            </a:prstGeom>
            <a:noFill/>
            <a:ln w="9525">
              <a:noFill/>
              <a:miter lim="800000"/>
              <a:headEnd/>
              <a:tailEnd/>
            </a:ln>
          </p:spPr>
          <p:txBody>
            <a:bodyPr>
              <a:spAutoFit/>
            </a:bodyPr>
            <a:lstStyle/>
            <a:p>
              <a:pPr>
                <a:spcBef>
                  <a:spcPct val="50000"/>
                </a:spcBef>
              </a:pPr>
              <a:r>
                <a:rPr lang="en-US" sz="2800">
                  <a:latin typeface="Arial Black" pitchFamily="34" charset="0"/>
                </a:rPr>
                <a:t>CH</a:t>
              </a:r>
              <a:r>
                <a:rPr lang="en-US" sz="2800" baseline="-25000">
                  <a:latin typeface="Arial Black" pitchFamily="34" charset="0"/>
                </a:rPr>
                <a:t>3</a:t>
              </a:r>
            </a:p>
          </p:txBody>
        </p:sp>
      </p:gr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1"/>
          <p:cNvSpPr>
            <a:spLocks noGrp="1"/>
          </p:cNvSpPr>
          <p:nvPr>
            <p:ph type="sldNum" sz="quarter" idx="12"/>
          </p:nvPr>
        </p:nvSpPr>
        <p:spPr>
          <a:noFill/>
        </p:spPr>
        <p:txBody>
          <a:bodyPr/>
          <a:lstStyle/>
          <a:p>
            <a:fld id="{E8E6FBD0-2C68-459F-B44A-265D91D20DF5}" type="slidenum">
              <a:rPr lang="ar-SA" smtClean="0"/>
              <a:pPr/>
              <a:t>146</a:t>
            </a:fld>
            <a:endParaRPr lang="en-US" smtClean="0"/>
          </a:p>
        </p:txBody>
      </p:sp>
      <p:sp>
        <p:nvSpPr>
          <p:cNvPr id="3" name="Text Box 2"/>
          <p:cNvSpPr txBox="1">
            <a:spLocks noChangeArrowheads="1"/>
          </p:cNvSpPr>
          <p:nvPr/>
        </p:nvSpPr>
        <p:spPr bwMode="auto">
          <a:xfrm>
            <a:off x="152400" y="152400"/>
            <a:ext cx="8839200" cy="609600"/>
          </a:xfrm>
          <a:prstGeom prst="rect">
            <a:avLst/>
          </a:prstGeom>
          <a:solidFill>
            <a:srgbClr val="FFFF66"/>
          </a:solidFill>
          <a:ln w="9525">
            <a:noFill/>
            <a:miter lim="800000"/>
            <a:headEnd/>
            <a:tailEnd/>
          </a:ln>
        </p:spPr>
        <p:txBody>
          <a:bodyPr>
            <a:spAutoFit/>
          </a:bodyPr>
          <a:lstStyle/>
          <a:p>
            <a:pPr>
              <a:spcBef>
                <a:spcPct val="50000"/>
              </a:spcBef>
            </a:pPr>
            <a:r>
              <a:rPr lang="ar-SA" sz="3400" b="1">
                <a:solidFill>
                  <a:srgbClr val="FF0000"/>
                </a:solidFill>
              </a:rPr>
              <a:t>صنف المركبات التالية في الجدول مع كتابة استخدام لكل منها: </a:t>
            </a:r>
            <a:endParaRPr lang="en-US" sz="3400" b="1">
              <a:solidFill>
                <a:srgbClr val="FF0000"/>
              </a:solidFill>
            </a:endParaRPr>
          </a:p>
        </p:txBody>
      </p:sp>
      <p:sp>
        <p:nvSpPr>
          <p:cNvPr id="150532" name="Rectangle 3"/>
          <p:cNvSpPr>
            <a:spLocks noChangeArrowheads="1"/>
          </p:cNvSpPr>
          <p:nvPr/>
        </p:nvSpPr>
        <p:spPr bwMode="auto">
          <a:xfrm>
            <a:off x="304800" y="1035050"/>
            <a:ext cx="2590800" cy="641350"/>
          </a:xfrm>
          <a:prstGeom prst="rect">
            <a:avLst/>
          </a:prstGeom>
          <a:noFill/>
          <a:ln w="9525">
            <a:noFill/>
            <a:miter lim="800000"/>
            <a:headEnd/>
            <a:tailEnd/>
          </a:ln>
        </p:spPr>
        <p:txBody>
          <a:bodyPr>
            <a:spAutoFit/>
          </a:bodyPr>
          <a:lstStyle/>
          <a:p>
            <a:pPr>
              <a:spcBef>
                <a:spcPct val="50000"/>
              </a:spcBef>
            </a:pPr>
            <a:r>
              <a:rPr lang="en-US" sz="3600" b="1"/>
              <a:t>CH</a:t>
            </a:r>
            <a:r>
              <a:rPr lang="en-US" sz="3600" b="1" baseline="-25000"/>
              <a:t>3</a:t>
            </a:r>
            <a:r>
              <a:rPr lang="en-US" sz="3600" b="1"/>
              <a:t>CH</a:t>
            </a:r>
            <a:r>
              <a:rPr lang="en-US" sz="3600" b="1" baseline="-25000"/>
              <a:t>2</a:t>
            </a:r>
            <a:r>
              <a:rPr lang="en-US" sz="3600" b="1"/>
              <a:t>OH</a:t>
            </a:r>
            <a:r>
              <a:rPr lang="en-US" sz="3600"/>
              <a:t>         </a:t>
            </a:r>
          </a:p>
        </p:txBody>
      </p:sp>
      <p:sp>
        <p:nvSpPr>
          <p:cNvPr id="150533" name="Rectangle 4"/>
          <p:cNvSpPr>
            <a:spLocks noChangeArrowheads="1"/>
          </p:cNvSpPr>
          <p:nvPr/>
        </p:nvSpPr>
        <p:spPr bwMode="auto">
          <a:xfrm>
            <a:off x="2971800" y="1066800"/>
            <a:ext cx="1981200" cy="641350"/>
          </a:xfrm>
          <a:prstGeom prst="rect">
            <a:avLst/>
          </a:prstGeom>
          <a:noFill/>
          <a:ln w="9525">
            <a:noFill/>
            <a:miter lim="800000"/>
            <a:headEnd/>
            <a:tailEnd/>
          </a:ln>
        </p:spPr>
        <p:txBody>
          <a:bodyPr>
            <a:spAutoFit/>
          </a:bodyPr>
          <a:lstStyle/>
          <a:p>
            <a:pPr>
              <a:spcBef>
                <a:spcPct val="50000"/>
              </a:spcBef>
            </a:pPr>
            <a:r>
              <a:rPr lang="en-US" sz="3600" b="1"/>
              <a:t>HC≡CH</a:t>
            </a:r>
            <a:r>
              <a:rPr lang="en-US" sz="3600"/>
              <a:t>         </a:t>
            </a:r>
          </a:p>
        </p:txBody>
      </p:sp>
      <p:grpSp>
        <p:nvGrpSpPr>
          <p:cNvPr id="150534" name="Group 16"/>
          <p:cNvGrpSpPr>
            <a:grpSpLocks/>
          </p:cNvGrpSpPr>
          <p:nvPr/>
        </p:nvGrpSpPr>
        <p:grpSpPr bwMode="auto">
          <a:xfrm>
            <a:off x="4953000" y="1066800"/>
            <a:ext cx="1905000" cy="641350"/>
            <a:chOff x="3504" y="672"/>
            <a:chExt cx="1200" cy="404"/>
          </a:xfrm>
        </p:grpSpPr>
        <p:sp>
          <p:nvSpPr>
            <p:cNvPr id="150584" name="Line 6"/>
            <p:cNvSpPr>
              <a:spLocks noChangeShapeType="1"/>
            </p:cNvSpPr>
            <p:nvPr/>
          </p:nvSpPr>
          <p:spPr bwMode="auto">
            <a:xfrm rot="5400000" flipH="1" flipV="1">
              <a:off x="3937" y="803"/>
              <a:ext cx="0" cy="103"/>
            </a:xfrm>
            <a:prstGeom prst="line">
              <a:avLst/>
            </a:prstGeom>
            <a:noFill/>
            <a:ln w="57150">
              <a:solidFill>
                <a:schemeClr val="tx1"/>
              </a:solidFill>
              <a:round/>
              <a:headEnd/>
              <a:tailEnd/>
            </a:ln>
          </p:spPr>
          <p:txBody>
            <a:bodyPr/>
            <a:lstStyle/>
            <a:p>
              <a:endParaRPr lang="ar-AE"/>
            </a:p>
          </p:txBody>
        </p:sp>
        <p:grpSp>
          <p:nvGrpSpPr>
            <p:cNvPr id="150585" name="Group 9"/>
            <p:cNvGrpSpPr>
              <a:grpSpLocks/>
            </p:cNvGrpSpPr>
            <p:nvPr/>
          </p:nvGrpSpPr>
          <p:grpSpPr bwMode="auto">
            <a:xfrm rot="5400000">
              <a:off x="3553" y="666"/>
              <a:ext cx="284" cy="381"/>
              <a:chOff x="3515" y="2931"/>
              <a:chExt cx="816" cy="998"/>
            </a:xfrm>
          </p:grpSpPr>
          <p:sp>
            <p:nvSpPr>
              <p:cNvPr id="150587" name="AutoShape 10"/>
              <p:cNvSpPr>
                <a:spLocks noChangeArrowheads="1"/>
              </p:cNvSpPr>
              <p:nvPr/>
            </p:nvSpPr>
            <p:spPr bwMode="auto">
              <a:xfrm rot="-5400000">
                <a:off x="3424" y="3022"/>
                <a:ext cx="998" cy="816"/>
              </a:xfrm>
              <a:prstGeom prst="hexagon">
                <a:avLst>
                  <a:gd name="adj" fmla="val 30576"/>
                  <a:gd name="vf" fmla="val 115470"/>
                </a:avLst>
              </a:prstGeom>
              <a:noFill/>
              <a:ln w="38100">
                <a:solidFill>
                  <a:schemeClr val="accent2"/>
                </a:solidFill>
                <a:miter lim="800000"/>
                <a:headEnd/>
                <a:tailEnd/>
              </a:ln>
            </p:spPr>
            <p:txBody>
              <a:bodyPr wrap="none" anchor="ctr"/>
              <a:lstStyle/>
              <a:p>
                <a:endParaRPr lang="en-US"/>
              </a:p>
            </p:txBody>
          </p:sp>
          <p:sp>
            <p:nvSpPr>
              <p:cNvPr id="150588" name="Oval 11"/>
              <p:cNvSpPr>
                <a:spLocks noChangeArrowheads="1"/>
              </p:cNvSpPr>
              <p:nvPr/>
            </p:nvSpPr>
            <p:spPr bwMode="auto">
              <a:xfrm>
                <a:off x="3605" y="3113"/>
                <a:ext cx="635" cy="635"/>
              </a:xfrm>
              <a:prstGeom prst="ellipse">
                <a:avLst/>
              </a:prstGeom>
              <a:noFill/>
              <a:ln w="38100">
                <a:solidFill>
                  <a:schemeClr val="accent2"/>
                </a:solidFill>
                <a:round/>
                <a:headEnd/>
                <a:tailEnd/>
              </a:ln>
            </p:spPr>
            <p:txBody>
              <a:bodyPr wrap="none" anchor="ctr"/>
              <a:lstStyle/>
              <a:p>
                <a:endParaRPr lang="en-US"/>
              </a:p>
            </p:txBody>
          </p:sp>
        </p:grpSp>
        <p:sp>
          <p:nvSpPr>
            <p:cNvPr id="150586" name="Text Box 12"/>
            <p:cNvSpPr txBox="1">
              <a:spLocks noChangeArrowheads="1"/>
            </p:cNvSpPr>
            <p:nvPr/>
          </p:nvSpPr>
          <p:spPr bwMode="auto">
            <a:xfrm>
              <a:off x="3937" y="672"/>
              <a:ext cx="767" cy="404"/>
            </a:xfrm>
            <a:prstGeom prst="rect">
              <a:avLst/>
            </a:prstGeom>
            <a:noFill/>
            <a:ln w="9525">
              <a:noFill/>
              <a:miter lim="800000"/>
              <a:headEnd/>
              <a:tailEnd/>
            </a:ln>
          </p:spPr>
          <p:txBody>
            <a:bodyPr>
              <a:spAutoFit/>
            </a:bodyPr>
            <a:lstStyle/>
            <a:p>
              <a:pPr>
                <a:spcBef>
                  <a:spcPct val="50000"/>
                </a:spcBef>
              </a:pPr>
              <a:r>
                <a:rPr lang="en-US" sz="3600">
                  <a:latin typeface="Arial Black" pitchFamily="34" charset="0"/>
                </a:rPr>
                <a:t>CH</a:t>
              </a:r>
              <a:r>
                <a:rPr lang="en-US" sz="3600" baseline="-25000">
                  <a:latin typeface="Arial Black" pitchFamily="34" charset="0"/>
                </a:rPr>
                <a:t>3</a:t>
              </a:r>
            </a:p>
          </p:txBody>
        </p:sp>
      </p:grpSp>
      <p:sp>
        <p:nvSpPr>
          <p:cNvPr id="150535" name="Rectangle 15"/>
          <p:cNvSpPr>
            <a:spLocks noChangeArrowheads="1"/>
          </p:cNvSpPr>
          <p:nvPr/>
        </p:nvSpPr>
        <p:spPr bwMode="auto">
          <a:xfrm>
            <a:off x="6934200" y="990600"/>
            <a:ext cx="2133600" cy="641350"/>
          </a:xfrm>
          <a:prstGeom prst="rect">
            <a:avLst/>
          </a:prstGeom>
          <a:noFill/>
          <a:ln w="9525">
            <a:noFill/>
            <a:miter lim="800000"/>
            <a:headEnd/>
            <a:tailEnd/>
          </a:ln>
        </p:spPr>
        <p:txBody>
          <a:bodyPr>
            <a:spAutoFit/>
          </a:bodyPr>
          <a:lstStyle/>
          <a:p>
            <a:pPr>
              <a:spcBef>
                <a:spcPct val="50000"/>
              </a:spcBef>
            </a:pPr>
            <a:r>
              <a:rPr lang="en-US" sz="3600" b="1"/>
              <a:t>CH</a:t>
            </a:r>
            <a:r>
              <a:rPr lang="en-US" sz="3600" b="1" baseline="-25000"/>
              <a:t>2</a:t>
            </a:r>
            <a:r>
              <a:rPr lang="en-US" sz="3600" b="1"/>
              <a:t>=CH</a:t>
            </a:r>
            <a:r>
              <a:rPr lang="en-US" sz="3600" b="1" baseline="-25000"/>
              <a:t>2</a:t>
            </a:r>
            <a:r>
              <a:rPr lang="en-US" sz="3600"/>
              <a:t>         </a:t>
            </a:r>
          </a:p>
        </p:txBody>
      </p:sp>
      <p:sp>
        <p:nvSpPr>
          <p:cNvPr id="150536" name="Line 17"/>
          <p:cNvSpPr>
            <a:spLocks noChangeShapeType="1"/>
          </p:cNvSpPr>
          <p:nvPr/>
        </p:nvSpPr>
        <p:spPr bwMode="auto">
          <a:xfrm flipH="1">
            <a:off x="6705600" y="990600"/>
            <a:ext cx="304800" cy="838200"/>
          </a:xfrm>
          <a:prstGeom prst="line">
            <a:avLst/>
          </a:prstGeom>
          <a:noFill/>
          <a:ln w="38100">
            <a:solidFill>
              <a:schemeClr val="folHlink"/>
            </a:solidFill>
            <a:round/>
            <a:headEnd/>
            <a:tailEnd/>
          </a:ln>
        </p:spPr>
        <p:txBody>
          <a:bodyPr/>
          <a:lstStyle/>
          <a:p>
            <a:endParaRPr lang="ar-AE"/>
          </a:p>
        </p:txBody>
      </p:sp>
      <p:sp>
        <p:nvSpPr>
          <p:cNvPr id="150537" name="Line 18"/>
          <p:cNvSpPr>
            <a:spLocks noChangeShapeType="1"/>
          </p:cNvSpPr>
          <p:nvPr/>
        </p:nvSpPr>
        <p:spPr bwMode="auto">
          <a:xfrm flipH="1">
            <a:off x="4648200" y="990600"/>
            <a:ext cx="304800" cy="838200"/>
          </a:xfrm>
          <a:prstGeom prst="line">
            <a:avLst/>
          </a:prstGeom>
          <a:noFill/>
          <a:ln w="38100">
            <a:solidFill>
              <a:schemeClr val="folHlink"/>
            </a:solidFill>
            <a:round/>
            <a:headEnd/>
            <a:tailEnd/>
          </a:ln>
        </p:spPr>
        <p:txBody>
          <a:bodyPr/>
          <a:lstStyle/>
          <a:p>
            <a:endParaRPr lang="ar-AE"/>
          </a:p>
        </p:txBody>
      </p:sp>
      <p:sp>
        <p:nvSpPr>
          <p:cNvPr id="150538" name="Line 19"/>
          <p:cNvSpPr>
            <a:spLocks noChangeShapeType="1"/>
          </p:cNvSpPr>
          <p:nvPr/>
        </p:nvSpPr>
        <p:spPr bwMode="auto">
          <a:xfrm flipH="1">
            <a:off x="2743200" y="990600"/>
            <a:ext cx="304800" cy="838200"/>
          </a:xfrm>
          <a:prstGeom prst="line">
            <a:avLst/>
          </a:prstGeom>
          <a:noFill/>
          <a:ln w="38100">
            <a:solidFill>
              <a:schemeClr val="folHlink"/>
            </a:solidFill>
            <a:round/>
            <a:headEnd/>
            <a:tailEnd/>
          </a:ln>
        </p:spPr>
        <p:txBody>
          <a:bodyPr/>
          <a:lstStyle/>
          <a:p>
            <a:endParaRPr lang="ar-AE"/>
          </a:p>
        </p:txBody>
      </p:sp>
      <p:sp>
        <p:nvSpPr>
          <p:cNvPr id="150539" name="Line 20"/>
          <p:cNvSpPr>
            <a:spLocks noChangeShapeType="1"/>
          </p:cNvSpPr>
          <p:nvPr/>
        </p:nvSpPr>
        <p:spPr bwMode="auto">
          <a:xfrm flipH="1">
            <a:off x="6477000" y="1981200"/>
            <a:ext cx="304800" cy="838200"/>
          </a:xfrm>
          <a:prstGeom prst="line">
            <a:avLst/>
          </a:prstGeom>
          <a:noFill/>
          <a:ln w="38100">
            <a:solidFill>
              <a:schemeClr val="folHlink"/>
            </a:solidFill>
            <a:round/>
            <a:headEnd/>
            <a:tailEnd/>
          </a:ln>
        </p:spPr>
        <p:txBody>
          <a:bodyPr/>
          <a:lstStyle/>
          <a:p>
            <a:endParaRPr lang="ar-AE"/>
          </a:p>
        </p:txBody>
      </p:sp>
      <p:sp>
        <p:nvSpPr>
          <p:cNvPr id="150540" name="Line 21"/>
          <p:cNvSpPr>
            <a:spLocks noChangeShapeType="1"/>
          </p:cNvSpPr>
          <p:nvPr/>
        </p:nvSpPr>
        <p:spPr bwMode="auto">
          <a:xfrm flipH="1">
            <a:off x="2667000" y="2057400"/>
            <a:ext cx="304800" cy="838200"/>
          </a:xfrm>
          <a:prstGeom prst="line">
            <a:avLst/>
          </a:prstGeom>
          <a:noFill/>
          <a:ln w="38100">
            <a:solidFill>
              <a:schemeClr val="folHlink"/>
            </a:solidFill>
            <a:round/>
            <a:headEnd/>
            <a:tailEnd/>
          </a:ln>
        </p:spPr>
        <p:txBody>
          <a:bodyPr/>
          <a:lstStyle/>
          <a:p>
            <a:endParaRPr lang="ar-AE"/>
          </a:p>
        </p:txBody>
      </p:sp>
      <p:sp>
        <p:nvSpPr>
          <p:cNvPr id="150541" name="Rectangle 23"/>
          <p:cNvSpPr>
            <a:spLocks noChangeArrowheads="1"/>
          </p:cNvSpPr>
          <p:nvPr/>
        </p:nvSpPr>
        <p:spPr bwMode="auto">
          <a:xfrm>
            <a:off x="6324600" y="2057400"/>
            <a:ext cx="3048000" cy="1219200"/>
          </a:xfrm>
          <a:prstGeom prst="rect">
            <a:avLst/>
          </a:prstGeom>
          <a:noFill/>
          <a:ln w="9525">
            <a:noFill/>
            <a:miter lim="800000"/>
            <a:headEnd/>
            <a:tailEnd/>
          </a:ln>
        </p:spPr>
        <p:txBody>
          <a:bodyPr/>
          <a:lstStyle/>
          <a:p>
            <a:pPr algn="ctr">
              <a:spcBef>
                <a:spcPct val="20000"/>
              </a:spcBef>
            </a:pPr>
            <a:r>
              <a:rPr lang="en-US" sz="3600" b="1"/>
              <a:t>2</a:t>
            </a:r>
            <a:r>
              <a:rPr lang="ar-SA" sz="3600" b="1"/>
              <a:t>، </a:t>
            </a:r>
            <a:r>
              <a:rPr lang="en-US" sz="3600" b="1"/>
              <a:t>2</a:t>
            </a:r>
            <a:r>
              <a:rPr lang="ar-SA" sz="3600" b="1"/>
              <a:t>، </a:t>
            </a:r>
            <a:r>
              <a:rPr lang="en-US" sz="3600" b="1"/>
              <a:t>4</a:t>
            </a:r>
            <a:r>
              <a:rPr lang="ar-SA" sz="3600" b="1"/>
              <a:t>- ثلاثي ميثيل بنتان</a:t>
            </a:r>
            <a:endParaRPr lang="en-US" sz="3600" b="1"/>
          </a:p>
        </p:txBody>
      </p:sp>
      <p:sp>
        <p:nvSpPr>
          <p:cNvPr id="150542" name="Rectangle 24"/>
          <p:cNvSpPr>
            <a:spLocks noChangeArrowheads="1"/>
          </p:cNvSpPr>
          <p:nvPr/>
        </p:nvSpPr>
        <p:spPr bwMode="auto">
          <a:xfrm>
            <a:off x="3048000" y="2057400"/>
            <a:ext cx="3048000" cy="990600"/>
          </a:xfrm>
          <a:prstGeom prst="rect">
            <a:avLst/>
          </a:prstGeom>
          <a:noFill/>
          <a:ln w="9525">
            <a:noFill/>
            <a:miter lim="800000"/>
            <a:headEnd/>
            <a:tailEnd/>
          </a:ln>
        </p:spPr>
        <p:txBody>
          <a:bodyPr/>
          <a:lstStyle/>
          <a:p>
            <a:pPr algn="ctr">
              <a:spcBef>
                <a:spcPct val="20000"/>
              </a:spcBef>
            </a:pPr>
            <a:r>
              <a:rPr lang="ar-SA" sz="3600" b="1"/>
              <a:t>ثلاثي كلورو فلورو ميثان</a:t>
            </a:r>
            <a:endParaRPr lang="en-US" sz="3600" b="1"/>
          </a:p>
        </p:txBody>
      </p:sp>
      <p:sp>
        <p:nvSpPr>
          <p:cNvPr id="150543" name="Rectangle 25"/>
          <p:cNvSpPr>
            <a:spLocks noChangeArrowheads="1"/>
          </p:cNvSpPr>
          <p:nvPr/>
        </p:nvSpPr>
        <p:spPr bwMode="auto">
          <a:xfrm>
            <a:off x="304800" y="1981200"/>
            <a:ext cx="2362200" cy="1219200"/>
          </a:xfrm>
          <a:prstGeom prst="rect">
            <a:avLst/>
          </a:prstGeom>
          <a:noFill/>
          <a:ln w="9525">
            <a:noFill/>
            <a:miter lim="800000"/>
            <a:headEnd/>
            <a:tailEnd/>
          </a:ln>
        </p:spPr>
        <p:txBody>
          <a:bodyPr/>
          <a:lstStyle/>
          <a:p>
            <a:pPr algn="ctr">
              <a:spcBef>
                <a:spcPct val="20000"/>
              </a:spcBef>
            </a:pPr>
            <a:r>
              <a:rPr lang="ar-SA" sz="3600" b="1"/>
              <a:t>ميثيل ثالثي بيتيل ايثر</a:t>
            </a:r>
            <a:endParaRPr lang="en-US" sz="3600" b="1"/>
          </a:p>
        </p:txBody>
      </p:sp>
      <p:sp>
        <p:nvSpPr>
          <p:cNvPr id="150544" name="Line 26"/>
          <p:cNvSpPr>
            <a:spLocks noChangeShapeType="1"/>
          </p:cNvSpPr>
          <p:nvPr/>
        </p:nvSpPr>
        <p:spPr bwMode="auto">
          <a:xfrm flipH="1">
            <a:off x="381000" y="1828800"/>
            <a:ext cx="8458200" cy="0"/>
          </a:xfrm>
          <a:prstGeom prst="line">
            <a:avLst/>
          </a:prstGeom>
          <a:noFill/>
          <a:ln w="38100">
            <a:solidFill>
              <a:schemeClr val="folHlink"/>
            </a:solidFill>
            <a:round/>
            <a:headEnd/>
            <a:tailEnd/>
          </a:ln>
        </p:spPr>
        <p:txBody>
          <a:bodyPr/>
          <a:lstStyle/>
          <a:p>
            <a:endParaRPr lang="ar-AE"/>
          </a:p>
        </p:txBody>
      </p:sp>
      <p:sp>
        <p:nvSpPr>
          <p:cNvPr id="150545" name="Line 27"/>
          <p:cNvSpPr>
            <a:spLocks noChangeShapeType="1"/>
          </p:cNvSpPr>
          <p:nvPr/>
        </p:nvSpPr>
        <p:spPr bwMode="auto">
          <a:xfrm flipH="1">
            <a:off x="457200" y="3276600"/>
            <a:ext cx="8458200" cy="0"/>
          </a:xfrm>
          <a:prstGeom prst="line">
            <a:avLst/>
          </a:prstGeom>
          <a:noFill/>
          <a:ln w="38100">
            <a:solidFill>
              <a:schemeClr val="folHlink"/>
            </a:solidFill>
            <a:round/>
            <a:headEnd/>
            <a:tailEnd/>
          </a:ln>
        </p:spPr>
        <p:txBody>
          <a:bodyPr/>
          <a:lstStyle/>
          <a:p>
            <a:endParaRPr lang="ar-AE"/>
          </a:p>
        </p:txBody>
      </p:sp>
      <p:graphicFrame>
        <p:nvGraphicFramePr>
          <p:cNvPr id="23" name="Group 68"/>
          <p:cNvGraphicFramePr>
            <a:graphicFrameLocks noGrp="1"/>
          </p:cNvGraphicFramePr>
          <p:nvPr/>
        </p:nvGraphicFramePr>
        <p:xfrm>
          <a:off x="304800" y="3349625"/>
          <a:ext cx="8686800" cy="3432048"/>
        </p:xfrm>
        <a:graphic>
          <a:graphicData uri="http://schemas.openxmlformats.org/drawingml/2006/table">
            <a:tbl>
              <a:tblPr/>
              <a:tblGrid>
                <a:gridCol w="1066800"/>
                <a:gridCol w="1143000"/>
                <a:gridCol w="914400"/>
                <a:gridCol w="1219200"/>
                <a:gridCol w="1219200"/>
                <a:gridCol w="1295400"/>
                <a:gridCol w="990600"/>
                <a:gridCol w="838200"/>
              </a:tblGrid>
              <a:tr h="7905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charset="0"/>
                          <a:cs typeface="Arial" charset="0"/>
                        </a:rPr>
                        <a:t>ايثرات</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charset="0"/>
                          <a:cs typeface="Arial" charset="0"/>
                        </a:rPr>
                        <a:t>هاليدات الكيل</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charset="0"/>
                          <a:cs typeface="Arial" charset="0"/>
                        </a:rPr>
                        <a:t>كحول</a:t>
                      </a:r>
                      <a:endParaRPr kumimoji="0" lang="en-US"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charset="0"/>
                          <a:cs typeface="Arial" charset="0"/>
                        </a:rPr>
                        <a:t>أروماتية</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charset="0"/>
                          <a:cs typeface="Arial" charset="0"/>
                        </a:rPr>
                        <a:t>الكاينات</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charset="0"/>
                          <a:cs typeface="Arial" charset="0"/>
                        </a:rPr>
                        <a:t>الكينات</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charset="0"/>
                          <a:cs typeface="Arial" charset="0"/>
                        </a:rPr>
                        <a:t>الكانات</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53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charset="0"/>
                          <a:cs typeface="Arial" charset="0"/>
                        </a:rPr>
                        <a:t>المركب</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charset="0"/>
                          <a:cs typeface="Arial" charset="0"/>
                        </a:rPr>
                        <a:t>الاستخدام</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1"/>
          <p:cNvSpPr>
            <a:spLocks noGrp="1"/>
          </p:cNvSpPr>
          <p:nvPr>
            <p:ph type="sldNum" sz="quarter" idx="12"/>
          </p:nvPr>
        </p:nvSpPr>
        <p:spPr>
          <a:noFill/>
        </p:spPr>
        <p:txBody>
          <a:bodyPr/>
          <a:lstStyle/>
          <a:p>
            <a:fld id="{95459722-7823-462A-8A43-59494AD42BDF}" type="slidenum">
              <a:rPr lang="ar-SA" smtClean="0"/>
              <a:pPr/>
              <a:t>147</a:t>
            </a:fld>
            <a:endParaRPr lang="en-US" smtClean="0"/>
          </a:p>
        </p:txBody>
      </p:sp>
      <p:graphicFrame>
        <p:nvGraphicFramePr>
          <p:cNvPr id="3" name="Group 176"/>
          <p:cNvGraphicFramePr>
            <a:graphicFrameLocks noGrp="1"/>
          </p:cNvGraphicFramePr>
          <p:nvPr/>
        </p:nvGraphicFramePr>
        <p:xfrm>
          <a:off x="457200" y="533400"/>
          <a:ext cx="8305800" cy="5048568"/>
        </p:xfrm>
        <a:graphic>
          <a:graphicData uri="http://schemas.openxmlformats.org/drawingml/2006/table">
            <a:tbl>
              <a:tblPr/>
              <a:tblGrid>
                <a:gridCol w="1600200"/>
                <a:gridCol w="3657600"/>
                <a:gridCol w="1600200"/>
                <a:gridCol w="1447800"/>
              </a:tblGrid>
              <a:tr h="7905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charset="0"/>
                          <a:cs typeface="Arial" charset="0"/>
                        </a:rPr>
                        <a:t>الاستخدام</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charset="0"/>
                          <a:cs typeface="Arial" charset="0"/>
                        </a:rPr>
                        <a:t>الصيغة البنائية</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charset="0"/>
                          <a:cs typeface="Arial" charset="0"/>
                        </a:rPr>
                        <a:t>اسم المركب </a:t>
                      </a:r>
                      <a:r>
                        <a:rPr kumimoji="0" lang="en-US" sz="2800" b="0" i="0" u="none" strike="noStrike" cap="none" normalizeH="0" baseline="0" smtClean="0">
                          <a:ln>
                            <a:noFill/>
                          </a:ln>
                          <a:solidFill>
                            <a:schemeClr val="tx1"/>
                          </a:solidFill>
                          <a:effectLst/>
                          <a:latin typeface="Arial" charset="0"/>
                          <a:cs typeface="Arial" charset="0"/>
                        </a:rPr>
                        <a:t>IUPAC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charset="0"/>
                          <a:cs typeface="Arial" charset="0"/>
                        </a:rPr>
                        <a:t>المجموعة الوظيفية</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28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charset="0"/>
                          <a:cs typeface="Arial" charset="0"/>
                        </a:rPr>
                        <a:t>بكلايت</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charset="0"/>
                          <a:cs typeface="Arial" charset="0"/>
                        </a:rPr>
                        <a:t>ميثانال</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    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  - C-H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69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charset="0"/>
                          <a:cs typeface="Arial" charset="0"/>
                        </a:rPr>
                        <a:t>نكهة اناناس</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69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charset="0"/>
                          <a:cs typeface="Arial" charset="0"/>
                        </a:rPr>
                        <a:t>مادة حافظة</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charset="0"/>
                          <a:cs typeface="Arial" charset="0"/>
                        </a:rPr>
                        <a:t>بروبانويك</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69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1587" name="Line 148"/>
          <p:cNvSpPr>
            <a:spLocks noChangeShapeType="1"/>
          </p:cNvSpPr>
          <p:nvPr/>
        </p:nvSpPr>
        <p:spPr bwMode="auto">
          <a:xfrm flipV="1">
            <a:off x="8001000" y="1828800"/>
            <a:ext cx="0" cy="228600"/>
          </a:xfrm>
          <a:prstGeom prst="line">
            <a:avLst/>
          </a:prstGeom>
          <a:noFill/>
          <a:ln w="9525">
            <a:solidFill>
              <a:schemeClr val="tx1"/>
            </a:solidFill>
            <a:round/>
            <a:headEnd/>
            <a:tailEnd/>
          </a:ln>
        </p:spPr>
        <p:txBody>
          <a:bodyPr/>
          <a:lstStyle/>
          <a:p>
            <a:endParaRPr lang="ar-AE"/>
          </a:p>
        </p:txBody>
      </p:sp>
      <p:sp>
        <p:nvSpPr>
          <p:cNvPr id="151588" name="Line 149"/>
          <p:cNvSpPr>
            <a:spLocks noChangeShapeType="1"/>
          </p:cNvSpPr>
          <p:nvPr/>
        </p:nvSpPr>
        <p:spPr bwMode="auto">
          <a:xfrm flipV="1">
            <a:off x="7924800" y="1828800"/>
            <a:ext cx="0" cy="228600"/>
          </a:xfrm>
          <a:prstGeom prst="line">
            <a:avLst/>
          </a:prstGeom>
          <a:noFill/>
          <a:ln w="9525">
            <a:solidFill>
              <a:schemeClr val="tx1"/>
            </a:solidFill>
            <a:round/>
            <a:headEnd/>
            <a:tailEnd/>
          </a:ln>
        </p:spPr>
        <p:txBody>
          <a:bodyPr/>
          <a:lstStyle/>
          <a:p>
            <a:endParaRPr lang="ar-AE"/>
          </a:p>
        </p:txBody>
      </p:sp>
      <p:sp>
        <p:nvSpPr>
          <p:cNvPr id="151589" name="Rectangle 154"/>
          <p:cNvSpPr>
            <a:spLocks noChangeArrowheads="1"/>
          </p:cNvSpPr>
          <p:nvPr/>
        </p:nvSpPr>
        <p:spPr bwMode="auto">
          <a:xfrm>
            <a:off x="2051720" y="2636912"/>
            <a:ext cx="3531096" cy="830997"/>
          </a:xfrm>
          <a:prstGeom prst="rect">
            <a:avLst/>
          </a:prstGeom>
          <a:solidFill>
            <a:schemeClr val="folHlink"/>
          </a:solidFill>
          <a:ln w="9525">
            <a:noFill/>
            <a:miter lim="800000"/>
            <a:headEnd/>
            <a:tailEnd/>
          </a:ln>
        </p:spPr>
        <p:txBody>
          <a:bodyPr wrap="square">
            <a:spAutoFit/>
          </a:bodyPr>
          <a:lstStyle/>
          <a:p>
            <a:pPr>
              <a:spcBef>
                <a:spcPct val="50000"/>
              </a:spcBef>
            </a:pPr>
            <a:r>
              <a:rPr lang="en-US" b="1">
                <a:solidFill>
                  <a:srgbClr val="FF0000"/>
                </a:solidFill>
              </a:rPr>
              <a:t> CH</a:t>
            </a:r>
            <a:r>
              <a:rPr lang="en-US" b="1" baseline="-25000">
                <a:solidFill>
                  <a:srgbClr val="FF0000"/>
                </a:solidFill>
              </a:rPr>
              <a:t>3</a:t>
            </a:r>
            <a:r>
              <a:rPr lang="en-US" b="1">
                <a:solidFill>
                  <a:srgbClr val="FF0000"/>
                </a:solidFill>
              </a:rPr>
              <a:t>CH</a:t>
            </a:r>
            <a:r>
              <a:rPr lang="en-US" b="1" baseline="-25000">
                <a:solidFill>
                  <a:srgbClr val="FF0000"/>
                </a:solidFill>
              </a:rPr>
              <a:t>2</a:t>
            </a:r>
            <a:r>
              <a:rPr lang="en-US" b="1">
                <a:solidFill>
                  <a:srgbClr val="FF0000"/>
                </a:solidFill>
              </a:rPr>
              <a:t>-COOCH</a:t>
            </a:r>
            <a:r>
              <a:rPr lang="en-US" b="1" baseline="-25000">
                <a:solidFill>
                  <a:srgbClr val="FF0000"/>
                </a:solidFill>
              </a:rPr>
              <a:t>2</a:t>
            </a:r>
            <a:r>
              <a:rPr lang="en-US" b="1">
                <a:solidFill>
                  <a:srgbClr val="FF0000"/>
                </a:solidFill>
              </a:rPr>
              <a:t>CH</a:t>
            </a:r>
            <a:r>
              <a:rPr lang="en-US" b="1" baseline="-25000">
                <a:solidFill>
                  <a:srgbClr val="FF0000"/>
                </a:solidFill>
              </a:rPr>
              <a:t>3</a:t>
            </a:r>
            <a:r>
              <a:rPr lang="en-US">
                <a:solidFill>
                  <a:srgbClr val="FF0000"/>
                </a:solidFill>
              </a:rPr>
              <a:t>         </a:t>
            </a:r>
          </a:p>
        </p:txBody>
      </p:sp>
      <p:sp>
        <p:nvSpPr>
          <p:cNvPr id="151590" name="Rectangle 175"/>
          <p:cNvSpPr>
            <a:spLocks noChangeArrowheads="1"/>
          </p:cNvSpPr>
          <p:nvPr/>
        </p:nvSpPr>
        <p:spPr bwMode="auto">
          <a:xfrm>
            <a:off x="2362200" y="4724400"/>
            <a:ext cx="2971800" cy="830997"/>
          </a:xfrm>
          <a:prstGeom prst="rect">
            <a:avLst/>
          </a:prstGeom>
          <a:solidFill>
            <a:schemeClr val="folHlink"/>
          </a:solidFill>
          <a:ln w="9525">
            <a:noFill/>
            <a:miter lim="800000"/>
            <a:headEnd/>
            <a:tailEnd/>
          </a:ln>
        </p:spPr>
        <p:txBody>
          <a:bodyPr wrap="square">
            <a:spAutoFit/>
          </a:bodyPr>
          <a:lstStyle/>
          <a:p>
            <a:pPr>
              <a:spcBef>
                <a:spcPct val="50000"/>
              </a:spcBef>
            </a:pPr>
            <a:r>
              <a:rPr lang="en-US" b="1" dirty="0">
                <a:solidFill>
                  <a:srgbClr val="FF0000"/>
                </a:solidFill>
              </a:rPr>
              <a:t> CH</a:t>
            </a:r>
            <a:r>
              <a:rPr lang="en-US" b="1" baseline="-25000" dirty="0">
                <a:solidFill>
                  <a:srgbClr val="FF0000"/>
                </a:solidFill>
              </a:rPr>
              <a:t>3</a:t>
            </a:r>
            <a:r>
              <a:rPr lang="en-US" b="1" dirty="0">
                <a:solidFill>
                  <a:srgbClr val="FF0000"/>
                </a:solidFill>
              </a:rPr>
              <a:t>CH</a:t>
            </a:r>
            <a:r>
              <a:rPr lang="en-US" b="1" baseline="-25000" dirty="0">
                <a:solidFill>
                  <a:srgbClr val="FF0000"/>
                </a:solidFill>
              </a:rPr>
              <a:t>2</a:t>
            </a:r>
            <a:r>
              <a:rPr lang="en-US" b="1" dirty="0">
                <a:solidFill>
                  <a:srgbClr val="FF0000"/>
                </a:solidFill>
              </a:rPr>
              <a:t>-NHCH</a:t>
            </a:r>
            <a:r>
              <a:rPr lang="en-US" b="1" baseline="-25000" dirty="0">
                <a:solidFill>
                  <a:srgbClr val="FF0000"/>
                </a:solidFill>
              </a:rPr>
              <a:t>3</a:t>
            </a:r>
            <a:r>
              <a:rPr lang="en-US" dirty="0">
                <a:solidFill>
                  <a:srgbClr val="FF0000"/>
                </a:solidFill>
              </a:rPr>
              <a:t>         </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1"/>
          <p:cNvSpPr>
            <a:spLocks noGrp="1"/>
          </p:cNvSpPr>
          <p:nvPr>
            <p:ph type="sldNum" sz="quarter" idx="12"/>
          </p:nvPr>
        </p:nvSpPr>
        <p:spPr>
          <a:noFill/>
        </p:spPr>
        <p:txBody>
          <a:bodyPr/>
          <a:lstStyle/>
          <a:p>
            <a:fld id="{28ADC507-9383-4FC0-AAAF-3BF49494E5DD}" type="slidenum">
              <a:rPr lang="ar-SA" smtClean="0"/>
              <a:pPr/>
              <a:t>148</a:t>
            </a:fld>
            <a:endParaRPr lang="en-US" smtClean="0"/>
          </a:p>
        </p:txBody>
      </p:sp>
      <p:sp>
        <p:nvSpPr>
          <p:cNvPr id="153603" name="Rectangle 2"/>
          <p:cNvSpPr>
            <a:spLocks noChangeArrowheads="1"/>
          </p:cNvSpPr>
          <p:nvPr/>
        </p:nvSpPr>
        <p:spPr bwMode="auto">
          <a:xfrm>
            <a:off x="381000" y="152400"/>
            <a:ext cx="8534400" cy="641350"/>
          </a:xfrm>
          <a:prstGeom prst="rect">
            <a:avLst/>
          </a:prstGeom>
          <a:solidFill>
            <a:schemeClr val="accent1">
              <a:lumMod val="20000"/>
              <a:lumOff val="80000"/>
            </a:schemeClr>
          </a:solidFill>
          <a:ln w="9525">
            <a:noFill/>
            <a:miter lim="800000"/>
            <a:headEnd/>
            <a:tailEnd/>
          </a:ln>
        </p:spPr>
        <p:txBody>
          <a:bodyPr>
            <a:spAutoFit/>
          </a:bodyPr>
          <a:lstStyle/>
          <a:p>
            <a:pPr>
              <a:spcBef>
                <a:spcPct val="50000"/>
              </a:spcBef>
              <a:defRPr/>
            </a:pPr>
            <a:r>
              <a:rPr lang="ar-SA" sz="3600" b="1" dirty="0">
                <a:cs typeface="Arial" charset="0"/>
              </a:rPr>
              <a:t>تفحص المركبات التالية ثم أجب عن الأسئلة التي تليها :</a:t>
            </a:r>
            <a:endParaRPr lang="en-US" sz="3600" b="1" dirty="0">
              <a:cs typeface="Arial" charset="0"/>
            </a:endParaRPr>
          </a:p>
        </p:txBody>
      </p:sp>
      <p:sp>
        <p:nvSpPr>
          <p:cNvPr id="153604" name="Rectangle 4"/>
          <p:cNvSpPr>
            <a:spLocks noChangeArrowheads="1"/>
          </p:cNvSpPr>
          <p:nvPr/>
        </p:nvSpPr>
        <p:spPr bwMode="auto">
          <a:xfrm>
            <a:off x="5105400" y="1708150"/>
            <a:ext cx="3810000" cy="519113"/>
          </a:xfrm>
          <a:prstGeom prst="rect">
            <a:avLst/>
          </a:prstGeom>
          <a:solidFill>
            <a:schemeClr val="accent1">
              <a:lumMod val="20000"/>
              <a:lumOff val="80000"/>
            </a:schemeClr>
          </a:solidFill>
          <a:ln w="9525">
            <a:noFill/>
            <a:miter lim="800000"/>
            <a:headEnd/>
            <a:tailEnd/>
          </a:ln>
        </p:spPr>
        <p:txBody>
          <a:bodyPr>
            <a:spAutoFit/>
          </a:bodyPr>
          <a:lstStyle/>
          <a:p>
            <a:pPr>
              <a:spcBef>
                <a:spcPct val="50000"/>
              </a:spcBef>
              <a:defRPr/>
            </a:pPr>
            <a:r>
              <a:rPr lang="en-US" sz="2800" b="1" dirty="0">
                <a:cs typeface="Arial" charset="0"/>
              </a:rPr>
              <a:t>CH</a:t>
            </a:r>
            <a:r>
              <a:rPr lang="en-US" sz="2800" b="1" baseline="-25000" dirty="0">
                <a:cs typeface="Arial" charset="0"/>
              </a:rPr>
              <a:t>3</a:t>
            </a:r>
            <a:r>
              <a:rPr lang="en-US" sz="2800" b="1" dirty="0">
                <a:cs typeface="Arial" charset="0"/>
              </a:rPr>
              <a:t>-CH-CH</a:t>
            </a:r>
            <a:r>
              <a:rPr lang="en-US" sz="2800" b="1" baseline="-25000" dirty="0">
                <a:cs typeface="Arial" charset="0"/>
              </a:rPr>
              <a:t>2 </a:t>
            </a:r>
            <a:r>
              <a:rPr lang="en-US" sz="2800" b="1" dirty="0">
                <a:cs typeface="Arial" charset="0"/>
              </a:rPr>
              <a:t>– C-CH</a:t>
            </a:r>
            <a:r>
              <a:rPr lang="en-US" sz="2800" b="1" baseline="-25000" dirty="0">
                <a:cs typeface="Arial" charset="0"/>
              </a:rPr>
              <a:t>3</a:t>
            </a:r>
            <a:r>
              <a:rPr lang="en-US" sz="2800" dirty="0">
                <a:cs typeface="Arial" charset="0"/>
              </a:rPr>
              <a:t>         </a:t>
            </a:r>
          </a:p>
        </p:txBody>
      </p:sp>
      <p:sp>
        <p:nvSpPr>
          <p:cNvPr id="153605" name="Rectangle 5"/>
          <p:cNvSpPr>
            <a:spLocks noChangeArrowheads="1"/>
          </p:cNvSpPr>
          <p:nvPr/>
        </p:nvSpPr>
        <p:spPr bwMode="auto">
          <a:xfrm>
            <a:off x="5889625" y="914400"/>
            <a:ext cx="892175" cy="519113"/>
          </a:xfrm>
          <a:prstGeom prst="rect">
            <a:avLst/>
          </a:prstGeom>
          <a:solidFill>
            <a:schemeClr val="accent1">
              <a:lumMod val="20000"/>
              <a:lumOff val="80000"/>
            </a:schemeClr>
          </a:solidFill>
          <a:ln w="9525">
            <a:noFill/>
            <a:miter lim="800000"/>
            <a:headEnd/>
            <a:tailEnd/>
          </a:ln>
        </p:spPr>
        <p:txBody>
          <a:bodyPr>
            <a:spAutoFit/>
          </a:bodyPr>
          <a:lstStyle/>
          <a:p>
            <a:pPr>
              <a:spcBef>
                <a:spcPct val="50000"/>
              </a:spcBef>
              <a:defRPr/>
            </a:pPr>
            <a:r>
              <a:rPr lang="en-US" sz="2800" b="1">
                <a:cs typeface="Arial" charset="0"/>
              </a:rPr>
              <a:t>CH</a:t>
            </a:r>
            <a:r>
              <a:rPr lang="en-US" sz="2800" b="1" baseline="-25000">
                <a:cs typeface="Arial" charset="0"/>
              </a:rPr>
              <a:t>3</a:t>
            </a:r>
            <a:endParaRPr lang="en-US" sz="2800">
              <a:cs typeface="Arial" charset="0"/>
            </a:endParaRPr>
          </a:p>
        </p:txBody>
      </p:sp>
      <p:sp>
        <p:nvSpPr>
          <p:cNvPr id="153606" name="Rectangle 6"/>
          <p:cNvSpPr>
            <a:spLocks noChangeArrowheads="1"/>
          </p:cNvSpPr>
          <p:nvPr/>
        </p:nvSpPr>
        <p:spPr bwMode="auto">
          <a:xfrm>
            <a:off x="7337425" y="2590800"/>
            <a:ext cx="892175" cy="519113"/>
          </a:xfrm>
          <a:prstGeom prst="rect">
            <a:avLst/>
          </a:prstGeom>
          <a:solidFill>
            <a:schemeClr val="accent1">
              <a:lumMod val="20000"/>
              <a:lumOff val="80000"/>
            </a:schemeClr>
          </a:solidFill>
          <a:ln w="9525">
            <a:noFill/>
            <a:miter lim="800000"/>
            <a:headEnd/>
            <a:tailEnd/>
          </a:ln>
        </p:spPr>
        <p:txBody>
          <a:bodyPr>
            <a:spAutoFit/>
          </a:bodyPr>
          <a:lstStyle/>
          <a:p>
            <a:pPr>
              <a:spcBef>
                <a:spcPct val="50000"/>
              </a:spcBef>
              <a:defRPr/>
            </a:pPr>
            <a:r>
              <a:rPr lang="en-US" sz="2800" b="1" dirty="0">
                <a:cs typeface="Arial" charset="0"/>
              </a:rPr>
              <a:t>CH</a:t>
            </a:r>
            <a:r>
              <a:rPr lang="en-US" sz="2800" b="1" baseline="-25000" dirty="0">
                <a:cs typeface="Arial" charset="0"/>
              </a:rPr>
              <a:t>3</a:t>
            </a:r>
            <a:endParaRPr lang="en-US" sz="2800" dirty="0">
              <a:cs typeface="Arial" charset="0"/>
            </a:endParaRPr>
          </a:p>
        </p:txBody>
      </p:sp>
      <p:sp>
        <p:nvSpPr>
          <p:cNvPr id="152583" name="Line 7"/>
          <p:cNvSpPr>
            <a:spLocks noChangeShapeType="1"/>
          </p:cNvSpPr>
          <p:nvPr/>
        </p:nvSpPr>
        <p:spPr bwMode="auto">
          <a:xfrm>
            <a:off x="7772400" y="2209800"/>
            <a:ext cx="0" cy="304800"/>
          </a:xfrm>
          <a:prstGeom prst="line">
            <a:avLst/>
          </a:prstGeom>
          <a:noFill/>
          <a:ln w="38100">
            <a:solidFill>
              <a:schemeClr val="tx1"/>
            </a:solidFill>
            <a:round/>
            <a:headEnd/>
            <a:tailEnd/>
          </a:ln>
        </p:spPr>
        <p:txBody>
          <a:bodyPr/>
          <a:lstStyle/>
          <a:p>
            <a:endParaRPr lang="ar-AE"/>
          </a:p>
        </p:txBody>
      </p:sp>
      <p:sp>
        <p:nvSpPr>
          <p:cNvPr id="152584" name="Line 8"/>
          <p:cNvSpPr>
            <a:spLocks noChangeShapeType="1"/>
          </p:cNvSpPr>
          <p:nvPr/>
        </p:nvSpPr>
        <p:spPr bwMode="auto">
          <a:xfrm>
            <a:off x="6096000" y="1479550"/>
            <a:ext cx="0" cy="304800"/>
          </a:xfrm>
          <a:prstGeom prst="line">
            <a:avLst/>
          </a:prstGeom>
          <a:noFill/>
          <a:ln w="38100">
            <a:solidFill>
              <a:schemeClr val="tx1"/>
            </a:solidFill>
            <a:round/>
            <a:headEnd/>
            <a:tailEnd/>
          </a:ln>
        </p:spPr>
        <p:txBody>
          <a:bodyPr/>
          <a:lstStyle/>
          <a:p>
            <a:endParaRPr lang="ar-AE"/>
          </a:p>
        </p:txBody>
      </p:sp>
      <p:sp>
        <p:nvSpPr>
          <p:cNvPr id="153609" name="Rectangle 9"/>
          <p:cNvSpPr>
            <a:spLocks noChangeArrowheads="1"/>
          </p:cNvSpPr>
          <p:nvPr/>
        </p:nvSpPr>
        <p:spPr bwMode="auto">
          <a:xfrm>
            <a:off x="7566025" y="990600"/>
            <a:ext cx="892175" cy="519113"/>
          </a:xfrm>
          <a:prstGeom prst="rect">
            <a:avLst/>
          </a:prstGeom>
          <a:solidFill>
            <a:schemeClr val="accent1">
              <a:lumMod val="20000"/>
              <a:lumOff val="80000"/>
            </a:schemeClr>
          </a:solidFill>
          <a:ln w="9525">
            <a:noFill/>
            <a:miter lim="800000"/>
            <a:headEnd/>
            <a:tailEnd/>
          </a:ln>
        </p:spPr>
        <p:txBody>
          <a:bodyPr>
            <a:spAutoFit/>
          </a:bodyPr>
          <a:lstStyle/>
          <a:p>
            <a:pPr>
              <a:spcBef>
                <a:spcPct val="50000"/>
              </a:spcBef>
              <a:defRPr/>
            </a:pPr>
            <a:r>
              <a:rPr lang="en-US" sz="2800" b="1">
                <a:cs typeface="Arial" charset="0"/>
              </a:rPr>
              <a:t>CH</a:t>
            </a:r>
            <a:r>
              <a:rPr lang="en-US" sz="2800" b="1" baseline="-25000">
                <a:cs typeface="Arial" charset="0"/>
              </a:rPr>
              <a:t>3</a:t>
            </a:r>
            <a:endParaRPr lang="en-US" sz="2800">
              <a:cs typeface="Arial" charset="0"/>
            </a:endParaRPr>
          </a:p>
        </p:txBody>
      </p:sp>
      <p:sp>
        <p:nvSpPr>
          <p:cNvPr id="152586" name="Line 10"/>
          <p:cNvSpPr>
            <a:spLocks noChangeShapeType="1"/>
          </p:cNvSpPr>
          <p:nvPr/>
        </p:nvSpPr>
        <p:spPr bwMode="auto">
          <a:xfrm>
            <a:off x="7750175" y="1447800"/>
            <a:ext cx="0" cy="304800"/>
          </a:xfrm>
          <a:prstGeom prst="line">
            <a:avLst/>
          </a:prstGeom>
          <a:noFill/>
          <a:ln w="38100">
            <a:solidFill>
              <a:schemeClr val="tx1"/>
            </a:solidFill>
            <a:round/>
            <a:headEnd/>
            <a:tailEnd/>
          </a:ln>
        </p:spPr>
        <p:txBody>
          <a:bodyPr/>
          <a:lstStyle/>
          <a:p>
            <a:endParaRPr lang="ar-AE"/>
          </a:p>
        </p:txBody>
      </p:sp>
      <p:sp>
        <p:nvSpPr>
          <p:cNvPr id="152587" name="Rectangle 11"/>
          <p:cNvSpPr>
            <a:spLocks noChangeArrowheads="1"/>
          </p:cNvSpPr>
          <p:nvPr/>
        </p:nvSpPr>
        <p:spPr bwMode="auto">
          <a:xfrm>
            <a:off x="2484438" y="1752600"/>
            <a:ext cx="2232025" cy="523875"/>
          </a:xfrm>
          <a:prstGeom prst="rect">
            <a:avLst/>
          </a:prstGeom>
          <a:solidFill>
            <a:schemeClr val="folHlink"/>
          </a:solidFill>
          <a:ln w="9525">
            <a:noFill/>
            <a:miter lim="800000"/>
            <a:headEnd/>
            <a:tailEnd/>
          </a:ln>
        </p:spPr>
        <p:txBody>
          <a:bodyPr>
            <a:spAutoFit/>
          </a:bodyPr>
          <a:lstStyle/>
          <a:p>
            <a:pPr rtl="0">
              <a:spcBef>
                <a:spcPct val="50000"/>
              </a:spcBef>
            </a:pPr>
            <a:r>
              <a:rPr lang="en-US" sz="2800" b="1">
                <a:solidFill>
                  <a:srgbClr val="FF0000"/>
                </a:solidFill>
              </a:rPr>
              <a:t>CH</a:t>
            </a:r>
            <a:r>
              <a:rPr lang="en-US" sz="2800" b="1" baseline="-25000">
                <a:solidFill>
                  <a:srgbClr val="FF0000"/>
                </a:solidFill>
              </a:rPr>
              <a:t>3</a:t>
            </a:r>
            <a:r>
              <a:rPr lang="en-US" sz="2800" b="1">
                <a:solidFill>
                  <a:srgbClr val="FF0000"/>
                </a:solidFill>
              </a:rPr>
              <a:t>-N-CH</a:t>
            </a:r>
            <a:r>
              <a:rPr lang="en-US" sz="2800" b="1" baseline="-25000">
                <a:solidFill>
                  <a:srgbClr val="FF0000"/>
                </a:solidFill>
              </a:rPr>
              <a:t>3</a:t>
            </a:r>
            <a:r>
              <a:rPr lang="en-US" sz="2800">
                <a:solidFill>
                  <a:srgbClr val="FF0000"/>
                </a:solidFill>
              </a:rPr>
              <a:t>         </a:t>
            </a:r>
          </a:p>
        </p:txBody>
      </p:sp>
      <p:sp>
        <p:nvSpPr>
          <p:cNvPr id="152588" name="Rectangle 12"/>
          <p:cNvSpPr>
            <a:spLocks noChangeArrowheads="1"/>
          </p:cNvSpPr>
          <p:nvPr/>
        </p:nvSpPr>
        <p:spPr bwMode="auto">
          <a:xfrm>
            <a:off x="3222625" y="1004888"/>
            <a:ext cx="892175" cy="519112"/>
          </a:xfrm>
          <a:prstGeom prst="rect">
            <a:avLst/>
          </a:prstGeom>
          <a:solidFill>
            <a:schemeClr val="folHlink"/>
          </a:solidFill>
          <a:ln w="9525">
            <a:noFill/>
            <a:miter lim="800000"/>
            <a:headEnd/>
            <a:tailEnd/>
          </a:ln>
        </p:spPr>
        <p:txBody>
          <a:bodyPr>
            <a:spAutoFit/>
          </a:bodyPr>
          <a:lstStyle/>
          <a:p>
            <a:pPr>
              <a:spcBef>
                <a:spcPct val="50000"/>
              </a:spcBef>
            </a:pPr>
            <a:r>
              <a:rPr lang="en-US" sz="2800" b="1">
                <a:solidFill>
                  <a:srgbClr val="FF0000"/>
                </a:solidFill>
              </a:rPr>
              <a:t>CH</a:t>
            </a:r>
            <a:r>
              <a:rPr lang="en-US" sz="2800" b="1" baseline="-25000">
                <a:solidFill>
                  <a:srgbClr val="FF0000"/>
                </a:solidFill>
              </a:rPr>
              <a:t>3</a:t>
            </a:r>
            <a:endParaRPr lang="en-US" sz="2800">
              <a:solidFill>
                <a:srgbClr val="FF0000"/>
              </a:solidFill>
            </a:endParaRPr>
          </a:p>
        </p:txBody>
      </p:sp>
      <p:sp>
        <p:nvSpPr>
          <p:cNvPr id="152589" name="Line 13"/>
          <p:cNvSpPr>
            <a:spLocks noChangeShapeType="1"/>
          </p:cNvSpPr>
          <p:nvPr/>
        </p:nvSpPr>
        <p:spPr bwMode="auto">
          <a:xfrm>
            <a:off x="3429000" y="1447800"/>
            <a:ext cx="0" cy="304800"/>
          </a:xfrm>
          <a:prstGeom prst="line">
            <a:avLst/>
          </a:prstGeom>
          <a:noFill/>
          <a:ln w="38100">
            <a:solidFill>
              <a:schemeClr val="tx1"/>
            </a:solidFill>
            <a:round/>
            <a:headEnd/>
            <a:tailEnd/>
          </a:ln>
        </p:spPr>
        <p:txBody>
          <a:bodyPr/>
          <a:lstStyle/>
          <a:p>
            <a:endParaRPr lang="ar-AE"/>
          </a:p>
        </p:txBody>
      </p:sp>
      <p:sp>
        <p:nvSpPr>
          <p:cNvPr id="153614" name="Rectangle 14"/>
          <p:cNvSpPr>
            <a:spLocks noChangeArrowheads="1"/>
          </p:cNvSpPr>
          <p:nvPr/>
        </p:nvSpPr>
        <p:spPr bwMode="auto">
          <a:xfrm>
            <a:off x="76200" y="1752600"/>
            <a:ext cx="1676400" cy="519113"/>
          </a:xfrm>
          <a:prstGeom prst="rect">
            <a:avLst/>
          </a:prstGeom>
          <a:solidFill>
            <a:schemeClr val="accent5">
              <a:lumMod val="20000"/>
              <a:lumOff val="80000"/>
            </a:schemeClr>
          </a:solidFill>
          <a:ln w="9525">
            <a:noFill/>
            <a:miter lim="800000"/>
            <a:headEnd/>
            <a:tailEnd/>
          </a:ln>
        </p:spPr>
        <p:txBody>
          <a:bodyPr>
            <a:spAutoFit/>
          </a:bodyPr>
          <a:lstStyle/>
          <a:p>
            <a:pPr>
              <a:spcBef>
                <a:spcPct val="50000"/>
              </a:spcBef>
              <a:defRPr/>
            </a:pPr>
            <a:r>
              <a:rPr lang="en-US" sz="2800" b="1" dirty="0">
                <a:cs typeface="Arial" charset="0"/>
              </a:rPr>
              <a:t>CH</a:t>
            </a:r>
            <a:r>
              <a:rPr lang="en-US" sz="2800" b="1" baseline="-25000" dirty="0">
                <a:cs typeface="Arial" charset="0"/>
              </a:rPr>
              <a:t>3</a:t>
            </a:r>
            <a:r>
              <a:rPr lang="en-US" sz="2800" b="1" dirty="0">
                <a:cs typeface="Arial" charset="0"/>
              </a:rPr>
              <a:t>CHO</a:t>
            </a:r>
            <a:r>
              <a:rPr lang="en-US" sz="2800" dirty="0">
                <a:cs typeface="Arial" charset="0"/>
              </a:rPr>
              <a:t>         </a:t>
            </a:r>
          </a:p>
        </p:txBody>
      </p:sp>
      <p:sp>
        <p:nvSpPr>
          <p:cNvPr id="152591" name="Rectangle 15"/>
          <p:cNvSpPr>
            <a:spLocks noChangeArrowheads="1"/>
          </p:cNvSpPr>
          <p:nvPr/>
        </p:nvSpPr>
        <p:spPr bwMode="auto">
          <a:xfrm>
            <a:off x="6096000" y="2590800"/>
            <a:ext cx="457200" cy="519113"/>
          </a:xfrm>
          <a:prstGeom prst="rect">
            <a:avLst/>
          </a:prstGeom>
          <a:solidFill>
            <a:srgbClr val="FFFF00"/>
          </a:solidFill>
          <a:ln w="9525">
            <a:noFill/>
            <a:miter lim="800000"/>
            <a:headEnd/>
            <a:tailEnd/>
          </a:ln>
        </p:spPr>
        <p:txBody>
          <a:bodyPr>
            <a:spAutoFit/>
          </a:bodyPr>
          <a:lstStyle/>
          <a:p>
            <a:pPr>
              <a:spcBef>
                <a:spcPct val="50000"/>
              </a:spcBef>
            </a:pPr>
            <a:r>
              <a:rPr lang="en-US" sz="2800" b="1">
                <a:solidFill>
                  <a:srgbClr val="FF0000"/>
                </a:solidFill>
              </a:rPr>
              <a:t>1</a:t>
            </a:r>
            <a:endParaRPr lang="en-US" sz="2800">
              <a:solidFill>
                <a:srgbClr val="FF0000"/>
              </a:solidFill>
            </a:endParaRPr>
          </a:p>
        </p:txBody>
      </p:sp>
      <p:sp>
        <p:nvSpPr>
          <p:cNvPr id="152592" name="Rectangle 16"/>
          <p:cNvSpPr>
            <a:spLocks noChangeArrowheads="1"/>
          </p:cNvSpPr>
          <p:nvPr/>
        </p:nvSpPr>
        <p:spPr bwMode="auto">
          <a:xfrm>
            <a:off x="3352800" y="2590800"/>
            <a:ext cx="457200" cy="519113"/>
          </a:xfrm>
          <a:prstGeom prst="rect">
            <a:avLst/>
          </a:prstGeom>
          <a:solidFill>
            <a:srgbClr val="FFFF00"/>
          </a:solidFill>
          <a:ln w="9525">
            <a:noFill/>
            <a:miter lim="800000"/>
            <a:headEnd/>
            <a:tailEnd/>
          </a:ln>
        </p:spPr>
        <p:txBody>
          <a:bodyPr>
            <a:spAutoFit/>
          </a:bodyPr>
          <a:lstStyle/>
          <a:p>
            <a:pPr>
              <a:spcBef>
                <a:spcPct val="50000"/>
              </a:spcBef>
            </a:pPr>
            <a:r>
              <a:rPr lang="en-US" sz="2800" b="1">
                <a:solidFill>
                  <a:srgbClr val="FF0000"/>
                </a:solidFill>
              </a:rPr>
              <a:t>2</a:t>
            </a:r>
            <a:endParaRPr lang="en-US" sz="2800">
              <a:solidFill>
                <a:srgbClr val="FF0000"/>
              </a:solidFill>
            </a:endParaRPr>
          </a:p>
        </p:txBody>
      </p:sp>
      <p:sp>
        <p:nvSpPr>
          <p:cNvPr id="152593" name="Rectangle 17"/>
          <p:cNvSpPr>
            <a:spLocks noChangeArrowheads="1"/>
          </p:cNvSpPr>
          <p:nvPr/>
        </p:nvSpPr>
        <p:spPr bwMode="auto">
          <a:xfrm>
            <a:off x="609600" y="2590800"/>
            <a:ext cx="457200" cy="519113"/>
          </a:xfrm>
          <a:prstGeom prst="rect">
            <a:avLst/>
          </a:prstGeom>
          <a:solidFill>
            <a:srgbClr val="FFFF00"/>
          </a:solidFill>
          <a:ln w="9525">
            <a:noFill/>
            <a:miter lim="800000"/>
            <a:headEnd/>
            <a:tailEnd/>
          </a:ln>
        </p:spPr>
        <p:txBody>
          <a:bodyPr>
            <a:spAutoFit/>
          </a:bodyPr>
          <a:lstStyle/>
          <a:p>
            <a:pPr>
              <a:spcBef>
                <a:spcPct val="50000"/>
              </a:spcBef>
            </a:pPr>
            <a:r>
              <a:rPr lang="en-US" sz="2800" b="1">
                <a:solidFill>
                  <a:srgbClr val="FF0000"/>
                </a:solidFill>
              </a:rPr>
              <a:t>3</a:t>
            </a:r>
            <a:endParaRPr lang="en-US" sz="2800">
              <a:solidFill>
                <a:srgbClr val="FF0000"/>
              </a:solidFill>
            </a:endParaRPr>
          </a:p>
        </p:txBody>
      </p:sp>
      <p:sp>
        <p:nvSpPr>
          <p:cNvPr id="153618" name="Text Box 18"/>
          <p:cNvSpPr txBox="1">
            <a:spLocks noChangeArrowheads="1"/>
          </p:cNvSpPr>
          <p:nvPr/>
        </p:nvSpPr>
        <p:spPr bwMode="auto">
          <a:xfrm>
            <a:off x="609600" y="3429000"/>
            <a:ext cx="8305800" cy="641350"/>
          </a:xfrm>
          <a:prstGeom prst="rect">
            <a:avLst/>
          </a:prstGeom>
          <a:solidFill>
            <a:schemeClr val="accent1">
              <a:lumMod val="20000"/>
              <a:lumOff val="80000"/>
            </a:schemeClr>
          </a:solidFill>
          <a:ln w="9525">
            <a:noFill/>
            <a:miter lim="800000"/>
            <a:headEnd/>
            <a:tailEnd/>
          </a:ln>
        </p:spPr>
        <p:txBody>
          <a:bodyPr>
            <a:spAutoFit/>
          </a:bodyPr>
          <a:lstStyle/>
          <a:p>
            <a:pPr>
              <a:spcBef>
                <a:spcPct val="50000"/>
              </a:spcBef>
              <a:defRPr/>
            </a:pPr>
            <a:r>
              <a:rPr lang="en-US" sz="3600" b="1" dirty="0">
                <a:cs typeface="Arial" charset="0"/>
              </a:rPr>
              <a:t>1</a:t>
            </a:r>
            <a:r>
              <a:rPr lang="ar-SA" sz="3600" b="1" dirty="0">
                <a:cs typeface="Arial" charset="0"/>
              </a:rPr>
              <a:t>-يتفاعل المركب الثاني كقاعدة في المحاليل المائية؟</a:t>
            </a:r>
            <a:endParaRPr lang="en-US" sz="3600" b="1" dirty="0">
              <a:cs typeface="Arial" charset="0"/>
            </a:endParaRPr>
          </a:p>
        </p:txBody>
      </p:sp>
      <p:sp>
        <p:nvSpPr>
          <p:cNvPr id="19" name="Text Box 19"/>
          <p:cNvSpPr txBox="1">
            <a:spLocks noChangeArrowheads="1"/>
          </p:cNvSpPr>
          <p:nvPr/>
        </p:nvSpPr>
        <p:spPr bwMode="auto">
          <a:xfrm>
            <a:off x="228600" y="4114800"/>
            <a:ext cx="8763000" cy="1739900"/>
          </a:xfrm>
          <a:prstGeom prst="rect">
            <a:avLst/>
          </a:prstGeom>
          <a:solidFill>
            <a:srgbClr val="FFFF66"/>
          </a:solidFill>
          <a:ln w="9525">
            <a:noFill/>
            <a:miter lim="800000"/>
            <a:headEnd/>
            <a:tailEnd/>
          </a:ln>
        </p:spPr>
        <p:txBody>
          <a:bodyPr>
            <a:spAutoFit/>
          </a:bodyPr>
          <a:lstStyle/>
          <a:p>
            <a:pPr>
              <a:spcBef>
                <a:spcPct val="50000"/>
              </a:spcBef>
            </a:pPr>
            <a:r>
              <a:rPr lang="ar-SA" sz="3600" b="1"/>
              <a:t>لوجود زوج إلكترونات غير مشترك على ذرة النيتروجين تستطيع بها جذب ذرة الهيدروجين ذات الشحنة الموجبة في جزيء الماء مخلفة أيون الهيدروكسيد .</a:t>
            </a:r>
            <a:endParaRPr lang="en-US" sz="3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1"/>
          <p:cNvSpPr>
            <a:spLocks noGrp="1"/>
          </p:cNvSpPr>
          <p:nvPr>
            <p:ph type="sldNum" sz="quarter" idx="12"/>
          </p:nvPr>
        </p:nvSpPr>
        <p:spPr>
          <a:noFill/>
        </p:spPr>
        <p:txBody>
          <a:bodyPr/>
          <a:lstStyle/>
          <a:p>
            <a:fld id="{C89F39F9-68C5-4BEB-93DB-665912E42712}" type="slidenum">
              <a:rPr lang="ar-SA" smtClean="0"/>
              <a:pPr/>
              <a:t>149</a:t>
            </a:fld>
            <a:endParaRPr lang="en-US" smtClean="0"/>
          </a:p>
        </p:txBody>
      </p:sp>
      <p:sp>
        <p:nvSpPr>
          <p:cNvPr id="154627" name="Rectangle 2"/>
          <p:cNvSpPr>
            <a:spLocks noChangeArrowheads="1"/>
          </p:cNvSpPr>
          <p:nvPr/>
        </p:nvSpPr>
        <p:spPr bwMode="auto">
          <a:xfrm>
            <a:off x="3810000" y="152400"/>
            <a:ext cx="5105400" cy="641350"/>
          </a:xfrm>
          <a:prstGeom prst="rect">
            <a:avLst/>
          </a:prstGeom>
          <a:solidFill>
            <a:schemeClr val="accent5">
              <a:lumMod val="20000"/>
              <a:lumOff val="80000"/>
            </a:schemeClr>
          </a:solidFill>
          <a:ln w="9525">
            <a:noFill/>
            <a:miter lim="800000"/>
            <a:headEnd/>
            <a:tailEnd/>
          </a:ln>
        </p:spPr>
        <p:txBody>
          <a:bodyPr>
            <a:spAutoFit/>
          </a:bodyPr>
          <a:lstStyle/>
          <a:p>
            <a:pPr>
              <a:spcBef>
                <a:spcPct val="50000"/>
              </a:spcBef>
              <a:defRPr/>
            </a:pPr>
            <a:r>
              <a:rPr lang="ar-SA" sz="3600" b="1" dirty="0">
                <a:cs typeface="Arial" charset="0"/>
              </a:rPr>
              <a:t>قارن بين الايثرات والكحولات</a:t>
            </a:r>
            <a:endParaRPr lang="en-US" sz="3600" b="1" dirty="0">
              <a:cs typeface="Arial" charset="0"/>
            </a:endParaRPr>
          </a:p>
        </p:txBody>
      </p:sp>
      <p:graphicFrame>
        <p:nvGraphicFramePr>
          <p:cNvPr id="4" name="Group 54"/>
          <p:cNvGraphicFramePr>
            <a:graphicFrameLocks noGrp="1"/>
          </p:cNvGraphicFramePr>
          <p:nvPr/>
        </p:nvGraphicFramePr>
        <p:xfrm>
          <a:off x="0" y="914400"/>
          <a:ext cx="8610600" cy="5391150"/>
        </p:xfrm>
        <a:graphic>
          <a:graphicData uri="http://schemas.openxmlformats.org/drawingml/2006/table">
            <a:tbl>
              <a:tblPr/>
              <a:tblGrid>
                <a:gridCol w="4114800"/>
                <a:gridCol w="3200400"/>
                <a:gridCol w="1295400"/>
              </a:tblGrid>
              <a:tr h="7620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smtClean="0">
                          <a:ln>
                            <a:noFill/>
                          </a:ln>
                          <a:solidFill>
                            <a:schemeClr val="tx1"/>
                          </a:solidFill>
                          <a:effectLst/>
                          <a:latin typeface="Arial" charset="0"/>
                          <a:cs typeface="Arial" charset="0"/>
                        </a:rPr>
                        <a:t>الكحولات</a:t>
                      </a:r>
                      <a:endParaRPr kumimoji="0" lang="en-US" sz="2800" b="1"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chemeClr val="tx1"/>
                          </a:solidFill>
                          <a:effectLst/>
                          <a:latin typeface="Arial" charset="0"/>
                          <a:cs typeface="Arial" charset="0"/>
                        </a:rPr>
                        <a:t>الايثرات</a:t>
                      </a:r>
                      <a:endParaRPr kumimoji="0" lang="en-US" sz="2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8800">
                <a:tc gridSpan="2">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smtClean="0">
                          <a:ln>
                            <a:noFill/>
                          </a:ln>
                          <a:solidFill>
                            <a:schemeClr val="tx1"/>
                          </a:solidFill>
                          <a:effectLst/>
                          <a:latin typeface="Arial" charset="0"/>
                          <a:cs typeface="Arial" charset="0"/>
                        </a:rPr>
                        <a:t>            </a:t>
                      </a:r>
                      <a:r>
                        <a:rPr kumimoji="0" lang="en-US" sz="2800" b="1" i="0" u="none" strike="noStrike" cap="none" normalizeH="0" baseline="0" dirty="0" smtClean="0">
                          <a:ln>
                            <a:noFill/>
                          </a:ln>
                          <a:solidFill>
                            <a:schemeClr val="tx1"/>
                          </a:solidFill>
                          <a:effectLst/>
                          <a:latin typeface="Arial" charset="0"/>
                          <a:cs typeface="Arial" charset="0"/>
                        </a:rPr>
                        <a:t>1</a:t>
                      </a:r>
                      <a:r>
                        <a:rPr kumimoji="0" lang="ar-SA" sz="2800" b="1" i="0" u="none" strike="noStrike" cap="none" normalizeH="0" baseline="0" dirty="0" smtClean="0">
                          <a:ln>
                            <a:noFill/>
                          </a:ln>
                          <a:solidFill>
                            <a:schemeClr val="tx1"/>
                          </a:solidFill>
                          <a:effectLst/>
                          <a:latin typeface="Arial" charset="0"/>
                          <a:cs typeface="Arial" charset="0"/>
                        </a:rPr>
                        <a:t>- جميعها مركبات عضوية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smtClean="0">
                          <a:ln>
                            <a:noFill/>
                          </a:ln>
                          <a:solidFill>
                            <a:schemeClr val="tx1"/>
                          </a:solidFill>
                          <a:effectLst/>
                          <a:latin typeface="Arial" charset="0"/>
                          <a:cs typeface="Arial" charset="0"/>
                        </a:rPr>
                        <a:t>            </a:t>
                      </a:r>
                      <a:r>
                        <a:rPr kumimoji="0" lang="en-US" sz="2800" b="1" i="0" u="none" strike="noStrike" cap="none" normalizeH="0" baseline="0" dirty="0" smtClean="0">
                          <a:ln>
                            <a:noFill/>
                          </a:ln>
                          <a:solidFill>
                            <a:schemeClr val="tx1"/>
                          </a:solidFill>
                          <a:effectLst/>
                          <a:latin typeface="Arial" charset="0"/>
                          <a:cs typeface="Arial" charset="0"/>
                        </a:rPr>
                        <a:t>2</a:t>
                      </a:r>
                      <a:r>
                        <a:rPr kumimoji="0" lang="ar-SA" sz="2800" b="1" i="0" u="none" strike="noStrike" cap="none" normalizeH="0" baseline="0" dirty="0" smtClean="0">
                          <a:ln>
                            <a:noFill/>
                          </a:ln>
                          <a:solidFill>
                            <a:schemeClr val="tx1"/>
                          </a:solidFill>
                          <a:effectLst/>
                          <a:latin typeface="Arial" charset="0"/>
                          <a:cs typeface="Arial" charset="0"/>
                        </a:rPr>
                        <a:t>- تحتوي على عنصر الأكسجين</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smtClean="0">
                          <a:ln>
                            <a:noFill/>
                          </a:ln>
                          <a:solidFill>
                            <a:schemeClr val="tx1"/>
                          </a:solidFill>
                          <a:effectLst/>
                          <a:latin typeface="Arial" charset="0"/>
                          <a:cs typeface="Arial" charset="0"/>
                        </a:rPr>
                        <a:t>            </a:t>
                      </a:r>
                      <a:r>
                        <a:rPr kumimoji="0" lang="en-US" sz="2800" b="1" i="0" u="none" strike="noStrike" cap="none" normalizeH="0" baseline="0" dirty="0" smtClean="0">
                          <a:ln>
                            <a:noFill/>
                          </a:ln>
                          <a:solidFill>
                            <a:schemeClr val="tx1"/>
                          </a:solidFill>
                          <a:effectLst/>
                          <a:latin typeface="Arial" charset="0"/>
                          <a:cs typeface="Arial" charset="0"/>
                        </a:rPr>
                        <a:t>3</a:t>
                      </a:r>
                      <a:r>
                        <a:rPr kumimoji="0" lang="ar-SA" sz="2800" b="1" i="0" u="none" strike="noStrike" cap="none" normalizeH="0" baseline="0" dirty="0" smtClean="0">
                          <a:ln>
                            <a:noFill/>
                          </a:ln>
                          <a:solidFill>
                            <a:schemeClr val="tx1"/>
                          </a:solidFill>
                          <a:effectLst/>
                          <a:latin typeface="Arial" charset="0"/>
                          <a:cs typeface="Arial" charset="0"/>
                        </a:rPr>
                        <a:t>- درجة ذوبانيتهما في الماء متساوية</a:t>
                      </a:r>
                      <a:endParaRPr kumimoji="0" lang="en-US" sz="2800" b="1"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smtClean="0">
                          <a:ln>
                            <a:noFill/>
                          </a:ln>
                          <a:solidFill>
                            <a:schemeClr val="tx1"/>
                          </a:solidFill>
                          <a:effectLst/>
                          <a:latin typeface="Arial" charset="0"/>
                          <a:cs typeface="Arial" charset="0"/>
                        </a:rPr>
                        <a:t>اوجه الشبه</a:t>
                      </a:r>
                      <a:endParaRPr kumimoji="0" lang="en-US" sz="2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03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smtClean="0">
                          <a:ln>
                            <a:noFill/>
                          </a:ln>
                          <a:solidFill>
                            <a:srgbClr val="FF0000"/>
                          </a:solidFill>
                          <a:effectLst/>
                          <a:latin typeface="Arial" charset="0"/>
                          <a:cs typeface="Arial" charset="0"/>
                        </a:rPr>
                        <a:t>*ترت</a:t>
                      </a:r>
                      <a:r>
                        <a:rPr kumimoji="0" lang="ar-AE" sz="2800" b="1" i="0" u="none" strike="noStrike" cap="none" normalizeH="0" baseline="0" dirty="0" smtClean="0">
                          <a:ln>
                            <a:noFill/>
                          </a:ln>
                          <a:solidFill>
                            <a:srgbClr val="FF0000"/>
                          </a:solidFill>
                          <a:effectLst/>
                          <a:latin typeface="Arial" charset="0"/>
                          <a:cs typeface="Arial" charset="0"/>
                        </a:rPr>
                        <a:t>ب</a:t>
                      </a:r>
                      <a:r>
                        <a:rPr kumimoji="0" lang="ar-SA" sz="2800" b="1" i="0" u="none" strike="noStrike" cap="none" normalizeH="0" baseline="0" dirty="0" smtClean="0">
                          <a:ln>
                            <a:noFill/>
                          </a:ln>
                          <a:solidFill>
                            <a:srgbClr val="FF0000"/>
                          </a:solidFill>
                          <a:effectLst/>
                          <a:latin typeface="Arial" charset="0"/>
                          <a:cs typeface="Arial" charset="0"/>
                        </a:rPr>
                        <a:t>ط ذرة الأكسجين بذرة كربون وذرة هيدروجين.</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smtClean="0">
                          <a:ln>
                            <a:noFill/>
                          </a:ln>
                          <a:solidFill>
                            <a:schemeClr val="accent2"/>
                          </a:solidFill>
                          <a:effectLst/>
                          <a:latin typeface="Arial" charset="0"/>
                          <a:cs typeface="Arial" charset="0"/>
                        </a:rPr>
                        <a:t>* أعلى في درجة الغليان</a:t>
                      </a:r>
                      <a:endParaRPr kumimoji="0" lang="en-US" sz="2800" b="1" i="0" u="none" strike="noStrike" cap="none" normalizeH="0" baseline="0" dirty="0" smtClean="0">
                        <a:ln>
                          <a:noFill/>
                        </a:ln>
                        <a:solidFill>
                          <a:schemeClr val="accent2"/>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smtClean="0">
                          <a:ln>
                            <a:noFill/>
                          </a:ln>
                          <a:solidFill>
                            <a:srgbClr val="FF0000"/>
                          </a:solidFill>
                          <a:effectLst/>
                          <a:latin typeface="Arial" charset="0"/>
                          <a:cs typeface="Arial" charset="0"/>
                        </a:rPr>
                        <a:t>*تحتوي على مجموعة هيدروكسيل أو أكثر .</a:t>
                      </a:r>
                      <a:endParaRPr kumimoji="0" lang="en-US" sz="2800" b="1" i="0" u="none"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smtClean="0">
                          <a:ln>
                            <a:noFill/>
                          </a:ln>
                          <a:solidFill>
                            <a:srgbClr val="FF0000"/>
                          </a:solidFill>
                          <a:effectLst/>
                          <a:latin typeface="Arial" charset="0"/>
                          <a:cs typeface="Arial" charset="0"/>
                        </a:rPr>
                        <a:t>*ترت</a:t>
                      </a:r>
                      <a:r>
                        <a:rPr kumimoji="0" lang="ar-AE" sz="2800" b="1" i="0" u="none" strike="noStrike" cap="none" normalizeH="0" baseline="0" dirty="0" smtClean="0">
                          <a:ln>
                            <a:noFill/>
                          </a:ln>
                          <a:solidFill>
                            <a:srgbClr val="FF0000"/>
                          </a:solidFill>
                          <a:effectLst/>
                          <a:latin typeface="Arial" charset="0"/>
                          <a:cs typeface="Arial" charset="0"/>
                        </a:rPr>
                        <a:t>ب</a:t>
                      </a:r>
                      <a:r>
                        <a:rPr kumimoji="0" lang="ar-SA" sz="2800" b="1" i="0" u="none" strike="noStrike" cap="none" normalizeH="0" baseline="0" dirty="0" smtClean="0">
                          <a:ln>
                            <a:noFill/>
                          </a:ln>
                          <a:solidFill>
                            <a:srgbClr val="FF0000"/>
                          </a:solidFill>
                          <a:effectLst/>
                          <a:latin typeface="Arial" charset="0"/>
                          <a:cs typeface="Arial" charset="0"/>
                        </a:rPr>
                        <a:t>ط ذرة الأكسجين بذرتي كربون</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smtClean="0">
                          <a:ln>
                            <a:noFill/>
                          </a:ln>
                          <a:solidFill>
                            <a:schemeClr val="accent2"/>
                          </a:solidFill>
                          <a:effectLst/>
                          <a:latin typeface="Arial" charset="0"/>
                          <a:cs typeface="Arial" charset="0"/>
                        </a:rPr>
                        <a:t>* أقل في درجة الغليان</a:t>
                      </a:r>
                      <a:endParaRPr kumimoji="0" lang="en-US" sz="2800" b="1" i="0" u="none" strike="noStrike" cap="none" normalizeH="0" baseline="0" dirty="0" smtClean="0">
                        <a:ln>
                          <a:noFill/>
                        </a:ln>
                        <a:solidFill>
                          <a:schemeClr val="accent2"/>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smtClean="0">
                          <a:ln>
                            <a:noFill/>
                          </a:ln>
                          <a:solidFill>
                            <a:schemeClr val="tx1"/>
                          </a:solidFill>
                          <a:effectLst/>
                          <a:latin typeface="Arial" charset="0"/>
                          <a:cs typeface="Arial" charset="0"/>
                        </a:rPr>
                        <a:t>أوجه الاختلاف</a:t>
                      </a:r>
                      <a:endParaRPr kumimoji="0" lang="en-US" sz="2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a:noFill/>
        </p:spPr>
        <p:txBody>
          <a:bodyPr/>
          <a:lstStyle/>
          <a:p>
            <a:fld id="{FD715C64-F49C-4771-AF9A-5D3196939B7E}" type="slidenum">
              <a:rPr lang="ar-SA" smtClean="0"/>
              <a:pPr/>
              <a:t>15</a:t>
            </a:fld>
            <a:endParaRPr lang="en-US" smtClean="0"/>
          </a:p>
        </p:txBody>
      </p:sp>
      <p:sp>
        <p:nvSpPr>
          <p:cNvPr id="3" name="Text Box 3"/>
          <p:cNvSpPr txBox="1">
            <a:spLocks noChangeArrowheads="1"/>
          </p:cNvSpPr>
          <p:nvPr/>
        </p:nvSpPr>
        <p:spPr>
          <a:xfrm>
            <a:off x="251520" y="333375"/>
            <a:ext cx="8787705" cy="2015505"/>
          </a:xfrm>
          <a:prstGeom prst="rect">
            <a:avLst/>
          </a:prstGeom>
          <a:blipFill>
            <a:blip r:embed="rId2"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AE" sz="4000" b="1" kern="0" spc="50" dirty="0">
                <a:ln w="11430"/>
                <a:solidFill>
                  <a:srgbClr val="CC0099"/>
                </a:solidFill>
                <a:latin typeface="+mj-lt"/>
                <a:ea typeface="+mj-ea"/>
                <a:cs typeface="+mj-cs"/>
              </a:rPr>
              <a:t>رتب المركبات التالية تصاعديا حسب درجة الغليان . إيثانول , إيثان , </a:t>
            </a:r>
            <a:r>
              <a:rPr lang="en-US" sz="4000" b="1" kern="0" spc="50" dirty="0">
                <a:ln w="11430"/>
                <a:solidFill>
                  <a:srgbClr val="CC0099"/>
                </a:solidFill>
                <a:latin typeface="+mj-lt"/>
                <a:ea typeface="+mj-ea"/>
                <a:cs typeface="+mj-cs"/>
              </a:rPr>
              <a:t>1</a:t>
            </a:r>
            <a:r>
              <a:rPr lang="ar-AE" sz="4000" b="1" kern="0" spc="50" dirty="0">
                <a:ln w="11430"/>
                <a:solidFill>
                  <a:srgbClr val="CC0099"/>
                </a:solidFill>
                <a:latin typeface="+mj-lt"/>
                <a:ea typeface="+mj-ea"/>
                <a:cs typeface="+mj-cs"/>
              </a:rPr>
              <a:t>,</a:t>
            </a:r>
            <a:r>
              <a:rPr lang="en-US" sz="4000" b="1" kern="0" spc="50" dirty="0">
                <a:ln w="11430"/>
                <a:solidFill>
                  <a:srgbClr val="CC0099"/>
                </a:solidFill>
                <a:latin typeface="+mj-lt"/>
                <a:ea typeface="+mj-ea"/>
                <a:cs typeface="+mj-cs"/>
              </a:rPr>
              <a:t>2</a:t>
            </a:r>
            <a:r>
              <a:rPr lang="ar-AE" sz="4000" b="1" kern="0" spc="50" dirty="0">
                <a:ln w="11430"/>
                <a:solidFill>
                  <a:srgbClr val="CC0099"/>
                </a:solidFill>
                <a:latin typeface="+mj-lt"/>
                <a:ea typeface="+mj-ea"/>
                <a:cs typeface="+mj-cs"/>
              </a:rPr>
              <a:t> ـ إيثانديول , ميثان , </a:t>
            </a:r>
            <a:r>
              <a:rPr lang="en-US" sz="4000" b="1" kern="0" spc="50" dirty="0">
                <a:ln w="11430"/>
                <a:solidFill>
                  <a:srgbClr val="CC0099"/>
                </a:solidFill>
                <a:latin typeface="+mj-lt"/>
                <a:ea typeface="+mj-ea"/>
                <a:cs typeface="+mj-cs"/>
              </a:rPr>
              <a:t>1</a:t>
            </a:r>
            <a:r>
              <a:rPr lang="ar-AE" sz="4000" b="1" kern="0" spc="50" dirty="0">
                <a:ln w="11430"/>
                <a:solidFill>
                  <a:srgbClr val="CC0099"/>
                </a:solidFill>
                <a:latin typeface="+mj-lt"/>
                <a:ea typeface="+mj-ea"/>
                <a:cs typeface="+mj-cs"/>
              </a:rPr>
              <a:t>,</a:t>
            </a:r>
            <a:r>
              <a:rPr lang="en-US" sz="4000" b="1" kern="0" spc="50" dirty="0">
                <a:ln w="11430"/>
                <a:solidFill>
                  <a:srgbClr val="CC0099"/>
                </a:solidFill>
                <a:latin typeface="+mj-lt"/>
                <a:ea typeface="+mj-ea"/>
                <a:cs typeface="+mj-cs"/>
              </a:rPr>
              <a:t>2</a:t>
            </a:r>
            <a:r>
              <a:rPr lang="ar-AE" sz="4000" b="1" kern="0" spc="50" dirty="0">
                <a:ln w="11430"/>
                <a:solidFill>
                  <a:srgbClr val="CC0099"/>
                </a:solidFill>
                <a:latin typeface="+mj-lt"/>
                <a:ea typeface="+mj-ea"/>
                <a:cs typeface="+mj-cs"/>
              </a:rPr>
              <a:t>,</a:t>
            </a:r>
            <a:r>
              <a:rPr lang="en-US" sz="4000" b="1" kern="0" spc="50" dirty="0">
                <a:ln w="11430"/>
                <a:solidFill>
                  <a:srgbClr val="CC0099"/>
                </a:solidFill>
                <a:latin typeface="+mj-lt"/>
                <a:ea typeface="+mj-ea"/>
                <a:cs typeface="+mj-cs"/>
              </a:rPr>
              <a:t>3</a:t>
            </a:r>
            <a:r>
              <a:rPr lang="ar-AE" sz="4000" b="1" kern="0" spc="50" dirty="0">
                <a:ln w="11430"/>
                <a:solidFill>
                  <a:srgbClr val="CC0099"/>
                </a:solidFill>
                <a:latin typeface="+mj-lt"/>
                <a:ea typeface="+mj-ea"/>
                <a:cs typeface="+mj-cs"/>
              </a:rPr>
              <a:t>  ـ بروبانتريول</a:t>
            </a:r>
            <a:endParaRPr lang="en-US" sz="4000" b="1" kern="0" spc="50" dirty="0">
              <a:ln w="11430"/>
              <a:solidFill>
                <a:srgbClr val="CC0099"/>
              </a:solidFill>
              <a:latin typeface="+mj-lt"/>
              <a:ea typeface="+mj-ea"/>
              <a:cs typeface="+mj-cs"/>
            </a:endParaRPr>
          </a:p>
        </p:txBody>
      </p:sp>
      <p:sp>
        <p:nvSpPr>
          <p:cNvPr id="4" name="Text Box 3"/>
          <p:cNvSpPr txBox="1">
            <a:spLocks noChangeArrowheads="1"/>
          </p:cNvSpPr>
          <p:nvPr/>
        </p:nvSpPr>
        <p:spPr>
          <a:xfrm>
            <a:off x="395536" y="2636912"/>
            <a:ext cx="8352928" cy="2862322"/>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spcBef>
                <a:spcPct val="50000"/>
              </a:spcBef>
              <a:defRPr/>
            </a:pPr>
            <a:r>
              <a:rPr lang="ar-AE" sz="4000" b="1" spc="50" dirty="0">
                <a:ln w="11430"/>
                <a:solidFill>
                  <a:srgbClr val="006600"/>
                </a:solidFill>
                <a:cs typeface="Times New Roman" pitchFamily="18" charset="0"/>
              </a:rPr>
              <a:t>تصاعديا الأقل ................. , .................... , ...................... , ....................... , ...................... </a:t>
            </a:r>
            <a:endParaRPr lang="en-US" sz="4000" b="1" spc="50" dirty="0">
              <a:ln w="11430"/>
              <a:solidFill>
                <a:srgbClr val="0066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1"/>
          <p:cNvSpPr>
            <a:spLocks noGrp="1"/>
          </p:cNvSpPr>
          <p:nvPr>
            <p:ph type="sldNum" sz="quarter" idx="12"/>
          </p:nvPr>
        </p:nvSpPr>
        <p:spPr>
          <a:noFill/>
        </p:spPr>
        <p:txBody>
          <a:bodyPr/>
          <a:lstStyle/>
          <a:p>
            <a:fld id="{991137FC-593E-4912-9F06-AC4F43E92956}" type="slidenum">
              <a:rPr lang="ar-SA" smtClean="0"/>
              <a:pPr/>
              <a:t>150</a:t>
            </a:fld>
            <a:endParaRPr lang="en-US" smtClean="0"/>
          </a:p>
        </p:txBody>
      </p:sp>
      <p:sp>
        <p:nvSpPr>
          <p:cNvPr id="155651" name="Text Box 2"/>
          <p:cNvSpPr txBox="1">
            <a:spLocks noChangeArrowheads="1"/>
          </p:cNvSpPr>
          <p:nvPr/>
        </p:nvSpPr>
        <p:spPr bwMode="auto">
          <a:xfrm>
            <a:off x="5105400" y="76200"/>
            <a:ext cx="3962400" cy="641350"/>
          </a:xfrm>
          <a:prstGeom prst="rect">
            <a:avLst/>
          </a:prstGeom>
          <a:solidFill>
            <a:schemeClr val="accent5">
              <a:lumMod val="20000"/>
              <a:lumOff val="80000"/>
            </a:schemeClr>
          </a:solidFill>
          <a:ln w="9525">
            <a:noFill/>
            <a:miter lim="800000"/>
            <a:headEnd/>
            <a:tailEnd/>
          </a:ln>
        </p:spPr>
        <p:txBody>
          <a:bodyPr>
            <a:spAutoFit/>
          </a:bodyPr>
          <a:lstStyle/>
          <a:p>
            <a:pPr>
              <a:spcBef>
                <a:spcPct val="50000"/>
              </a:spcBef>
              <a:defRPr/>
            </a:pPr>
            <a:r>
              <a:rPr lang="ar-SA" sz="3600" b="1" dirty="0">
                <a:cs typeface="Times New Roman" pitchFamily="18" charset="0"/>
              </a:rPr>
              <a:t>اختر الاجابة الصحيحة</a:t>
            </a:r>
            <a:endParaRPr lang="en-US" sz="3600" b="1" dirty="0">
              <a:cs typeface="Times New Roman" pitchFamily="18" charset="0"/>
            </a:endParaRPr>
          </a:p>
        </p:txBody>
      </p:sp>
      <p:sp>
        <p:nvSpPr>
          <p:cNvPr id="155652" name="Text Box 3"/>
          <p:cNvSpPr txBox="1">
            <a:spLocks noChangeArrowheads="1"/>
          </p:cNvSpPr>
          <p:nvPr/>
        </p:nvSpPr>
        <p:spPr bwMode="auto">
          <a:xfrm>
            <a:off x="3886200" y="1524000"/>
            <a:ext cx="5105400" cy="641350"/>
          </a:xfrm>
          <a:prstGeom prst="rect">
            <a:avLst/>
          </a:prstGeom>
          <a:solidFill>
            <a:schemeClr val="accent5">
              <a:lumMod val="40000"/>
              <a:lumOff val="60000"/>
            </a:schemeClr>
          </a:solidFill>
          <a:ln w="9525">
            <a:noFill/>
            <a:miter lim="800000"/>
            <a:headEnd/>
            <a:tailEnd/>
          </a:ln>
        </p:spPr>
        <p:txBody>
          <a:bodyPr>
            <a:spAutoFit/>
          </a:bodyPr>
          <a:lstStyle/>
          <a:p>
            <a:pPr>
              <a:spcBef>
                <a:spcPct val="50000"/>
              </a:spcBef>
              <a:defRPr/>
            </a:pPr>
            <a:r>
              <a:rPr lang="en-US" sz="3600" b="1" dirty="0">
                <a:cs typeface="Times New Roman" pitchFamily="18" charset="0"/>
              </a:rPr>
              <a:t>1</a:t>
            </a:r>
            <a:r>
              <a:rPr lang="ar-SA" sz="3600" b="1" dirty="0">
                <a:cs typeface="Times New Roman" pitchFamily="18" charset="0"/>
              </a:rPr>
              <a:t>- المعادلة أعلاه تمثل تفاعل :</a:t>
            </a:r>
            <a:endParaRPr lang="en-US" sz="3600" b="1" dirty="0">
              <a:cs typeface="Times New Roman" pitchFamily="18" charset="0"/>
            </a:endParaRPr>
          </a:p>
        </p:txBody>
      </p:sp>
      <p:sp>
        <p:nvSpPr>
          <p:cNvPr id="154629" name="Text Box 4"/>
          <p:cNvSpPr txBox="1">
            <a:spLocks noChangeArrowheads="1"/>
          </p:cNvSpPr>
          <p:nvPr/>
        </p:nvSpPr>
        <p:spPr bwMode="auto">
          <a:xfrm>
            <a:off x="7162800" y="2362200"/>
            <a:ext cx="1371600" cy="641350"/>
          </a:xfrm>
          <a:prstGeom prst="rect">
            <a:avLst/>
          </a:prstGeom>
          <a:solidFill>
            <a:srgbClr val="FFFF00"/>
          </a:solidFill>
          <a:ln w="9525">
            <a:noFill/>
            <a:miter lim="800000"/>
            <a:headEnd/>
            <a:tailEnd/>
          </a:ln>
        </p:spPr>
        <p:txBody>
          <a:bodyPr>
            <a:spAutoFit/>
          </a:bodyPr>
          <a:lstStyle/>
          <a:p>
            <a:pPr>
              <a:spcBef>
                <a:spcPct val="50000"/>
              </a:spcBef>
            </a:pPr>
            <a:r>
              <a:rPr lang="ar-SA" sz="3600" b="1">
                <a:cs typeface="Times New Roman" pitchFamily="18" charset="0"/>
              </a:rPr>
              <a:t>استبدال</a:t>
            </a:r>
            <a:endParaRPr lang="en-US" sz="3600" b="1">
              <a:cs typeface="Times New Roman" pitchFamily="18" charset="0"/>
            </a:endParaRPr>
          </a:p>
        </p:txBody>
      </p:sp>
      <p:grpSp>
        <p:nvGrpSpPr>
          <p:cNvPr id="2" name="Group 12"/>
          <p:cNvGrpSpPr>
            <a:grpSpLocks/>
          </p:cNvGrpSpPr>
          <p:nvPr/>
        </p:nvGrpSpPr>
        <p:grpSpPr bwMode="auto">
          <a:xfrm>
            <a:off x="228600" y="609600"/>
            <a:ext cx="7924800" cy="1052513"/>
            <a:chOff x="144" y="729"/>
            <a:chExt cx="4992" cy="663"/>
          </a:xfrm>
          <a:solidFill>
            <a:srgbClr val="FFFF66"/>
          </a:solidFill>
        </p:grpSpPr>
        <p:sp>
          <p:nvSpPr>
            <p:cNvPr id="155664" name="Text Box 6"/>
            <p:cNvSpPr txBox="1">
              <a:spLocks noChangeArrowheads="1"/>
            </p:cNvSpPr>
            <p:nvPr/>
          </p:nvSpPr>
          <p:spPr bwMode="auto">
            <a:xfrm>
              <a:off x="2016" y="1104"/>
              <a:ext cx="576" cy="288"/>
            </a:xfrm>
            <a:prstGeom prst="rect">
              <a:avLst/>
            </a:prstGeom>
            <a:grpFill/>
            <a:ln w="9525">
              <a:noFill/>
              <a:miter lim="800000"/>
              <a:headEnd/>
              <a:tailEnd/>
            </a:ln>
          </p:spPr>
          <p:txBody>
            <a:bodyPr>
              <a:spAutoFit/>
            </a:bodyPr>
            <a:lstStyle/>
            <a:p>
              <a:pPr algn="ctr">
                <a:spcBef>
                  <a:spcPct val="50000"/>
                </a:spcBef>
                <a:defRPr/>
              </a:pPr>
              <a:r>
                <a:rPr lang="el-GR" sz="3600" b="1" baseline="30000">
                  <a:cs typeface="Times New Roman" pitchFamily="18" charset="0"/>
                </a:rPr>
                <a:t>Δ</a:t>
              </a:r>
            </a:p>
          </p:txBody>
        </p:sp>
        <p:sp>
          <p:nvSpPr>
            <p:cNvPr id="155665" name="Rectangle 7"/>
            <p:cNvSpPr>
              <a:spLocks noChangeArrowheads="1"/>
            </p:cNvSpPr>
            <p:nvPr/>
          </p:nvSpPr>
          <p:spPr bwMode="auto">
            <a:xfrm>
              <a:off x="144" y="864"/>
              <a:ext cx="1728" cy="327"/>
            </a:xfrm>
            <a:prstGeom prst="rect">
              <a:avLst/>
            </a:prstGeom>
            <a:grpFill/>
            <a:ln w="9525">
              <a:noFill/>
              <a:miter lim="800000"/>
              <a:headEnd/>
              <a:tailEnd/>
            </a:ln>
          </p:spPr>
          <p:txBody>
            <a:bodyPr>
              <a:spAutoFit/>
            </a:bodyPr>
            <a:lstStyle/>
            <a:p>
              <a:pPr algn="l" rtl="0">
                <a:spcBef>
                  <a:spcPct val="50000"/>
                </a:spcBef>
                <a:defRPr/>
              </a:pPr>
              <a:r>
                <a:rPr lang="en-US" sz="2800" b="1" dirty="0">
                  <a:cs typeface="Arial" charset="0"/>
                </a:rPr>
                <a:t>CH</a:t>
              </a:r>
              <a:r>
                <a:rPr lang="en-US" sz="2800" b="1" baseline="-25000" dirty="0">
                  <a:cs typeface="Arial" charset="0"/>
                </a:rPr>
                <a:t>3</a:t>
              </a:r>
              <a:r>
                <a:rPr lang="en-US" sz="2800" b="1" dirty="0">
                  <a:cs typeface="Arial" charset="0"/>
                </a:rPr>
                <a:t>CH</a:t>
              </a:r>
              <a:r>
                <a:rPr lang="en-US" sz="2800" b="1" baseline="-25000" dirty="0">
                  <a:cs typeface="Arial" charset="0"/>
                </a:rPr>
                <a:t>2</a:t>
              </a:r>
              <a:r>
                <a:rPr lang="en-US" sz="2800" b="1" dirty="0">
                  <a:cs typeface="Arial" charset="0"/>
                </a:rPr>
                <a:t>CH</a:t>
              </a:r>
              <a:r>
                <a:rPr lang="en-US" sz="2800" b="1" baseline="-25000" dirty="0">
                  <a:cs typeface="Arial" charset="0"/>
                </a:rPr>
                <a:t>2</a:t>
              </a:r>
              <a:r>
                <a:rPr lang="en-US" sz="2800" b="1" dirty="0">
                  <a:cs typeface="Arial" charset="0"/>
                </a:rPr>
                <a:t>OH</a:t>
              </a:r>
              <a:r>
                <a:rPr lang="en-US" sz="2800" dirty="0">
                  <a:cs typeface="Arial" charset="0"/>
                </a:rPr>
                <a:t>         </a:t>
              </a:r>
            </a:p>
          </p:txBody>
        </p:sp>
        <p:sp>
          <p:nvSpPr>
            <p:cNvPr id="155666" name="Line 8"/>
            <p:cNvSpPr>
              <a:spLocks noChangeShapeType="1"/>
            </p:cNvSpPr>
            <p:nvPr/>
          </p:nvSpPr>
          <p:spPr bwMode="auto">
            <a:xfrm>
              <a:off x="1920" y="1056"/>
              <a:ext cx="960" cy="0"/>
            </a:xfrm>
            <a:prstGeom prst="line">
              <a:avLst/>
            </a:prstGeom>
            <a:grpFill/>
            <a:ln w="57150">
              <a:solidFill>
                <a:schemeClr val="tx1"/>
              </a:solidFill>
              <a:round/>
              <a:headEnd/>
              <a:tailEnd type="triangle" w="med" len="med"/>
            </a:ln>
          </p:spPr>
          <p:txBody>
            <a:bodyPr/>
            <a:lstStyle/>
            <a:p>
              <a:pPr>
                <a:defRPr/>
              </a:pPr>
              <a:endParaRPr lang="en-US">
                <a:cs typeface="Arial" charset="0"/>
              </a:endParaRPr>
            </a:p>
          </p:txBody>
        </p:sp>
        <p:sp>
          <p:nvSpPr>
            <p:cNvPr id="155667" name="Rectangle 9"/>
            <p:cNvSpPr>
              <a:spLocks noChangeArrowheads="1"/>
            </p:cNvSpPr>
            <p:nvPr/>
          </p:nvSpPr>
          <p:spPr bwMode="auto">
            <a:xfrm>
              <a:off x="2928" y="864"/>
              <a:ext cx="1494" cy="330"/>
            </a:xfrm>
            <a:prstGeom prst="rect">
              <a:avLst/>
            </a:prstGeom>
            <a:grpFill/>
            <a:ln w="9525">
              <a:noFill/>
              <a:miter lim="800000"/>
              <a:headEnd/>
              <a:tailEnd/>
            </a:ln>
          </p:spPr>
          <p:txBody>
            <a:bodyPr>
              <a:spAutoFit/>
            </a:bodyPr>
            <a:lstStyle/>
            <a:p>
              <a:pPr algn="l" rtl="0">
                <a:spcBef>
                  <a:spcPct val="50000"/>
                </a:spcBef>
                <a:defRPr/>
              </a:pPr>
              <a:r>
                <a:rPr lang="en-US" sz="2800" b="1" dirty="0">
                  <a:cs typeface="Arial" charset="0"/>
                </a:rPr>
                <a:t>CH</a:t>
              </a:r>
              <a:r>
                <a:rPr lang="en-US" sz="2800" b="1" baseline="-25000" dirty="0">
                  <a:cs typeface="Arial" charset="0"/>
                </a:rPr>
                <a:t>3</a:t>
              </a:r>
              <a:r>
                <a:rPr lang="en-US" sz="2800" b="1" dirty="0">
                  <a:cs typeface="Arial" charset="0"/>
                </a:rPr>
                <a:t>CH=CH</a:t>
              </a:r>
              <a:r>
                <a:rPr lang="en-US" sz="2800" b="1" baseline="-25000" dirty="0">
                  <a:cs typeface="Arial" charset="0"/>
                </a:rPr>
                <a:t>2</a:t>
              </a:r>
              <a:r>
                <a:rPr lang="en-US" sz="2800" dirty="0">
                  <a:cs typeface="Arial" charset="0"/>
                </a:rPr>
                <a:t>         </a:t>
              </a:r>
            </a:p>
          </p:txBody>
        </p:sp>
        <p:sp>
          <p:nvSpPr>
            <p:cNvPr id="155668" name="Rectangle 10"/>
            <p:cNvSpPr>
              <a:spLocks noChangeArrowheads="1"/>
            </p:cNvSpPr>
            <p:nvPr/>
          </p:nvSpPr>
          <p:spPr bwMode="auto">
            <a:xfrm>
              <a:off x="4416" y="864"/>
              <a:ext cx="720" cy="327"/>
            </a:xfrm>
            <a:prstGeom prst="rect">
              <a:avLst/>
            </a:prstGeom>
            <a:grpFill/>
            <a:ln w="9525">
              <a:noFill/>
              <a:miter lim="800000"/>
              <a:headEnd/>
              <a:tailEnd/>
            </a:ln>
          </p:spPr>
          <p:txBody>
            <a:bodyPr>
              <a:spAutoFit/>
            </a:bodyPr>
            <a:lstStyle/>
            <a:p>
              <a:pPr>
                <a:spcBef>
                  <a:spcPct val="50000"/>
                </a:spcBef>
                <a:defRPr/>
              </a:pPr>
              <a:r>
                <a:rPr lang="en-US" sz="2800" b="1">
                  <a:cs typeface="Arial" charset="0"/>
                </a:rPr>
                <a:t>+H</a:t>
              </a:r>
              <a:r>
                <a:rPr lang="en-US" sz="2800" b="1" baseline="-25000">
                  <a:cs typeface="Arial" charset="0"/>
                </a:rPr>
                <a:t>2</a:t>
              </a:r>
              <a:r>
                <a:rPr lang="en-US" sz="2800" b="1">
                  <a:cs typeface="Arial" charset="0"/>
                </a:rPr>
                <a:t>O</a:t>
              </a:r>
              <a:r>
                <a:rPr lang="en-US" sz="2800">
                  <a:cs typeface="Arial" charset="0"/>
                </a:rPr>
                <a:t>         </a:t>
              </a:r>
            </a:p>
          </p:txBody>
        </p:sp>
        <p:sp>
          <p:nvSpPr>
            <p:cNvPr id="155669" name="Rectangle 11"/>
            <p:cNvSpPr>
              <a:spLocks noChangeArrowheads="1"/>
            </p:cNvSpPr>
            <p:nvPr/>
          </p:nvSpPr>
          <p:spPr bwMode="auto">
            <a:xfrm>
              <a:off x="1968" y="729"/>
              <a:ext cx="864" cy="327"/>
            </a:xfrm>
            <a:prstGeom prst="rect">
              <a:avLst/>
            </a:prstGeom>
            <a:grpFill/>
            <a:ln w="9525">
              <a:noFill/>
              <a:miter lim="800000"/>
              <a:headEnd/>
              <a:tailEnd/>
            </a:ln>
          </p:spPr>
          <p:txBody>
            <a:bodyPr>
              <a:spAutoFit/>
            </a:bodyPr>
            <a:lstStyle/>
            <a:p>
              <a:pPr algn="l" rtl="0">
                <a:spcBef>
                  <a:spcPct val="50000"/>
                </a:spcBef>
                <a:defRPr/>
              </a:pPr>
              <a:r>
                <a:rPr lang="en-US" sz="2800" b="1">
                  <a:cs typeface="Arial" charset="0"/>
                </a:rPr>
                <a:t>H</a:t>
              </a:r>
              <a:r>
                <a:rPr lang="en-US" sz="2800" b="1" baseline="-25000">
                  <a:cs typeface="Arial" charset="0"/>
                </a:rPr>
                <a:t>2</a:t>
              </a:r>
              <a:r>
                <a:rPr lang="en-US" sz="2800" b="1">
                  <a:cs typeface="Arial" charset="0"/>
                </a:rPr>
                <a:t>SO</a:t>
              </a:r>
              <a:r>
                <a:rPr lang="en-US" sz="2800" b="1" baseline="-25000">
                  <a:cs typeface="Arial" charset="0"/>
                </a:rPr>
                <a:t>4</a:t>
              </a:r>
              <a:r>
                <a:rPr lang="en-US" sz="2800">
                  <a:cs typeface="Arial" charset="0"/>
                </a:rPr>
                <a:t>         </a:t>
              </a:r>
            </a:p>
          </p:txBody>
        </p:sp>
      </p:grpSp>
      <p:sp>
        <p:nvSpPr>
          <p:cNvPr id="13" name="Text Box 13"/>
          <p:cNvSpPr txBox="1">
            <a:spLocks noChangeArrowheads="1"/>
          </p:cNvSpPr>
          <p:nvPr/>
        </p:nvSpPr>
        <p:spPr bwMode="auto">
          <a:xfrm>
            <a:off x="5181600" y="2362200"/>
            <a:ext cx="1066800" cy="641350"/>
          </a:xfrm>
          <a:prstGeom prst="rect">
            <a:avLst/>
          </a:prstGeom>
          <a:solidFill>
            <a:srgbClr val="FFFF00"/>
          </a:solidFill>
          <a:ln w="9525">
            <a:noFill/>
            <a:miter lim="800000"/>
            <a:headEnd/>
            <a:tailEnd/>
          </a:ln>
        </p:spPr>
        <p:txBody>
          <a:bodyPr>
            <a:spAutoFit/>
          </a:bodyPr>
          <a:lstStyle/>
          <a:p>
            <a:pPr>
              <a:spcBef>
                <a:spcPct val="50000"/>
              </a:spcBef>
            </a:pPr>
            <a:r>
              <a:rPr lang="ar-SA" sz="3600" b="1">
                <a:cs typeface="Times New Roman" pitchFamily="18" charset="0"/>
              </a:rPr>
              <a:t>حذف</a:t>
            </a:r>
            <a:endParaRPr lang="en-US" sz="3600" b="1">
              <a:cs typeface="Times New Roman" pitchFamily="18" charset="0"/>
            </a:endParaRPr>
          </a:p>
        </p:txBody>
      </p:sp>
      <p:sp>
        <p:nvSpPr>
          <p:cNvPr id="154632" name="Text Box 14"/>
          <p:cNvSpPr txBox="1">
            <a:spLocks noChangeArrowheads="1"/>
          </p:cNvSpPr>
          <p:nvPr/>
        </p:nvSpPr>
        <p:spPr bwMode="auto">
          <a:xfrm>
            <a:off x="2895600" y="2362200"/>
            <a:ext cx="1219200" cy="641350"/>
          </a:xfrm>
          <a:prstGeom prst="rect">
            <a:avLst/>
          </a:prstGeom>
          <a:solidFill>
            <a:srgbClr val="FFFF00"/>
          </a:solidFill>
          <a:ln w="9525">
            <a:noFill/>
            <a:miter lim="800000"/>
            <a:headEnd/>
            <a:tailEnd/>
          </a:ln>
        </p:spPr>
        <p:txBody>
          <a:bodyPr>
            <a:spAutoFit/>
          </a:bodyPr>
          <a:lstStyle/>
          <a:p>
            <a:pPr>
              <a:spcBef>
                <a:spcPct val="50000"/>
              </a:spcBef>
            </a:pPr>
            <a:r>
              <a:rPr lang="ar-SA" sz="3600" b="1">
                <a:cs typeface="Times New Roman" pitchFamily="18" charset="0"/>
              </a:rPr>
              <a:t>إضافة</a:t>
            </a:r>
            <a:endParaRPr lang="en-US" sz="3600" b="1">
              <a:cs typeface="Times New Roman" pitchFamily="18" charset="0"/>
            </a:endParaRPr>
          </a:p>
        </p:txBody>
      </p:sp>
      <p:sp>
        <p:nvSpPr>
          <p:cNvPr id="154633" name="Text Box 15"/>
          <p:cNvSpPr txBox="1">
            <a:spLocks noChangeArrowheads="1"/>
          </p:cNvSpPr>
          <p:nvPr/>
        </p:nvSpPr>
        <p:spPr bwMode="auto">
          <a:xfrm>
            <a:off x="914400" y="2438400"/>
            <a:ext cx="1219200" cy="641350"/>
          </a:xfrm>
          <a:prstGeom prst="rect">
            <a:avLst/>
          </a:prstGeom>
          <a:solidFill>
            <a:srgbClr val="FFFF00"/>
          </a:solidFill>
          <a:ln w="9525">
            <a:noFill/>
            <a:miter lim="800000"/>
            <a:headEnd/>
            <a:tailEnd/>
          </a:ln>
        </p:spPr>
        <p:txBody>
          <a:bodyPr>
            <a:spAutoFit/>
          </a:bodyPr>
          <a:lstStyle/>
          <a:p>
            <a:pPr>
              <a:spcBef>
                <a:spcPct val="50000"/>
              </a:spcBef>
            </a:pPr>
            <a:r>
              <a:rPr lang="ar-SA" sz="3600" b="1">
                <a:cs typeface="Times New Roman" pitchFamily="18" charset="0"/>
              </a:rPr>
              <a:t>تكاثف</a:t>
            </a:r>
            <a:endParaRPr lang="en-US" sz="3600" b="1">
              <a:cs typeface="Times New Roman" pitchFamily="18" charset="0"/>
            </a:endParaRPr>
          </a:p>
        </p:txBody>
      </p:sp>
      <p:sp>
        <p:nvSpPr>
          <p:cNvPr id="154634" name="Line 21"/>
          <p:cNvSpPr>
            <a:spLocks noChangeShapeType="1"/>
          </p:cNvSpPr>
          <p:nvPr/>
        </p:nvSpPr>
        <p:spPr bwMode="auto">
          <a:xfrm flipH="1">
            <a:off x="152400" y="3276600"/>
            <a:ext cx="8915400" cy="0"/>
          </a:xfrm>
          <a:prstGeom prst="line">
            <a:avLst/>
          </a:prstGeom>
          <a:noFill/>
          <a:ln w="76200">
            <a:solidFill>
              <a:srgbClr val="FF0000"/>
            </a:solidFill>
            <a:round/>
            <a:headEnd/>
            <a:tailEnd/>
          </a:ln>
        </p:spPr>
        <p:txBody>
          <a:bodyPr/>
          <a:lstStyle/>
          <a:p>
            <a:endParaRPr lang="ar-AE"/>
          </a:p>
        </p:txBody>
      </p:sp>
      <p:sp>
        <p:nvSpPr>
          <p:cNvPr id="154635" name="Slide Number Placeholder 1"/>
          <p:cNvSpPr txBox="1">
            <a:spLocks/>
          </p:cNvSpPr>
          <p:nvPr/>
        </p:nvSpPr>
        <p:spPr bwMode="auto">
          <a:xfrm>
            <a:off x="685800" y="6248400"/>
            <a:ext cx="1905000" cy="457200"/>
          </a:xfrm>
          <a:prstGeom prst="rect">
            <a:avLst/>
          </a:prstGeom>
          <a:noFill/>
          <a:ln w="9525">
            <a:noFill/>
            <a:miter lim="800000"/>
            <a:headEnd/>
            <a:tailEnd/>
          </a:ln>
        </p:spPr>
        <p:txBody>
          <a:bodyPr/>
          <a:lstStyle/>
          <a:p>
            <a:pPr algn="l"/>
            <a:fld id="{D6D442D8-D782-41DA-9FF9-A5B794A0945E}" type="slidenum">
              <a:rPr lang="ar-SA" sz="1400">
                <a:cs typeface="Times New Roman" pitchFamily="18" charset="0"/>
              </a:rPr>
              <a:pPr algn="l"/>
              <a:t>150</a:t>
            </a:fld>
            <a:endParaRPr lang="en-US" sz="1400">
              <a:cs typeface="Times New Roman" pitchFamily="18" charset="0"/>
            </a:endParaRPr>
          </a:p>
        </p:txBody>
      </p:sp>
      <p:sp>
        <p:nvSpPr>
          <p:cNvPr id="154636" name="Text Box 3"/>
          <p:cNvSpPr txBox="1">
            <a:spLocks noChangeArrowheads="1"/>
          </p:cNvSpPr>
          <p:nvPr/>
        </p:nvSpPr>
        <p:spPr bwMode="auto">
          <a:xfrm>
            <a:off x="3708400" y="4508500"/>
            <a:ext cx="5105400" cy="641350"/>
          </a:xfrm>
          <a:prstGeom prst="rect">
            <a:avLst/>
          </a:prstGeom>
          <a:solidFill>
            <a:srgbClr val="FFFF66"/>
          </a:solidFill>
          <a:ln w="9525">
            <a:noFill/>
            <a:miter lim="800000"/>
            <a:headEnd/>
            <a:tailEnd/>
          </a:ln>
        </p:spPr>
        <p:txBody>
          <a:bodyPr>
            <a:spAutoFit/>
          </a:bodyPr>
          <a:lstStyle/>
          <a:p>
            <a:pPr>
              <a:spcBef>
                <a:spcPct val="50000"/>
              </a:spcBef>
            </a:pPr>
            <a:r>
              <a:rPr lang="en-US" sz="3600" b="1">
                <a:cs typeface="Times New Roman" pitchFamily="18" charset="0"/>
              </a:rPr>
              <a:t>2</a:t>
            </a:r>
            <a:r>
              <a:rPr lang="ar-SA" sz="3600" b="1">
                <a:cs typeface="Times New Roman" pitchFamily="18" charset="0"/>
              </a:rPr>
              <a:t>- المعادلة أعلاه تمثل تفاعل :</a:t>
            </a:r>
            <a:endParaRPr lang="en-US" sz="3600" b="1">
              <a:cs typeface="Times New Roman" pitchFamily="18" charset="0"/>
            </a:endParaRPr>
          </a:p>
        </p:txBody>
      </p:sp>
      <p:grpSp>
        <p:nvGrpSpPr>
          <p:cNvPr id="154637" name="Group 11"/>
          <p:cNvGrpSpPr>
            <a:grpSpLocks/>
          </p:cNvGrpSpPr>
          <p:nvPr/>
        </p:nvGrpSpPr>
        <p:grpSpPr bwMode="auto">
          <a:xfrm>
            <a:off x="228600" y="3705225"/>
            <a:ext cx="7543800" cy="641350"/>
            <a:chOff x="144" y="192"/>
            <a:chExt cx="4752" cy="404"/>
          </a:xfrm>
        </p:grpSpPr>
        <p:sp>
          <p:nvSpPr>
            <p:cNvPr id="154643" name="Rectangle 6"/>
            <p:cNvSpPr>
              <a:spLocks noChangeArrowheads="1"/>
            </p:cNvSpPr>
            <p:nvPr/>
          </p:nvSpPr>
          <p:spPr bwMode="auto">
            <a:xfrm>
              <a:off x="4052" y="192"/>
              <a:ext cx="844" cy="404"/>
            </a:xfrm>
            <a:prstGeom prst="rect">
              <a:avLst/>
            </a:prstGeom>
            <a:solidFill>
              <a:srgbClr val="FFFF00"/>
            </a:solidFill>
            <a:ln w="9525">
              <a:noFill/>
              <a:miter lim="800000"/>
              <a:headEnd/>
              <a:tailEnd/>
            </a:ln>
          </p:spPr>
          <p:txBody>
            <a:bodyPr>
              <a:spAutoFit/>
            </a:bodyPr>
            <a:lstStyle/>
            <a:p>
              <a:pPr>
                <a:spcBef>
                  <a:spcPct val="50000"/>
                </a:spcBef>
              </a:pPr>
              <a:r>
                <a:rPr lang="en-US" sz="3600" b="1">
                  <a:solidFill>
                    <a:srgbClr val="FF0000"/>
                  </a:solidFill>
                </a:rPr>
                <a:t>+HCl</a:t>
              </a:r>
              <a:r>
                <a:rPr lang="en-US" sz="3600">
                  <a:solidFill>
                    <a:srgbClr val="FF0000"/>
                  </a:solidFill>
                </a:rPr>
                <a:t>         </a:t>
              </a:r>
            </a:p>
          </p:txBody>
        </p:sp>
        <p:sp>
          <p:nvSpPr>
            <p:cNvPr id="154644" name="Rectangle 7"/>
            <p:cNvSpPr>
              <a:spLocks noChangeArrowheads="1"/>
            </p:cNvSpPr>
            <p:nvPr/>
          </p:nvSpPr>
          <p:spPr bwMode="auto">
            <a:xfrm>
              <a:off x="144" y="192"/>
              <a:ext cx="1200" cy="404"/>
            </a:xfrm>
            <a:prstGeom prst="rect">
              <a:avLst/>
            </a:prstGeom>
            <a:solidFill>
              <a:srgbClr val="FFFF00"/>
            </a:solidFill>
            <a:ln w="9525">
              <a:noFill/>
              <a:miter lim="800000"/>
              <a:headEnd/>
              <a:tailEnd/>
            </a:ln>
          </p:spPr>
          <p:txBody>
            <a:bodyPr>
              <a:spAutoFit/>
            </a:bodyPr>
            <a:lstStyle/>
            <a:p>
              <a:pPr algn="l" rtl="0">
                <a:spcBef>
                  <a:spcPct val="50000"/>
                </a:spcBef>
              </a:pPr>
              <a:r>
                <a:rPr lang="en-US" sz="3600" b="1"/>
                <a:t>CH</a:t>
              </a:r>
              <a:r>
                <a:rPr lang="en-US" sz="3600" b="1" baseline="-25000"/>
                <a:t>3</a:t>
              </a:r>
              <a:r>
                <a:rPr lang="en-US" sz="3600" b="1"/>
                <a:t>CH</a:t>
              </a:r>
              <a:r>
                <a:rPr lang="en-US" sz="3600" b="1" baseline="-25000"/>
                <a:t>3</a:t>
              </a:r>
              <a:r>
                <a:rPr lang="en-US" sz="3600"/>
                <a:t>         </a:t>
              </a:r>
            </a:p>
          </p:txBody>
        </p:sp>
        <p:sp>
          <p:nvSpPr>
            <p:cNvPr id="154645" name="Rectangle 8"/>
            <p:cNvSpPr>
              <a:spLocks noChangeArrowheads="1"/>
            </p:cNvSpPr>
            <p:nvPr/>
          </p:nvSpPr>
          <p:spPr bwMode="auto">
            <a:xfrm>
              <a:off x="2640" y="192"/>
              <a:ext cx="1488" cy="404"/>
            </a:xfrm>
            <a:prstGeom prst="rect">
              <a:avLst/>
            </a:prstGeom>
            <a:solidFill>
              <a:srgbClr val="FFFF00"/>
            </a:solidFill>
            <a:ln w="9525">
              <a:noFill/>
              <a:miter lim="800000"/>
              <a:headEnd/>
              <a:tailEnd/>
            </a:ln>
          </p:spPr>
          <p:txBody>
            <a:bodyPr>
              <a:spAutoFit/>
            </a:bodyPr>
            <a:lstStyle/>
            <a:p>
              <a:pPr algn="l" rtl="0">
                <a:spcBef>
                  <a:spcPct val="50000"/>
                </a:spcBef>
              </a:pPr>
              <a:r>
                <a:rPr lang="en-US" sz="3600" b="1"/>
                <a:t>CH</a:t>
              </a:r>
              <a:r>
                <a:rPr lang="en-US" sz="3600" b="1" baseline="-25000"/>
                <a:t>3</a:t>
              </a:r>
              <a:r>
                <a:rPr lang="en-US" sz="3600" b="1"/>
                <a:t>CH</a:t>
              </a:r>
              <a:r>
                <a:rPr lang="en-US" sz="3600" b="1" baseline="-25000"/>
                <a:t>2</a:t>
              </a:r>
              <a:r>
                <a:rPr lang="en-US" sz="3600" b="1"/>
                <a:t>Cl</a:t>
              </a:r>
              <a:r>
                <a:rPr lang="en-US" sz="3600"/>
                <a:t>         </a:t>
              </a:r>
            </a:p>
          </p:txBody>
        </p:sp>
        <p:sp>
          <p:nvSpPr>
            <p:cNvPr id="154646" name="Line 9"/>
            <p:cNvSpPr>
              <a:spLocks noChangeShapeType="1"/>
            </p:cNvSpPr>
            <p:nvPr/>
          </p:nvSpPr>
          <p:spPr bwMode="auto">
            <a:xfrm>
              <a:off x="2208" y="384"/>
              <a:ext cx="432" cy="0"/>
            </a:xfrm>
            <a:prstGeom prst="line">
              <a:avLst/>
            </a:prstGeom>
            <a:noFill/>
            <a:ln w="57150">
              <a:solidFill>
                <a:schemeClr val="tx1"/>
              </a:solidFill>
              <a:round/>
              <a:headEnd/>
              <a:tailEnd type="triangle" w="med" len="med"/>
            </a:ln>
          </p:spPr>
          <p:txBody>
            <a:bodyPr/>
            <a:lstStyle/>
            <a:p>
              <a:endParaRPr lang="ar-AE"/>
            </a:p>
          </p:txBody>
        </p:sp>
        <p:sp>
          <p:nvSpPr>
            <p:cNvPr id="154647" name="Rectangle 10"/>
            <p:cNvSpPr>
              <a:spLocks noChangeArrowheads="1"/>
            </p:cNvSpPr>
            <p:nvPr/>
          </p:nvSpPr>
          <p:spPr bwMode="auto">
            <a:xfrm>
              <a:off x="1378" y="192"/>
              <a:ext cx="776" cy="404"/>
            </a:xfrm>
            <a:prstGeom prst="rect">
              <a:avLst/>
            </a:prstGeom>
            <a:solidFill>
              <a:srgbClr val="FFFF00"/>
            </a:solidFill>
            <a:ln w="9525">
              <a:noFill/>
              <a:miter lim="800000"/>
              <a:headEnd/>
              <a:tailEnd/>
            </a:ln>
          </p:spPr>
          <p:txBody>
            <a:bodyPr>
              <a:spAutoFit/>
            </a:bodyPr>
            <a:lstStyle/>
            <a:p>
              <a:pPr algn="l" rtl="0">
                <a:spcBef>
                  <a:spcPct val="50000"/>
                </a:spcBef>
              </a:pPr>
              <a:r>
                <a:rPr lang="en-US" sz="3600" b="1">
                  <a:solidFill>
                    <a:srgbClr val="FF0000"/>
                  </a:solidFill>
                </a:rPr>
                <a:t>+ Cl</a:t>
              </a:r>
              <a:r>
                <a:rPr lang="en-US" sz="3600" b="1" baseline="-25000">
                  <a:solidFill>
                    <a:srgbClr val="FF0000"/>
                  </a:solidFill>
                </a:rPr>
                <a:t>2</a:t>
              </a:r>
              <a:endParaRPr lang="en-US" sz="3600">
                <a:solidFill>
                  <a:srgbClr val="FF0000"/>
                </a:solidFill>
              </a:endParaRPr>
            </a:p>
          </p:txBody>
        </p:sp>
      </p:grpSp>
      <p:sp>
        <p:nvSpPr>
          <p:cNvPr id="30" name="Text Box 12"/>
          <p:cNvSpPr txBox="1">
            <a:spLocks noChangeArrowheads="1"/>
          </p:cNvSpPr>
          <p:nvPr/>
        </p:nvSpPr>
        <p:spPr bwMode="auto">
          <a:xfrm>
            <a:off x="7162800" y="5534025"/>
            <a:ext cx="1371600" cy="641350"/>
          </a:xfrm>
          <a:prstGeom prst="rect">
            <a:avLst/>
          </a:prstGeom>
          <a:solidFill>
            <a:srgbClr val="FFFF66"/>
          </a:solidFill>
          <a:ln w="9525">
            <a:noFill/>
            <a:miter lim="800000"/>
            <a:headEnd/>
            <a:tailEnd/>
          </a:ln>
        </p:spPr>
        <p:txBody>
          <a:bodyPr>
            <a:spAutoFit/>
          </a:bodyPr>
          <a:lstStyle/>
          <a:p>
            <a:pPr>
              <a:spcBef>
                <a:spcPct val="50000"/>
              </a:spcBef>
            </a:pPr>
            <a:r>
              <a:rPr lang="ar-SA" sz="3600" b="1">
                <a:cs typeface="Times New Roman" pitchFamily="18" charset="0"/>
              </a:rPr>
              <a:t>استبدال</a:t>
            </a:r>
            <a:endParaRPr lang="en-US" sz="3600" b="1">
              <a:cs typeface="Times New Roman" pitchFamily="18" charset="0"/>
            </a:endParaRPr>
          </a:p>
        </p:txBody>
      </p:sp>
      <p:sp>
        <p:nvSpPr>
          <p:cNvPr id="154639" name="Text Box 13"/>
          <p:cNvSpPr txBox="1">
            <a:spLocks noChangeArrowheads="1"/>
          </p:cNvSpPr>
          <p:nvPr/>
        </p:nvSpPr>
        <p:spPr bwMode="auto">
          <a:xfrm>
            <a:off x="5181600" y="5534025"/>
            <a:ext cx="1066800" cy="641350"/>
          </a:xfrm>
          <a:prstGeom prst="rect">
            <a:avLst/>
          </a:prstGeom>
          <a:solidFill>
            <a:srgbClr val="FFFF66"/>
          </a:solidFill>
          <a:ln w="9525">
            <a:noFill/>
            <a:miter lim="800000"/>
            <a:headEnd/>
            <a:tailEnd/>
          </a:ln>
        </p:spPr>
        <p:txBody>
          <a:bodyPr>
            <a:spAutoFit/>
          </a:bodyPr>
          <a:lstStyle/>
          <a:p>
            <a:pPr>
              <a:spcBef>
                <a:spcPct val="50000"/>
              </a:spcBef>
            </a:pPr>
            <a:r>
              <a:rPr lang="ar-SA" sz="3600" b="1">
                <a:cs typeface="Times New Roman" pitchFamily="18" charset="0"/>
              </a:rPr>
              <a:t>حذف</a:t>
            </a:r>
            <a:endParaRPr lang="en-US" sz="3600" b="1">
              <a:cs typeface="Times New Roman" pitchFamily="18" charset="0"/>
            </a:endParaRPr>
          </a:p>
        </p:txBody>
      </p:sp>
      <p:sp>
        <p:nvSpPr>
          <p:cNvPr id="154640" name="Text Box 14"/>
          <p:cNvSpPr txBox="1">
            <a:spLocks noChangeArrowheads="1"/>
          </p:cNvSpPr>
          <p:nvPr/>
        </p:nvSpPr>
        <p:spPr bwMode="auto">
          <a:xfrm>
            <a:off x="2895600" y="5502275"/>
            <a:ext cx="1219200" cy="641350"/>
          </a:xfrm>
          <a:prstGeom prst="rect">
            <a:avLst/>
          </a:prstGeom>
          <a:solidFill>
            <a:srgbClr val="FFFF66"/>
          </a:solidFill>
          <a:ln w="9525">
            <a:noFill/>
            <a:miter lim="800000"/>
            <a:headEnd/>
            <a:tailEnd/>
          </a:ln>
        </p:spPr>
        <p:txBody>
          <a:bodyPr>
            <a:spAutoFit/>
          </a:bodyPr>
          <a:lstStyle/>
          <a:p>
            <a:pPr>
              <a:spcBef>
                <a:spcPct val="50000"/>
              </a:spcBef>
            </a:pPr>
            <a:r>
              <a:rPr lang="ar-SA" sz="3600" b="1">
                <a:cs typeface="Times New Roman" pitchFamily="18" charset="0"/>
              </a:rPr>
              <a:t>إضافة</a:t>
            </a:r>
            <a:endParaRPr lang="en-US" sz="3600" b="1">
              <a:cs typeface="Times New Roman" pitchFamily="18" charset="0"/>
            </a:endParaRPr>
          </a:p>
        </p:txBody>
      </p:sp>
      <p:sp>
        <p:nvSpPr>
          <p:cNvPr id="154641" name="Text Box 15"/>
          <p:cNvSpPr txBox="1">
            <a:spLocks noChangeArrowheads="1"/>
          </p:cNvSpPr>
          <p:nvPr/>
        </p:nvSpPr>
        <p:spPr bwMode="auto">
          <a:xfrm>
            <a:off x="914400" y="5534025"/>
            <a:ext cx="1219200" cy="641350"/>
          </a:xfrm>
          <a:prstGeom prst="rect">
            <a:avLst/>
          </a:prstGeom>
          <a:solidFill>
            <a:srgbClr val="FFFF66"/>
          </a:solidFill>
          <a:ln w="9525">
            <a:noFill/>
            <a:miter lim="800000"/>
            <a:headEnd/>
            <a:tailEnd/>
          </a:ln>
        </p:spPr>
        <p:txBody>
          <a:bodyPr>
            <a:spAutoFit/>
          </a:bodyPr>
          <a:lstStyle/>
          <a:p>
            <a:pPr>
              <a:spcBef>
                <a:spcPct val="50000"/>
              </a:spcBef>
            </a:pPr>
            <a:r>
              <a:rPr lang="ar-SA" sz="3600" b="1">
                <a:cs typeface="Times New Roman" pitchFamily="18" charset="0"/>
              </a:rPr>
              <a:t>تكاثف</a:t>
            </a:r>
            <a:endParaRPr lang="en-US" sz="3600" b="1">
              <a:cs typeface="Times New Roman" pitchFamily="18" charset="0"/>
            </a:endParaRPr>
          </a:p>
        </p:txBody>
      </p:sp>
      <p:sp>
        <p:nvSpPr>
          <p:cNvPr id="154642" name="Line 16"/>
          <p:cNvSpPr>
            <a:spLocks noChangeShapeType="1"/>
          </p:cNvSpPr>
          <p:nvPr/>
        </p:nvSpPr>
        <p:spPr bwMode="auto">
          <a:xfrm>
            <a:off x="152400" y="6524625"/>
            <a:ext cx="8839200" cy="0"/>
          </a:xfrm>
          <a:prstGeom prst="line">
            <a:avLst/>
          </a:prstGeom>
          <a:noFill/>
          <a:ln w="9525">
            <a:solidFill>
              <a:schemeClr val="tx1"/>
            </a:solidFill>
            <a:round/>
            <a:headEnd/>
            <a:tailEnd/>
          </a:ln>
        </p:spPr>
        <p:txBody>
          <a:bodyPr/>
          <a:lstStyle/>
          <a:p>
            <a:endParaRPr lang="ar-A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7200000" s="0" l="0"/>
                                      </p:by>
                                    </p:animClr>
                                    <p:animClr clrSpc="hsl" dir="cw">
                                      <p:cBhvr>
                                        <p:cTn id="7" dur="500" fill="hold"/>
                                        <p:tgtEl>
                                          <p:spTgt spid="13"/>
                                        </p:tgtEl>
                                        <p:attrNameLst>
                                          <p:attrName>fillcolor</p:attrName>
                                        </p:attrNameLst>
                                      </p:cBhvr>
                                      <p:by>
                                        <p:hsl h="7200000" s="0" l="0"/>
                                      </p:by>
                                    </p:animClr>
                                    <p:animClr clrSpc="hsl" dir="cw">
                                      <p:cBhvr>
                                        <p:cTn id="8" dur="500" fill="hold"/>
                                        <p:tgtEl>
                                          <p:spTgt spid="13"/>
                                        </p:tgtEl>
                                        <p:attrNameLst>
                                          <p:attrName>stroke.color</p:attrName>
                                        </p:attrNameLst>
                                      </p:cBhvr>
                                      <p:by>
                                        <p:hsl h="7200000" s="0" l="0"/>
                                      </p:by>
                                    </p:animClr>
                                    <p:set>
                                      <p:cBhvr>
                                        <p:cTn id="9" dur="500" fill="hold"/>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grpId="0" nodeType="clickEffect">
                                  <p:stCondLst>
                                    <p:cond delay="0"/>
                                  </p:stCondLst>
                                  <p:childTnLst>
                                    <p:animClr clrSpc="hsl" dir="cw">
                                      <p:cBhvr override="childStyle">
                                        <p:cTn id="13" dur="500" fill="hold"/>
                                        <p:tgtEl>
                                          <p:spTgt spid="30"/>
                                        </p:tgtEl>
                                        <p:attrNameLst>
                                          <p:attrName>style.color</p:attrName>
                                        </p:attrNameLst>
                                      </p:cBhvr>
                                      <p:by>
                                        <p:hsl h="7200000" s="0" l="0"/>
                                      </p:by>
                                    </p:animClr>
                                    <p:animClr clrSpc="hsl" dir="cw">
                                      <p:cBhvr>
                                        <p:cTn id="14" dur="500" fill="hold"/>
                                        <p:tgtEl>
                                          <p:spTgt spid="30"/>
                                        </p:tgtEl>
                                        <p:attrNameLst>
                                          <p:attrName>fillcolor</p:attrName>
                                        </p:attrNameLst>
                                      </p:cBhvr>
                                      <p:by>
                                        <p:hsl h="7200000" s="0" l="0"/>
                                      </p:by>
                                    </p:animClr>
                                    <p:animClr clrSpc="hsl" dir="cw">
                                      <p:cBhvr>
                                        <p:cTn id="15" dur="500" fill="hold"/>
                                        <p:tgtEl>
                                          <p:spTgt spid="30"/>
                                        </p:tgtEl>
                                        <p:attrNameLst>
                                          <p:attrName>stroke.color</p:attrName>
                                        </p:attrNameLst>
                                      </p:cBhvr>
                                      <p:by>
                                        <p:hsl h="7200000" s="0" l="0"/>
                                      </p:by>
                                    </p:animClr>
                                    <p:set>
                                      <p:cBhvr>
                                        <p:cTn id="16" dur="500" fill="hold"/>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0"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1"/>
          <p:cNvSpPr>
            <a:spLocks noGrp="1"/>
          </p:cNvSpPr>
          <p:nvPr>
            <p:ph type="sldNum" sz="quarter" idx="12"/>
          </p:nvPr>
        </p:nvSpPr>
        <p:spPr>
          <a:noFill/>
        </p:spPr>
        <p:txBody>
          <a:bodyPr/>
          <a:lstStyle/>
          <a:p>
            <a:fld id="{2532D5F2-41FA-44E4-9FD8-00A9D1085743}" type="slidenum">
              <a:rPr lang="ar-SA" smtClean="0"/>
              <a:pPr/>
              <a:t>151</a:t>
            </a:fld>
            <a:endParaRPr lang="en-US" smtClean="0"/>
          </a:p>
        </p:txBody>
      </p:sp>
      <p:sp>
        <p:nvSpPr>
          <p:cNvPr id="3" name="Text Box 2"/>
          <p:cNvSpPr txBox="1">
            <a:spLocks noChangeArrowheads="1"/>
          </p:cNvSpPr>
          <p:nvPr/>
        </p:nvSpPr>
        <p:spPr bwMode="auto">
          <a:xfrm>
            <a:off x="1981200" y="152400"/>
            <a:ext cx="7010400" cy="641350"/>
          </a:xfrm>
          <a:prstGeom prst="rect">
            <a:avLst/>
          </a:prstGeom>
          <a:solidFill>
            <a:schemeClr val="accent3">
              <a:lumMod val="95000"/>
            </a:schemeClr>
          </a:solidFill>
          <a:ln w="9525">
            <a:noFill/>
            <a:miter lim="800000"/>
            <a:headEnd/>
            <a:tailEnd/>
          </a:ln>
        </p:spPr>
        <p:txBody>
          <a:bodyPr>
            <a:spAutoFit/>
          </a:bodyPr>
          <a:lstStyle/>
          <a:p>
            <a:pPr>
              <a:spcBef>
                <a:spcPct val="50000"/>
              </a:spcBef>
              <a:defRPr/>
            </a:pPr>
            <a:r>
              <a:rPr lang="en-US" sz="3600" b="1" dirty="0">
                <a:cs typeface="Times New Roman" pitchFamily="18" charset="0"/>
              </a:rPr>
              <a:t>3</a:t>
            </a:r>
            <a:r>
              <a:rPr lang="ar-SA" sz="3600" b="1" dirty="0">
                <a:cs typeface="Times New Roman" pitchFamily="18" charset="0"/>
              </a:rPr>
              <a:t>- التفاعل الذي يمثل تفاعلات التكاثف هو :</a:t>
            </a:r>
            <a:endParaRPr lang="en-US" sz="3600" b="1" dirty="0">
              <a:cs typeface="Times New Roman" pitchFamily="18" charset="0"/>
            </a:endParaRPr>
          </a:p>
        </p:txBody>
      </p:sp>
      <p:grpSp>
        <p:nvGrpSpPr>
          <p:cNvPr id="2" name="Group 20"/>
          <p:cNvGrpSpPr>
            <a:grpSpLocks/>
          </p:cNvGrpSpPr>
          <p:nvPr/>
        </p:nvGrpSpPr>
        <p:grpSpPr bwMode="auto">
          <a:xfrm>
            <a:off x="228600" y="1131888"/>
            <a:ext cx="8763000" cy="544512"/>
            <a:chOff x="144" y="713"/>
            <a:chExt cx="5520" cy="343"/>
          </a:xfrm>
          <a:solidFill>
            <a:schemeClr val="accent5">
              <a:lumMod val="40000"/>
              <a:lumOff val="60000"/>
            </a:schemeClr>
          </a:solidFill>
        </p:grpSpPr>
        <p:sp>
          <p:nvSpPr>
            <p:cNvPr id="156695" name="Rectangle 5"/>
            <p:cNvSpPr>
              <a:spLocks noChangeArrowheads="1"/>
            </p:cNvSpPr>
            <p:nvPr/>
          </p:nvSpPr>
          <p:spPr bwMode="auto">
            <a:xfrm>
              <a:off x="144" y="713"/>
              <a:ext cx="1728" cy="327"/>
            </a:xfrm>
            <a:prstGeom prst="rect">
              <a:avLst/>
            </a:prstGeom>
            <a:grpFill/>
            <a:ln w="9525">
              <a:noFill/>
              <a:miter lim="800000"/>
              <a:headEnd/>
              <a:tailEnd/>
            </a:ln>
          </p:spPr>
          <p:txBody>
            <a:bodyPr>
              <a:spAutoFit/>
            </a:bodyPr>
            <a:lstStyle/>
            <a:p>
              <a:pPr algn="l" rtl="0">
                <a:spcBef>
                  <a:spcPct val="50000"/>
                </a:spcBef>
                <a:defRPr/>
              </a:pPr>
              <a:r>
                <a:rPr lang="en-US" sz="2800" b="1">
                  <a:cs typeface="Arial" charset="0"/>
                </a:rPr>
                <a:t>CH</a:t>
              </a:r>
              <a:r>
                <a:rPr lang="en-US" sz="2800" b="1" baseline="-25000">
                  <a:cs typeface="Arial" charset="0"/>
                </a:rPr>
                <a:t>3</a:t>
              </a:r>
              <a:r>
                <a:rPr lang="en-US" sz="2800" b="1">
                  <a:cs typeface="Arial" charset="0"/>
                </a:rPr>
                <a:t>CH=CHBr</a:t>
              </a:r>
              <a:r>
                <a:rPr lang="en-US" sz="2800">
                  <a:cs typeface="Arial" charset="0"/>
                </a:rPr>
                <a:t>         </a:t>
              </a:r>
            </a:p>
          </p:txBody>
        </p:sp>
        <p:sp>
          <p:nvSpPr>
            <p:cNvPr id="156696" name="Rectangle 7"/>
            <p:cNvSpPr>
              <a:spLocks noChangeArrowheads="1"/>
            </p:cNvSpPr>
            <p:nvPr/>
          </p:nvSpPr>
          <p:spPr bwMode="auto">
            <a:xfrm>
              <a:off x="1680" y="713"/>
              <a:ext cx="1008" cy="327"/>
            </a:xfrm>
            <a:prstGeom prst="rect">
              <a:avLst/>
            </a:prstGeom>
            <a:grpFill/>
            <a:ln w="9525">
              <a:noFill/>
              <a:miter lim="800000"/>
              <a:headEnd/>
              <a:tailEnd/>
            </a:ln>
          </p:spPr>
          <p:txBody>
            <a:bodyPr>
              <a:spAutoFit/>
            </a:bodyPr>
            <a:lstStyle/>
            <a:p>
              <a:pPr algn="l" rtl="0">
                <a:spcBef>
                  <a:spcPct val="50000"/>
                </a:spcBef>
                <a:defRPr/>
              </a:pPr>
              <a:r>
                <a:rPr lang="en-US" sz="2800" b="1">
                  <a:solidFill>
                    <a:srgbClr val="FF0000"/>
                  </a:solidFill>
                  <a:cs typeface="Arial" charset="0"/>
                </a:rPr>
                <a:t>+NaNH</a:t>
              </a:r>
              <a:r>
                <a:rPr lang="en-US" sz="2800" b="1" baseline="-25000">
                  <a:solidFill>
                    <a:srgbClr val="FF0000"/>
                  </a:solidFill>
                  <a:cs typeface="Arial" charset="0"/>
                </a:rPr>
                <a:t>2</a:t>
              </a:r>
              <a:r>
                <a:rPr lang="en-US" sz="2800">
                  <a:solidFill>
                    <a:srgbClr val="FF0000"/>
                  </a:solidFill>
                  <a:cs typeface="Arial" charset="0"/>
                </a:rPr>
                <a:t>         </a:t>
              </a:r>
            </a:p>
          </p:txBody>
        </p:sp>
        <p:sp>
          <p:nvSpPr>
            <p:cNvPr id="156697" name="Rectangle 8"/>
            <p:cNvSpPr>
              <a:spLocks noChangeArrowheads="1"/>
            </p:cNvSpPr>
            <p:nvPr/>
          </p:nvSpPr>
          <p:spPr bwMode="auto">
            <a:xfrm>
              <a:off x="4944" y="729"/>
              <a:ext cx="720" cy="327"/>
            </a:xfrm>
            <a:prstGeom prst="rect">
              <a:avLst/>
            </a:prstGeom>
            <a:grpFill/>
            <a:ln w="9525">
              <a:noFill/>
              <a:miter lim="800000"/>
              <a:headEnd/>
              <a:tailEnd/>
            </a:ln>
          </p:spPr>
          <p:txBody>
            <a:bodyPr>
              <a:spAutoFit/>
            </a:bodyPr>
            <a:lstStyle/>
            <a:p>
              <a:pPr algn="l" rtl="0">
                <a:spcBef>
                  <a:spcPct val="50000"/>
                </a:spcBef>
                <a:defRPr/>
              </a:pPr>
              <a:r>
                <a:rPr lang="en-US" sz="2800" b="1">
                  <a:cs typeface="Arial" charset="0"/>
                </a:rPr>
                <a:t>+NH</a:t>
              </a:r>
              <a:r>
                <a:rPr lang="en-US" sz="2800" b="1" baseline="-25000">
                  <a:cs typeface="Arial" charset="0"/>
                </a:rPr>
                <a:t>3</a:t>
              </a:r>
              <a:r>
                <a:rPr lang="en-US" sz="2800">
                  <a:cs typeface="Arial" charset="0"/>
                </a:rPr>
                <a:t>         </a:t>
              </a:r>
            </a:p>
          </p:txBody>
        </p:sp>
        <p:sp>
          <p:nvSpPr>
            <p:cNvPr id="156698" name="Rectangle 11"/>
            <p:cNvSpPr>
              <a:spLocks noChangeArrowheads="1"/>
            </p:cNvSpPr>
            <p:nvPr/>
          </p:nvSpPr>
          <p:spPr bwMode="auto">
            <a:xfrm>
              <a:off x="2925" y="720"/>
              <a:ext cx="1203" cy="330"/>
            </a:xfrm>
            <a:prstGeom prst="rect">
              <a:avLst/>
            </a:prstGeom>
            <a:grpFill/>
            <a:ln w="9525">
              <a:noFill/>
              <a:miter lim="800000"/>
              <a:headEnd/>
              <a:tailEnd/>
            </a:ln>
          </p:spPr>
          <p:txBody>
            <a:bodyPr>
              <a:spAutoFit/>
            </a:bodyPr>
            <a:lstStyle/>
            <a:p>
              <a:pPr algn="l" rtl="0">
                <a:spcBef>
                  <a:spcPct val="50000"/>
                </a:spcBef>
                <a:defRPr/>
              </a:pPr>
              <a:r>
                <a:rPr lang="en-US" sz="2800" b="1">
                  <a:cs typeface="Arial" charset="0"/>
                </a:rPr>
                <a:t>CH</a:t>
              </a:r>
              <a:r>
                <a:rPr lang="en-US" sz="2800" b="1" baseline="-25000">
                  <a:cs typeface="Arial" charset="0"/>
                </a:rPr>
                <a:t>3</a:t>
              </a:r>
              <a:r>
                <a:rPr lang="en-US" sz="2800" b="1">
                  <a:cs typeface="Arial" charset="0"/>
                </a:rPr>
                <a:t>C≡CH</a:t>
              </a:r>
              <a:r>
                <a:rPr lang="en-US" sz="2800">
                  <a:cs typeface="Arial" charset="0"/>
                </a:rPr>
                <a:t>         </a:t>
              </a:r>
            </a:p>
          </p:txBody>
        </p:sp>
        <p:sp>
          <p:nvSpPr>
            <p:cNvPr id="156699" name="Rectangle 12"/>
            <p:cNvSpPr>
              <a:spLocks noChangeArrowheads="1"/>
            </p:cNvSpPr>
            <p:nvPr/>
          </p:nvSpPr>
          <p:spPr bwMode="auto">
            <a:xfrm>
              <a:off x="4080" y="720"/>
              <a:ext cx="864" cy="327"/>
            </a:xfrm>
            <a:prstGeom prst="rect">
              <a:avLst/>
            </a:prstGeom>
            <a:grpFill/>
            <a:ln w="9525">
              <a:noFill/>
              <a:miter lim="800000"/>
              <a:headEnd/>
              <a:tailEnd/>
            </a:ln>
          </p:spPr>
          <p:txBody>
            <a:bodyPr>
              <a:spAutoFit/>
            </a:bodyPr>
            <a:lstStyle/>
            <a:p>
              <a:pPr algn="l" rtl="0">
                <a:spcBef>
                  <a:spcPct val="50000"/>
                </a:spcBef>
                <a:defRPr/>
              </a:pPr>
              <a:r>
                <a:rPr lang="en-US" sz="2800" b="1">
                  <a:solidFill>
                    <a:srgbClr val="FF0000"/>
                  </a:solidFill>
                  <a:cs typeface="Arial" charset="0"/>
                </a:rPr>
                <a:t>+NaBr</a:t>
              </a:r>
              <a:r>
                <a:rPr lang="en-US" sz="2800">
                  <a:solidFill>
                    <a:srgbClr val="FF0000"/>
                  </a:solidFill>
                  <a:cs typeface="Arial" charset="0"/>
                </a:rPr>
                <a:t>         </a:t>
              </a:r>
            </a:p>
          </p:txBody>
        </p:sp>
        <p:sp>
          <p:nvSpPr>
            <p:cNvPr id="156700" name="Line 13"/>
            <p:cNvSpPr>
              <a:spLocks noChangeShapeType="1"/>
            </p:cNvSpPr>
            <p:nvPr/>
          </p:nvSpPr>
          <p:spPr bwMode="auto">
            <a:xfrm>
              <a:off x="2544" y="864"/>
              <a:ext cx="432" cy="0"/>
            </a:xfrm>
            <a:prstGeom prst="line">
              <a:avLst/>
            </a:prstGeom>
            <a:grpFill/>
            <a:ln w="57150">
              <a:solidFill>
                <a:schemeClr val="tx1"/>
              </a:solidFill>
              <a:round/>
              <a:headEnd/>
              <a:tailEnd type="triangle" w="med" len="med"/>
            </a:ln>
          </p:spPr>
          <p:txBody>
            <a:bodyPr/>
            <a:lstStyle/>
            <a:p>
              <a:pPr algn="l" rtl="0">
                <a:defRPr/>
              </a:pPr>
              <a:endParaRPr lang="en-US">
                <a:cs typeface="Arial" charset="0"/>
              </a:endParaRPr>
            </a:p>
          </p:txBody>
        </p:sp>
      </p:grpSp>
      <p:grpSp>
        <p:nvGrpSpPr>
          <p:cNvPr id="4" name="Group 28"/>
          <p:cNvGrpSpPr>
            <a:grpSpLocks/>
          </p:cNvGrpSpPr>
          <p:nvPr/>
        </p:nvGrpSpPr>
        <p:grpSpPr bwMode="auto">
          <a:xfrm>
            <a:off x="76200" y="1981200"/>
            <a:ext cx="8991600" cy="533400"/>
            <a:chOff x="48" y="1728"/>
            <a:chExt cx="5664" cy="336"/>
          </a:xfrm>
        </p:grpSpPr>
        <p:sp>
          <p:nvSpPr>
            <p:cNvPr id="155661" name="Rectangle 14"/>
            <p:cNvSpPr>
              <a:spLocks noChangeArrowheads="1"/>
            </p:cNvSpPr>
            <p:nvPr/>
          </p:nvSpPr>
          <p:spPr bwMode="auto">
            <a:xfrm>
              <a:off x="48" y="1728"/>
              <a:ext cx="1290" cy="330"/>
            </a:xfrm>
            <a:prstGeom prst="rect">
              <a:avLst/>
            </a:prstGeom>
            <a:solidFill>
              <a:srgbClr val="FFFF00"/>
            </a:solidFill>
            <a:ln w="9525">
              <a:noFill/>
              <a:miter lim="800000"/>
              <a:headEnd/>
              <a:tailEnd/>
            </a:ln>
          </p:spPr>
          <p:txBody>
            <a:bodyPr>
              <a:spAutoFit/>
            </a:bodyPr>
            <a:lstStyle/>
            <a:p>
              <a:pPr algn="l" rtl="0">
                <a:spcBef>
                  <a:spcPct val="50000"/>
                </a:spcBef>
              </a:pPr>
              <a:r>
                <a:rPr lang="en-US" sz="2800" b="1"/>
                <a:t>CH</a:t>
              </a:r>
              <a:r>
                <a:rPr lang="en-US" sz="2800" b="1" baseline="-25000"/>
                <a:t>3</a:t>
              </a:r>
              <a:r>
                <a:rPr lang="en-US" sz="2800" b="1"/>
                <a:t>COOH</a:t>
              </a:r>
              <a:r>
                <a:rPr lang="en-US" sz="2800"/>
                <a:t>         </a:t>
              </a:r>
            </a:p>
          </p:txBody>
        </p:sp>
        <p:sp>
          <p:nvSpPr>
            <p:cNvPr id="155662" name="Line 19"/>
            <p:cNvSpPr>
              <a:spLocks noChangeShapeType="1"/>
            </p:cNvSpPr>
            <p:nvPr/>
          </p:nvSpPr>
          <p:spPr bwMode="auto">
            <a:xfrm>
              <a:off x="2640" y="1920"/>
              <a:ext cx="432" cy="0"/>
            </a:xfrm>
            <a:prstGeom prst="line">
              <a:avLst/>
            </a:prstGeom>
            <a:noFill/>
            <a:ln w="57150">
              <a:solidFill>
                <a:schemeClr val="tx1"/>
              </a:solidFill>
              <a:round/>
              <a:headEnd/>
              <a:tailEnd type="triangle" w="med" len="med"/>
            </a:ln>
          </p:spPr>
          <p:txBody>
            <a:bodyPr/>
            <a:lstStyle/>
            <a:p>
              <a:endParaRPr lang="ar-AE"/>
            </a:p>
          </p:txBody>
        </p:sp>
        <p:sp>
          <p:nvSpPr>
            <p:cNvPr id="155663" name="Rectangle 23"/>
            <p:cNvSpPr>
              <a:spLocks noChangeArrowheads="1"/>
            </p:cNvSpPr>
            <p:nvPr/>
          </p:nvSpPr>
          <p:spPr bwMode="auto">
            <a:xfrm>
              <a:off x="1200" y="1737"/>
              <a:ext cx="1440" cy="327"/>
            </a:xfrm>
            <a:prstGeom prst="rect">
              <a:avLst/>
            </a:prstGeom>
            <a:solidFill>
              <a:srgbClr val="FFFF00"/>
            </a:solidFill>
            <a:ln w="9525">
              <a:noFill/>
              <a:miter lim="800000"/>
              <a:headEnd/>
              <a:tailEnd/>
            </a:ln>
          </p:spPr>
          <p:txBody>
            <a:bodyPr>
              <a:spAutoFit/>
            </a:bodyPr>
            <a:lstStyle/>
            <a:p>
              <a:pPr algn="l" rtl="0">
                <a:spcBef>
                  <a:spcPct val="50000"/>
                </a:spcBef>
              </a:pPr>
              <a:r>
                <a:rPr lang="en-US" sz="2800" b="1">
                  <a:solidFill>
                    <a:srgbClr val="FF0000"/>
                  </a:solidFill>
                </a:rPr>
                <a:t>+CH</a:t>
              </a:r>
              <a:r>
                <a:rPr lang="en-US" sz="2800" b="1" baseline="-25000">
                  <a:solidFill>
                    <a:srgbClr val="FF0000"/>
                  </a:solidFill>
                </a:rPr>
                <a:t>3</a:t>
              </a:r>
              <a:r>
                <a:rPr lang="en-US" sz="2800" b="1">
                  <a:solidFill>
                    <a:srgbClr val="FF0000"/>
                  </a:solidFill>
                </a:rPr>
                <a:t>CH</a:t>
              </a:r>
              <a:r>
                <a:rPr lang="en-US" sz="2800" b="1" baseline="-25000">
                  <a:solidFill>
                    <a:srgbClr val="FF0000"/>
                  </a:solidFill>
                </a:rPr>
                <a:t>2</a:t>
              </a:r>
              <a:r>
                <a:rPr lang="en-US" sz="2800" b="1">
                  <a:solidFill>
                    <a:srgbClr val="FF0000"/>
                  </a:solidFill>
                </a:rPr>
                <a:t>OH</a:t>
              </a:r>
              <a:r>
                <a:rPr lang="en-US" sz="2800">
                  <a:solidFill>
                    <a:srgbClr val="FF0000"/>
                  </a:solidFill>
                </a:rPr>
                <a:t>         </a:t>
              </a:r>
            </a:p>
          </p:txBody>
        </p:sp>
        <p:sp>
          <p:nvSpPr>
            <p:cNvPr id="155664" name="Rectangle 25"/>
            <p:cNvSpPr>
              <a:spLocks noChangeArrowheads="1"/>
            </p:cNvSpPr>
            <p:nvPr/>
          </p:nvSpPr>
          <p:spPr bwMode="auto">
            <a:xfrm>
              <a:off x="3072" y="1728"/>
              <a:ext cx="1920" cy="327"/>
            </a:xfrm>
            <a:prstGeom prst="rect">
              <a:avLst/>
            </a:prstGeom>
            <a:solidFill>
              <a:srgbClr val="FFFF00"/>
            </a:solidFill>
            <a:ln w="9525">
              <a:noFill/>
              <a:miter lim="800000"/>
              <a:headEnd/>
              <a:tailEnd/>
            </a:ln>
          </p:spPr>
          <p:txBody>
            <a:bodyPr>
              <a:spAutoFit/>
            </a:bodyPr>
            <a:lstStyle/>
            <a:p>
              <a:pPr algn="l" rtl="0">
                <a:spcBef>
                  <a:spcPct val="50000"/>
                </a:spcBef>
              </a:pPr>
              <a:r>
                <a:rPr lang="en-US" sz="2800" b="1"/>
                <a:t>CH</a:t>
              </a:r>
              <a:r>
                <a:rPr lang="en-US" sz="2800" b="1" baseline="-25000"/>
                <a:t>3</a:t>
              </a:r>
              <a:r>
                <a:rPr lang="en-US" sz="2800" b="1"/>
                <a:t>COOCH</a:t>
              </a:r>
              <a:r>
                <a:rPr lang="en-US" sz="2800" b="1" baseline="-25000"/>
                <a:t>2</a:t>
              </a:r>
              <a:r>
                <a:rPr lang="en-US" sz="2800" b="1"/>
                <a:t>CH</a:t>
              </a:r>
              <a:r>
                <a:rPr lang="en-US" sz="2800" b="1" baseline="-25000"/>
                <a:t>3</a:t>
              </a:r>
              <a:r>
                <a:rPr lang="en-US" sz="2800"/>
                <a:t>         </a:t>
              </a:r>
            </a:p>
          </p:txBody>
        </p:sp>
        <p:sp>
          <p:nvSpPr>
            <p:cNvPr id="155665" name="Rectangle 26"/>
            <p:cNvSpPr>
              <a:spLocks noChangeArrowheads="1"/>
            </p:cNvSpPr>
            <p:nvPr/>
          </p:nvSpPr>
          <p:spPr bwMode="auto">
            <a:xfrm>
              <a:off x="4992" y="1737"/>
              <a:ext cx="720" cy="327"/>
            </a:xfrm>
            <a:prstGeom prst="rect">
              <a:avLst/>
            </a:prstGeom>
            <a:solidFill>
              <a:srgbClr val="FFFF00"/>
            </a:solidFill>
            <a:ln w="9525">
              <a:noFill/>
              <a:miter lim="800000"/>
              <a:headEnd/>
              <a:tailEnd/>
            </a:ln>
          </p:spPr>
          <p:txBody>
            <a:bodyPr>
              <a:spAutoFit/>
            </a:bodyPr>
            <a:lstStyle/>
            <a:p>
              <a:pPr algn="l" rtl="0">
                <a:spcBef>
                  <a:spcPct val="50000"/>
                </a:spcBef>
              </a:pPr>
              <a:r>
                <a:rPr lang="en-US" sz="2800" b="1">
                  <a:solidFill>
                    <a:srgbClr val="FF0000"/>
                  </a:solidFill>
                </a:rPr>
                <a:t>+H</a:t>
              </a:r>
              <a:r>
                <a:rPr lang="en-US" sz="2800" b="1" baseline="-25000">
                  <a:solidFill>
                    <a:srgbClr val="FF0000"/>
                  </a:solidFill>
                </a:rPr>
                <a:t>2</a:t>
              </a:r>
              <a:r>
                <a:rPr lang="en-US" sz="2800" b="1">
                  <a:solidFill>
                    <a:srgbClr val="FF0000"/>
                  </a:solidFill>
                </a:rPr>
                <a:t>O</a:t>
              </a:r>
              <a:r>
                <a:rPr lang="en-US" sz="2800">
                  <a:solidFill>
                    <a:srgbClr val="FF0000"/>
                  </a:solidFill>
                </a:rPr>
                <a:t>         </a:t>
              </a:r>
            </a:p>
          </p:txBody>
        </p:sp>
      </p:grpSp>
      <p:grpSp>
        <p:nvGrpSpPr>
          <p:cNvPr id="5" name="Group 49"/>
          <p:cNvGrpSpPr>
            <a:grpSpLocks/>
          </p:cNvGrpSpPr>
          <p:nvPr/>
        </p:nvGrpSpPr>
        <p:grpSpPr bwMode="auto">
          <a:xfrm>
            <a:off x="228600" y="2895600"/>
            <a:ext cx="7391400" cy="533400"/>
            <a:chOff x="144" y="1824"/>
            <a:chExt cx="4656" cy="336"/>
          </a:xfrm>
          <a:solidFill>
            <a:schemeClr val="accent5">
              <a:lumMod val="40000"/>
              <a:lumOff val="60000"/>
            </a:schemeClr>
          </a:solidFill>
        </p:grpSpPr>
        <p:sp>
          <p:nvSpPr>
            <p:cNvPr id="156685" name="Line 31"/>
            <p:cNvSpPr>
              <a:spLocks noChangeShapeType="1"/>
            </p:cNvSpPr>
            <p:nvPr/>
          </p:nvSpPr>
          <p:spPr bwMode="auto">
            <a:xfrm>
              <a:off x="2592" y="1968"/>
              <a:ext cx="432" cy="0"/>
            </a:xfrm>
            <a:prstGeom prst="line">
              <a:avLst/>
            </a:prstGeom>
            <a:grpFill/>
            <a:ln w="57150">
              <a:solidFill>
                <a:schemeClr val="tx1"/>
              </a:solidFill>
              <a:round/>
              <a:headEnd/>
              <a:tailEnd type="triangle" w="med" len="med"/>
            </a:ln>
          </p:spPr>
          <p:txBody>
            <a:bodyPr/>
            <a:lstStyle/>
            <a:p>
              <a:pPr algn="l" rtl="0">
                <a:defRPr/>
              </a:pPr>
              <a:endParaRPr lang="en-US">
                <a:cs typeface="Arial" charset="0"/>
              </a:endParaRPr>
            </a:p>
          </p:txBody>
        </p:sp>
        <p:sp>
          <p:nvSpPr>
            <p:cNvPr id="156686" name="Rectangle 32"/>
            <p:cNvSpPr>
              <a:spLocks noChangeArrowheads="1"/>
            </p:cNvSpPr>
            <p:nvPr/>
          </p:nvSpPr>
          <p:spPr bwMode="auto">
            <a:xfrm>
              <a:off x="144" y="1833"/>
              <a:ext cx="1296" cy="327"/>
            </a:xfrm>
            <a:prstGeom prst="rect">
              <a:avLst/>
            </a:prstGeom>
            <a:grpFill/>
            <a:ln w="9525">
              <a:noFill/>
              <a:miter lim="800000"/>
              <a:headEnd/>
              <a:tailEnd/>
            </a:ln>
          </p:spPr>
          <p:txBody>
            <a:bodyPr>
              <a:spAutoFit/>
            </a:bodyPr>
            <a:lstStyle/>
            <a:p>
              <a:pPr algn="l" rtl="0">
                <a:spcBef>
                  <a:spcPct val="50000"/>
                </a:spcBef>
                <a:defRPr/>
              </a:pPr>
              <a:r>
                <a:rPr lang="en-US" sz="2800" b="1">
                  <a:solidFill>
                    <a:srgbClr val="FF0000"/>
                  </a:solidFill>
                  <a:cs typeface="Arial" charset="0"/>
                </a:rPr>
                <a:t>CH</a:t>
              </a:r>
              <a:r>
                <a:rPr lang="en-US" sz="2800" b="1" baseline="-25000">
                  <a:solidFill>
                    <a:srgbClr val="FF0000"/>
                  </a:solidFill>
                  <a:cs typeface="Arial" charset="0"/>
                </a:rPr>
                <a:t>3</a:t>
              </a:r>
              <a:r>
                <a:rPr lang="en-US" sz="2800" b="1">
                  <a:solidFill>
                    <a:srgbClr val="FF0000"/>
                  </a:solidFill>
                  <a:cs typeface="Arial" charset="0"/>
                </a:rPr>
                <a:t>CH</a:t>
              </a:r>
              <a:r>
                <a:rPr lang="en-US" sz="2800" b="1" baseline="-25000">
                  <a:solidFill>
                    <a:srgbClr val="FF0000"/>
                  </a:solidFill>
                  <a:cs typeface="Arial" charset="0"/>
                </a:rPr>
                <a:t>2</a:t>
              </a:r>
              <a:r>
                <a:rPr lang="en-US" sz="2800" b="1">
                  <a:solidFill>
                    <a:srgbClr val="FF0000"/>
                  </a:solidFill>
                  <a:cs typeface="Arial" charset="0"/>
                </a:rPr>
                <a:t>OH</a:t>
              </a:r>
              <a:r>
                <a:rPr lang="en-US" sz="2800">
                  <a:solidFill>
                    <a:srgbClr val="FF0000"/>
                  </a:solidFill>
                  <a:cs typeface="Arial" charset="0"/>
                </a:rPr>
                <a:t>         </a:t>
              </a:r>
            </a:p>
          </p:txBody>
        </p:sp>
        <p:sp>
          <p:nvSpPr>
            <p:cNvPr id="156687" name="Rectangle 34"/>
            <p:cNvSpPr>
              <a:spLocks noChangeArrowheads="1"/>
            </p:cNvSpPr>
            <p:nvPr/>
          </p:nvSpPr>
          <p:spPr bwMode="auto">
            <a:xfrm>
              <a:off x="4080" y="1833"/>
              <a:ext cx="720" cy="327"/>
            </a:xfrm>
            <a:prstGeom prst="rect">
              <a:avLst/>
            </a:prstGeom>
            <a:grpFill/>
            <a:ln w="9525">
              <a:noFill/>
              <a:miter lim="800000"/>
              <a:headEnd/>
              <a:tailEnd/>
            </a:ln>
          </p:spPr>
          <p:txBody>
            <a:bodyPr>
              <a:spAutoFit/>
            </a:bodyPr>
            <a:lstStyle/>
            <a:p>
              <a:pPr algn="l" rtl="0">
                <a:spcBef>
                  <a:spcPct val="50000"/>
                </a:spcBef>
                <a:defRPr/>
              </a:pPr>
              <a:r>
                <a:rPr lang="en-US" sz="2800" b="1">
                  <a:solidFill>
                    <a:schemeClr val="tx2"/>
                  </a:solidFill>
                  <a:cs typeface="Arial" charset="0"/>
                </a:rPr>
                <a:t>+H</a:t>
              </a:r>
              <a:r>
                <a:rPr lang="en-US" sz="2800" b="1" baseline="-25000">
                  <a:solidFill>
                    <a:schemeClr val="tx2"/>
                  </a:solidFill>
                  <a:cs typeface="Arial" charset="0"/>
                </a:rPr>
                <a:t>2</a:t>
              </a:r>
              <a:r>
                <a:rPr lang="en-US" sz="2800" b="1">
                  <a:solidFill>
                    <a:schemeClr val="tx2"/>
                  </a:solidFill>
                  <a:cs typeface="Arial" charset="0"/>
                </a:rPr>
                <a:t>O</a:t>
              </a:r>
              <a:r>
                <a:rPr lang="en-US" sz="2800">
                  <a:solidFill>
                    <a:schemeClr val="tx2"/>
                  </a:solidFill>
                  <a:cs typeface="Arial" charset="0"/>
                </a:rPr>
                <a:t>         </a:t>
              </a:r>
            </a:p>
          </p:txBody>
        </p:sp>
        <p:sp>
          <p:nvSpPr>
            <p:cNvPr id="156688" name="Rectangle 35"/>
            <p:cNvSpPr>
              <a:spLocks noChangeArrowheads="1"/>
            </p:cNvSpPr>
            <p:nvPr/>
          </p:nvSpPr>
          <p:spPr bwMode="auto">
            <a:xfrm>
              <a:off x="1392" y="1833"/>
              <a:ext cx="912" cy="327"/>
            </a:xfrm>
            <a:prstGeom prst="rect">
              <a:avLst/>
            </a:prstGeom>
            <a:grpFill/>
            <a:ln w="9525">
              <a:noFill/>
              <a:miter lim="800000"/>
              <a:headEnd/>
              <a:tailEnd/>
            </a:ln>
          </p:spPr>
          <p:txBody>
            <a:bodyPr>
              <a:spAutoFit/>
            </a:bodyPr>
            <a:lstStyle/>
            <a:p>
              <a:pPr algn="l" rtl="0">
                <a:spcBef>
                  <a:spcPct val="50000"/>
                </a:spcBef>
                <a:defRPr/>
              </a:pPr>
              <a:r>
                <a:rPr lang="en-US" sz="2800" b="1" dirty="0">
                  <a:cs typeface="Arial" charset="0"/>
                </a:rPr>
                <a:t>+H</a:t>
              </a:r>
              <a:r>
                <a:rPr lang="en-US" sz="2800" b="1" baseline="-25000" dirty="0">
                  <a:cs typeface="Arial" charset="0"/>
                </a:rPr>
                <a:t>2</a:t>
              </a:r>
              <a:r>
                <a:rPr lang="en-US" sz="2800" b="1" dirty="0">
                  <a:cs typeface="Arial" charset="0"/>
                </a:rPr>
                <a:t>SO</a:t>
              </a:r>
              <a:r>
                <a:rPr lang="en-US" sz="2800" b="1" baseline="-25000" dirty="0">
                  <a:cs typeface="Arial" charset="0"/>
                </a:rPr>
                <a:t>4</a:t>
              </a:r>
              <a:r>
                <a:rPr lang="en-US" sz="2800" dirty="0">
                  <a:cs typeface="Arial" charset="0"/>
                </a:rPr>
                <a:t>         </a:t>
              </a:r>
            </a:p>
          </p:txBody>
        </p:sp>
        <p:sp>
          <p:nvSpPr>
            <p:cNvPr id="156689" name="Rectangle 37"/>
            <p:cNvSpPr>
              <a:spLocks noChangeArrowheads="1"/>
            </p:cNvSpPr>
            <p:nvPr/>
          </p:nvSpPr>
          <p:spPr bwMode="auto">
            <a:xfrm>
              <a:off x="3024" y="1824"/>
              <a:ext cx="1104" cy="327"/>
            </a:xfrm>
            <a:prstGeom prst="rect">
              <a:avLst/>
            </a:prstGeom>
            <a:grpFill/>
            <a:ln w="9525">
              <a:noFill/>
              <a:miter lim="800000"/>
              <a:headEnd/>
              <a:tailEnd/>
            </a:ln>
          </p:spPr>
          <p:txBody>
            <a:bodyPr>
              <a:spAutoFit/>
            </a:bodyPr>
            <a:lstStyle/>
            <a:p>
              <a:pPr algn="l" rtl="0">
                <a:spcBef>
                  <a:spcPct val="50000"/>
                </a:spcBef>
                <a:defRPr/>
              </a:pPr>
              <a:r>
                <a:rPr lang="en-US" sz="2800" b="1" dirty="0">
                  <a:solidFill>
                    <a:srgbClr val="FF0000"/>
                  </a:solidFill>
                  <a:cs typeface="Arial" charset="0"/>
                </a:rPr>
                <a:t>CH</a:t>
              </a:r>
              <a:r>
                <a:rPr lang="en-US" sz="2800" b="1" baseline="-25000" dirty="0">
                  <a:solidFill>
                    <a:srgbClr val="FF0000"/>
                  </a:solidFill>
                  <a:cs typeface="Arial" charset="0"/>
                </a:rPr>
                <a:t>2</a:t>
              </a:r>
              <a:r>
                <a:rPr lang="en-US" sz="2800" b="1" dirty="0">
                  <a:solidFill>
                    <a:srgbClr val="FF0000"/>
                  </a:solidFill>
                  <a:cs typeface="Arial" charset="0"/>
                </a:rPr>
                <a:t>=CH</a:t>
              </a:r>
              <a:r>
                <a:rPr lang="en-US" sz="2800" b="1" baseline="-25000" dirty="0">
                  <a:solidFill>
                    <a:srgbClr val="FF0000"/>
                  </a:solidFill>
                  <a:cs typeface="Arial" charset="0"/>
                </a:rPr>
                <a:t>2</a:t>
              </a:r>
              <a:r>
                <a:rPr lang="en-US" sz="2800" dirty="0">
                  <a:solidFill>
                    <a:srgbClr val="FF0000"/>
                  </a:solidFill>
                  <a:cs typeface="Arial" charset="0"/>
                </a:rPr>
                <a:t>         </a:t>
              </a:r>
            </a:p>
          </p:txBody>
        </p:sp>
      </p:grpSp>
      <p:grpSp>
        <p:nvGrpSpPr>
          <p:cNvPr id="155655" name="Group 48"/>
          <p:cNvGrpSpPr>
            <a:grpSpLocks/>
          </p:cNvGrpSpPr>
          <p:nvPr/>
        </p:nvGrpSpPr>
        <p:grpSpPr bwMode="auto">
          <a:xfrm>
            <a:off x="228600" y="3886200"/>
            <a:ext cx="8382000" cy="523875"/>
            <a:chOff x="144" y="2448"/>
            <a:chExt cx="5280" cy="330"/>
          </a:xfrm>
        </p:grpSpPr>
        <p:sp>
          <p:nvSpPr>
            <p:cNvPr id="155656" name="Rectangle 17"/>
            <p:cNvSpPr>
              <a:spLocks noChangeArrowheads="1"/>
            </p:cNvSpPr>
            <p:nvPr/>
          </p:nvSpPr>
          <p:spPr bwMode="auto">
            <a:xfrm>
              <a:off x="1528" y="2448"/>
              <a:ext cx="672" cy="327"/>
            </a:xfrm>
            <a:prstGeom prst="rect">
              <a:avLst/>
            </a:prstGeom>
            <a:solidFill>
              <a:srgbClr val="FFFF00"/>
            </a:solidFill>
            <a:ln w="9525">
              <a:noFill/>
              <a:miter lim="800000"/>
              <a:headEnd/>
              <a:tailEnd/>
            </a:ln>
          </p:spPr>
          <p:txBody>
            <a:bodyPr>
              <a:spAutoFit/>
            </a:bodyPr>
            <a:lstStyle/>
            <a:p>
              <a:pPr algn="l" rtl="0">
                <a:spcBef>
                  <a:spcPct val="50000"/>
                </a:spcBef>
              </a:pPr>
              <a:r>
                <a:rPr lang="en-US" sz="2800" b="1"/>
                <a:t>+ Br</a:t>
              </a:r>
              <a:r>
                <a:rPr lang="en-US" sz="2800" b="1" baseline="-25000"/>
                <a:t>2</a:t>
              </a:r>
              <a:endParaRPr lang="en-US" sz="2800"/>
            </a:p>
          </p:txBody>
        </p:sp>
        <p:sp>
          <p:nvSpPr>
            <p:cNvPr id="155657" name="Rectangle 18"/>
            <p:cNvSpPr>
              <a:spLocks noChangeArrowheads="1"/>
            </p:cNvSpPr>
            <p:nvPr/>
          </p:nvSpPr>
          <p:spPr bwMode="auto">
            <a:xfrm>
              <a:off x="4704" y="2448"/>
              <a:ext cx="720" cy="327"/>
            </a:xfrm>
            <a:prstGeom prst="rect">
              <a:avLst/>
            </a:prstGeom>
            <a:solidFill>
              <a:srgbClr val="FFFF00"/>
            </a:solidFill>
            <a:ln w="9525">
              <a:noFill/>
              <a:miter lim="800000"/>
              <a:headEnd/>
              <a:tailEnd/>
            </a:ln>
          </p:spPr>
          <p:txBody>
            <a:bodyPr>
              <a:spAutoFit/>
            </a:bodyPr>
            <a:lstStyle/>
            <a:p>
              <a:pPr algn="l" rtl="0">
                <a:spcBef>
                  <a:spcPct val="50000"/>
                </a:spcBef>
              </a:pPr>
              <a:r>
                <a:rPr lang="en-US" sz="2800" b="1">
                  <a:solidFill>
                    <a:srgbClr val="FF0000"/>
                  </a:solidFill>
                </a:rPr>
                <a:t>+HBr</a:t>
              </a:r>
              <a:r>
                <a:rPr lang="en-US" sz="2800">
                  <a:solidFill>
                    <a:srgbClr val="FF0000"/>
                  </a:solidFill>
                </a:rPr>
                <a:t>         </a:t>
              </a:r>
            </a:p>
          </p:txBody>
        </p:sp>
        <p:sp>
          <p:nvSpPr>
            <p:cNvPr id="155658" name="Rectangle 40"/>
            <p:cNvSpPr>
              <a:spLocks noChangeArrowheads="1"/>
            </p:cNvSpPr>
            <p:nvPr/>
          </p:nvSpPr>
          <p:spPr bwMode="auto">
            <a:xfrm>
              <a:off x="144" y="2448"/>
              <a:ext cx="1421" cy="330"/>
            </a:xfrm>
            <a:prstGeom prst="rect">
              <a:avLst/>
            </a:prstGeom>
            <a:solidFill>
              <a:srgbClr val="FFFF00"/>
            </a:solidFill>
            <a:ln w="9525">
              <a:noFill/>
              <a:miter lim="800000"/>
              <a:headEnd/>
              <a:tailEnd/>
            </a:ln>
          </p:spPr>
          <p:txBody>
            <a:bodyPr>
              <a:spAutoFit/>
            </a:bodyPr>
            <a:lstStyle/>
            <a:p>
              <a:pPr algn="l" rtl="0">
                <a:spcBef>
                  <a:spcPct val="50000"/>
                </a:spcBef>
              </a:pPr>
              <a:r>
                <a:rPr lang="en-US" sz="2800" b="1"/>
                <a:t>CH</a:t>
              </a:r>
              <a:r>
                <a:rPr lang="en-US" sz="2800" b="1" baseline="-25000"/>
                <a:t>3</a:t>
              </a:r>
              <a:r>
                <a:rPr lang="en-US" sz="2800" b="1"/>
                <a:t>CH</a:t>
              </a:r>
              <a:r>
                <a:rPr lang="en-US" sz="2800" b="1" baseline="-25000"/>
                <a:t>2</a:t>
              </a:r>
              <a:r>
                <a:rPr lang="en-US" sz="2800" b="1"/>
                <a:t>CH</a:t>
              </a:r>
              <a:r>
                <a:rPr lang="en-US" sz="2800" b="1" baseline="-25000"/>
                <a:t>3</a:t>
              </a:r>
              <a:r>
                <a:rPr lang="en-US" sz="2800"/>
                <a:t>         </a:t>
              </a:r>
            </a:p>
          </p:txBody>
        </p:sp>
        <p:sp>
          <p:nvSpPr>
            <p:cNvPr id="155659" name="Rectangle 45"/>
            <p:cNvSpPr>
              <a:spLocks noChangeArrowheads="1"/>
            </p:cNvSpPr>
            <p:nvPr/>
          </p:nvSpPr>
          <p:spPr bwMode="auto">
            <a:xfrm>
              <a:off x="3024" y="2448"/>
              <a:ext cx="1680" cy="327"/>
            </a:xfrm>
            <a:prstGeom prst="rect">
              <a:avLst/>
            </a:prstGeom>
            <a:solidFill>
              <a:srgbClr val="FFFF00"/>
            </a:solidFill>
            <a:ln w="9525">
              <a:noFill/>
              <a:miter lim="800000"/>
              <a:headEnd/>
              <a:tailEnd/>
            </a:ln>
          </p:spPr>
          <p:txBody>
            <a:bodyPr>
              <a:spAutoFit/>
            </a:bodyPr>
            <a:lstStyle/>
            <a:p>
              <a:pPr algn="l" rtl="0">
                <a:spcBef>
                  <a:spcPct val="50000"/>
                </a:spcBef>
              </a:pPr>
              <a:r>
                <a:rPr lang="en-US" sz="2800" b="1"/>
                <a:t>CH</a:t>
              </a:r>
              <a:r>
                <a:rPr lang="en-US" sz="2800" b="1" baseline="-25000"/>
                <a:t>3</a:t>
              </a:r>
              <a:r>
                <a:rPr lang="en-US" sz="2800" b="1"/>
                <a:t>CH</a:t>
              </a:r>
              <a:r>
                <a:rPr lang="en-US" sz="2800" b="1" baseline="-25000"/>
                <a:t>2</a:t>
              </a:r>
              <a:r>
                <a:rPr lang="en-US" sz="2800" b="1"/>
                <a:t>CH</a:t>
              </a:r>
              <a:r>
                <a:rPr lang="en-US" sz="2800" b="1" baseline="-25000"/>
                <a:t>2</a:t>
              </a:r>
              <a:r>
                <a:rPr lang="en-US" sz="2800" b="1"/>
                <a:t>Br</a:t>
              </a:r>
              <a:r>
                <a:rPr lang="en-US" sz="2800"/>
                <a:t>         </a:t>
              </a:r>
            </a:p>
          </p:txBody>
        </p:sp>
        <p:sp>
          <p:nvSpPr>
            <p:cNvPr id="155660" name="Line 47"/>
            <p:cNvSpPr>
              <a:spLocks noChangeShapeType="1"/>
            </p:cNvSpPr>
            <p:nvPr/>
          </p:nvSpPr>
          <p:spPr bwMode="auto">
            <a:xfrm>
              <a:off x="2544" y="2640"/>
              <a:ext cx="432" cy="0"/>
            </a:xfrm>
            <a:prstGeom prst="line">
              <a:avLst/>
            </a:prstGeom>
            <a:noFill/>
            <a:ln w="57150">
              <a:solidFill>
                <a:schemeClr val="tx1"/>
              </a:solidFill>
              <a:round/>
              <a:headEnd/>
              <a:tailEnd type="triangle" w="med" len="med"/>
            </a:ln>
          </p:spPr>
          <p:txBody>
            <a:bodyPr/>
            <a:lstStyle/>
            <a:p>
              <a:endParaRPr lang="ar-A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xit" presetSubtype="0" fill="hold" nodeType="clickEffect">
                                  <p:stCondLst>
                                    <p:cond delay="0"/>
                                  </p:stCondLst>
                                  <p:childTnLst>
                                    <p:anim calcmode="discrete" valueType="str">
                                      <p:cBhvr>
                                        <p:cTn id="6" dur="1000"/>
                                        <p:tgtEl>
                                          <p:spTgt spid="4"/>
                                        </p:tgtEl>
                                        <p:attrNameLst>
                                          <p:attrName>style.visibility</p:attrName>
                                        </p:attrNameLst>
                                      </p:cBhvr>
                                      <p:tavLst>
                                        <p:tav tm="0">
                                          <p:val>
                                            <p:strVal val="hidden"/>
                                          </p:val>
                                        </p:tav>
                                        <p:tav tm="50000">
                                          <p:val>
                                            <p:strVal val="visible"/>
                                          </p:val>
                                        </p:tav>
                                      </p:tavLst>
                                    </p:anim>
                                    <p:set>
                                      <p:cBhvr>
                                        <p:cTn id="7"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1"/>
          <p:cNvSpPr>
            <a:spLocks noGrp="1"/>
          </p:cNvSpPr>
          <p:nvPr>
            <p:ph type="sldNum" sz="quarter" idx="12"/>
          </p:nvPr>
        </p:nvSpPr>
        <p:spPr>
          <a:noFill/>
        </p:spPr>
        <p:txBody>
          <a:bodyPr/>
          <a:lstStyle/>
          <a:p>
            <a:fld id="{6CA5DE3D-F062-4D15-85C0-CAF8C469BA39}" type="slidenum">
              <a:rPr lang="ar-SA" smtClean="0"/>
              <a:pPr/>
              <a:t>152</a:t>
            </a:fld>
            <a:endParaRPr lang="en-US" smtClean="0"/>
          </a:p>
        </p:txBody>
      </p:sp>
      <p:sp>
        <p:nvSpPr>
          <p:cNvPr id="156675" name="Text Box 2"/>
          <p:cNvSpPr txBox="1">
            <a:spLocks noChangeArrowheads="1"/>
          </p:cNvSpPr>
          <p:nvPr/>
        </p:nvSpPr>
        <p:spPr bwMode="auto">
          <a:xfrm>
            <a:off x="3124200" y="228600"/>
            <a:ext cx="5791200" cy="641350"/>
          </a:xfrm>
          <a:prstGeom prst="rect">
            <a:avLst/>
          </a:prstGeom>
          <a:solidFill>
            <a:srgbClr val="FFFF00"/>
          </a:solidFill>
          <a:ln w="9525">
            <a:noFill/>
            <a:miter lim="800000"/>
            <a:headEnd/>
            <a:tailEnd/>
          </a:ln>
        </p:spPr>
        <p:txBody>
          <a:bodyPr>
            <a:spAutoFit/>
          </a:bodyPr>
          <a:lstStyle/>
          <a:p>
            <a:pPr>
              <a:spcBef>
                <a:spcPct val="50000"/>
              </a:spcBef>
            </a:pPr>
            <a:r>
              <a:rPr lang="ar-SA" sz="3600" b="1">
                <a:cs typeface="Times New Roman" pitchFamily="18" charset="0"/>
              </a:rPr>
              <a:t>اكتب معادلة تعبر عن التفاعل التالي :</a:t>
            </a:r>
            <a:endParaRPr lang="en-US" sz="3600" b="1">
              <a:cs typeface="Times New Roman" pitchFamily="18" charset="0"/>
            </a:endParaRPr>
          </a:p>
        </p:txBody>
      </p:sp>
      <p:sp>
        <p:nvSpPr>
          <p:cNvPr id="156676" name="Text Box 6"/>
          <p:cNvSpPr txBox="1">
            <a:spLocks noChangeArrowheads="1"/>
          </p:cNvSpPr>
          <p:nvPr/>
        </p:nvSpPr>
        <p:spPr bwMode="auto">
          <a:xfrm>
            <a:off x="381000" y="1187450"/>
            <a:ext cx="8686800" cy="641350"/>
          </a:xfrm>
          <a:prstGeom prst="rect">
            <a:avLst/>
          </a:prstGeom>
          <a:solidFill>
            <a:srgbClr val="FFFF00"/>
          </a:solidFill>
          <a:ln w="9525">
            <a:noFill/>
            <a:miter lim="800000"/>
            <a:headEnd/>
            <a:tailEnd/>
          </a:ln>
        </p:spPr>
        <p:txBody>
          <a:bodyPr>
            <a:spAutoFit/>
          </a:bodyPr>
          <a:lstStyle/>
          <a:p>
            <a:pPr>
              <a:spcBef>
                <a:spcPct val="50000"/>
              </a:spcBef>
            </a:pPr>
            <a:r>
              <a:rPr lang="ar-SA" sz="3600" b="1">
                <a:cs typeface="Times New Roman" pitchFamily="18" charset="0"/>
              </a:rPr>
              <a:t>* تسخين </a:t>
            </a:r>
            <a:r>
              <a:rPr lang="en-US" sz="3600" b="1">
                <a:cs typeface="Times New Roman" pitchFamily="18" charset="0"/>
              </a:rPr>
              <a:t>1</a:t>
            </a:r>
            <a:r>
              <a:rPr lang="ar-SA" sz="3600" b="1">
                <a:cs typeface="Times New Roman" pitchFamily="18" charset="0"/>
              </a:rPr>
              <a:t>-بروبانول بوجود حمض الكبريتيك المركز .</a:t>
            </a:r>
            <a:endParaRPr lang="en-US" sz="3600" b="1">
              <a:cs typeface="Times New Roman" pitchFamily="18" charset="0"/>
            </a:endParaRPr>
          </a:p>
        </p:txBody>
      </p:sp>
      <p:grpSp>
        <p:nvGrpSpPr>
          <p:cNvPr id="2" name="Group 7"/>
          <p:cNvGrpSpPr>
            <a:grpSpLocks/>
          </p:cNvGrpSpPr>
          <p:nvPr/>
        </p:nvGrpSpPr>
        <p:grpSpPr bwMode="auto">
          <a:xfrm>
            <a:off x="533400" y="2300288"/>
            <a:ext cx="7924800" cy="1052512"/>
            <a:chOff x="144" y="729"/>
            <a:chExt cx="4992" cy="663"/>
          </a:xfrm>
          <a:solidFill>
            <a:schemeClr val="accent5"/>
          </a:solidFill>
        </p:grpSpPr>
        <p:sp>
          <p:nvSpPr>
            <p:cNvPr id="158733" name="Text Box 8"/>
            <p:cNvSpPr txBox="1">
              <a:spLocks noChangeArrowheads="1"/>
            </p:cNvSpPr>
            <p:nvPr/>
          </p:nvSpPr>
          <p:spPr bwMode="auto">
            <a:xfrm>
              <a:off x="2016" y="1104"/>
              <a:ext cx="576" cy="288"/>
            </a:xfrm>
            <a:prstGeom prst="rect">
              <a:avLst/>
            </a:prstGeom>
            <a:grpFill/>
            <a:ln w="9525">
              <a:noFill/>
              <a:miter lim="800000"/>
              <a:headEnd/>
              <a:tailEnd/>
            </a:ln>
          </p:spPr>
          <p:txBody>
            <a:bodyPr>
              <a:spAutoFit/>
            </a:bodyPr>
            <a:lstStyle/>
            <a:p>
              <a:pPr algn="ctr" rtl="0">
                <a:spcBef>
                  <a:spcPct val="50000"/>
                </a:spcBef>
                <a:defRPr/>
              </a:pPr>
              <a:r>
                <a:rPr lang="el-GR" sz="3600" b="1" baseline="30000">
                  <a:solidFill>
                    <a:srgbClr val="FF0000"/>
                  </a:solidFill>
                  <a:cs typeface="Times New Roman" pitchFamily="18" charset="0"/>
                </a:rPr>
                <a:t>Δ</a:t>
              </a:r>
            </a:p>
          </p:txBody>
        </p:sp>
        <p:sp>
          <p:nvSpPr>
            <p:cNvPr id="158734" name="Rectangle 9"/>
            <p:cNvSpPr>
              <a:spLocks noChangeArrowheads="1"/>
            </p:cNvSpPr>
            <p:nvPr/>
          </p:nvSpPr>
          <p:spPr bwMode="auto">
            <a:xfrm>
              <a:off x="144" y="864"/>
              <a:ext cx="1728" cy="330"/>
            </a:xfrm>
            <a:prstGeom prst="rect">
              <a:avLst/>
            </a:prstGeom>
            <a:grpFill/>
            <a:ln w="9525">
              <a:noFill/>
              <a:miter lim="800000"/>
              <a:headEnd/>
              <a:tailEnd/>
            </a:ln>
          </p:spPr>
          <p:txBody>
            <a:bodyPr>
              <a:spAutoFit/>
            </a:bodyPr>
            <a:lstStyle/>
            <a:p>
              <a:pPr algn="l" rtl="0">
                <a:spcBef>
                  <a:spcPct val="50000"/>
                </a:spcBef>
                <a:defRPr/>
              </a:pPr>
              <a:r>
                <a:rPr lang="en-US" sz="2800" b="1">
                  <a:solidFill>
                    <a:srgbClr val="FF0000"/>
                  </a:solidFill>
                  <a:cs typeface="Arial" charset="0"/>
                </a:rPr>
                <a:t>CH</a:t>
              </a:r>
              <a:r>
                <a:rPr lang="en-US" sz="2800" b="1" baseline="-25000">
                  <a:solidFill>
                    <a:srgbClr val="FF0000"/>
                  </a:solidFill>
                  <a:cs typeface="Arial" charset="0"/>
                </a:rPr>
                <a:t>3</a:t>
              </a:r>
              <a:r>
                <a:rPr lang="en-US" sz="2800" b="1">
                  <a:solidFill>
                    <a:srgbClr val="FF0000"/>
                  </a:solidFill>
                  <a:cs typeface="Arial" charset="0"/>
                </a:rPr>
                <a:t>CH</a:t>
              </a:r>
              <a:r>
                <a:rPr lang="en-US" sz="2800" b="1" baseline="-25000">
                  <a:solidFill>
                    <a:srgbClr val="FF0000"/>
                  </a:solidFill>
                  <a:cs typeface="Arial" charset="0"/>
                </a:rPr>
                <a:t>2</a:t>
              </a:r>
              <a:r>
                <a:rPr lang="en-US" sz="2800" b="1">
                  <a:solidFill>
                    <a:srgbClr val="FF0000"/>
                  </a:solidFill>
                  <a:cs typeface="Arial" charset="0"/>
                </a:rPr>
                <a:t>CH</a:t>
              </a:r>
              <a:r>
                <a:rPr lang="en-US" sz="2800" b="1" baseline="-25000">
                  <a:solidFill>
                    <a:srgbClr val="FF0000"/>
                  </a:solidFill>
                  <a:cs typeface="Arial" charset="0"/>
                </a:rPr>
                <a:t>2</a:t>
              </a:r>
              <a:r>
                <a:rPr lang="en-US" sz="2800" b="1">
                  <a:solidFill>
                    <a:srgbClr val="FF0000"/>
                  </a:solidFill>
                  <a:cs typeface="Arial" charset="0"/>
                </a:rPr>
                <a:t>OH</a:t>
              </a:r>
              <a:r>
                <a:rPr lang="en-US" sz="2800">
                  <a:solidFill>
                    <a:srgbClr val="FF0000"/>
                  </a:solidFill>
                  <a:cs typeface="Arial" charset="0"/>
                </a:rPr>
                <a:t>         </a:t>
              </a:r>
            </a:p>
          </p:txBody>
        </p:sp>
        <p:sp>
          <p:nvSpPr>
            <p:cNvPr id="158735" name="Line 10"/>
            <p:cNvSpPr>
              <a:spLocks noChangeShapeType="1"/>
            </p:cNvSpPr>
            <p:nvPr/>
          </p:nvSpPr>
          <p:spPr bwMode="auto">
            <a:xfrm>
              <a:off x="1920" y="1056"/>
              <a:ext cx="960" cy="0"/>
            </a:xfrm>
            <a:prstGeom prst="line">
              <a:avLst/>
            </a:prstGeom>
            <a:grpFill/>
            <a:ln w="57150">
              <a:solidFill>
                <a:schemeClr val="tx1"/>
              </a:solidFill>
              <a:round/>
              <a:headEnd/>
              <a:tailEnd type="triangle" w="med" len="med"/>
            </a:ln>
          </p:spPr>
          <p:txBody>
            <a:bodyPr/>
            <a:lstStyle/>
            <a:p>
              <a:pPr algn="l" rtl="0">
                <a:defRPr/>
              </a:pPr>
              <a:endParaRPr lang="en-US">
                <a:solidFill>
                  <a:srgbClr val="FF0000"/>
                </a:solidFill>
                <a:cs typeface="Arial" charset="0"/>
              </a:endParaRPr>
            </a:p>
          </p:txBody>
        </p:sp>
        <p:sp>
          <p:nvSpPr>
            <p:cNvPr id="158736" name="Rectangle 11"/>
            <p:cNvSpPr>
              <a:spLocks noChangeArrowheads="1"/>
            </p:cNvSpPr>
            <p:nvPr/>
          </p:nvSpPr>
          <p:spPr bwMode="auto">
            <a:xfrm>
              <a:off x="2928" y="864"/>
              <a:ext cx="1438" cy="330"/>
            </a:xfrm>
            <a:prstGeom prst="rect">
              <a:avLst/>
            </a:prstGeom>
            <a:grpFill/>
            <a:ln w="9525">
              <a:noFill/>
              <a:miter lim="800000"/>
              <a:headEnd/>
              <a:tailEnd/>
            </a:ln>
          </p:spPr>
          <p:txBody>
            <a:bodyPr>
              <a:spAutoFit/>
            </a:bodyPr>
            <a:lstStyle/>
            <a:p>
              <a:pPr algn="l" rtl="0">
                <a:spcBef>
                  <a:spcPct val="50000"/>
                </a:spcBef>
                <a:defRPr/>
              </a:pPr>
              <a:r>
                <a:rPr lang="en-US" sz="2800" b="1">
                  <a:solidFill>
                    <a:srgbClr val="FF0000"/>
                  </a:solidFill>
                  <a:cs typeface="Arial" charset="0"/>
                </a:rPr>
                <a:t>CH</a:t>
              </a:r>
              <a:r>
                <a:rPr lang="en-US" sz="2800" b="1" baseline="-25000">
                  <a:solidFill>
                    <a:srgbClr val="FF0000"/>
                  </a:solidFill>
                  <a:cs typeface="Arial" charset="0"/>
                </a:rPr>
                <a:t>3</a:t>
              </a:r>
              <a:r>
                <a:rPr lang="en-US" sz="2800" b="1">
                  <a:solidFill>
                    <a:srgbClr val="FF0000"/>
                  </a:solidFill>
                  <a:cs typeface="Arial" charset="0"/>
                </a:rPr>
                <a:t>CH=CH</a:t>
              </a:r>
              <a:r>
                <a:rPr lang="en-US" sz="2800" b="1" baseline="-25000">
                  <a:solidFill>
                    <a:srgbClr val="FF0000"/>
                  </a:solidFill>
                  <a:cs typeface="Arial" charset="0"/>
                </a:rPr>
                <a:t>2</a:t>
              </a:r>
              <a:r>
                <a:rPr lang="en-US" sz="2800">
                  <a:solidFill>
                    <a:srgbClr val="FF0000"/>
                  </a:solidFill>
                  <a:cs typeface="Arial" charset="0"/>
                </a:rPr>
                <a:t>         </a:t>
              </a:r>
            </a:p>
          </p:txBody>
        </p:sp>
        <p:sp>
          <p:nvSpPr>
            <p:cNvPr id="158737" name="Rectangle 12"/>
            <p:cNvSpPr>
              <a:spLocks noChangeArrowheads="1"/>
            </p:cNvSpPr>
            <p:nvPr/>
          </p:nvSpPr>
          <p:spPr bwMode="auto">
            <a:xfrm>
              <a:off x="4416" y="864"/>
              <a:ext cx="720" cy="330"/>
            </a:xfrm>
            <a:prstGeom prst="rect">
              <a:avLst/>
            </a:prstGeom>
            <a:grpFill/>
            <a:ln w="9525">
              <a:noFill/>
              <a:miter lim="800000"/>
              <a:headEnd/>
              <a:tailEnd/>
            </a:ln>
          </p:spPr>
          <p:txBody>
            <a:bodyPr>
              <a:spAutoFit/>
            </a:bodyPr>
            <a:lstStyle/>
            <a:p>
              <a:pPr algn="l" rtl="0">
                <a:spcBef>
                  <a:spcPct val="50000"/>
                </a:spcBef>
                <a:defRPr/>
              </a:pPr>
              <a:r>
                <a:rPr lang="en-US" sz="2800" b="1">
                  <a:solidFill>
                    <a:srgbClr val="FF0000"/>
                  </a:solidFill>
                  <a:cs typeface="Arial" charset="0"/>
                </a:rPr>
                <a:t>+H</a:t>
              </a:r>
              <a:r>
                <a:rPr lang="en-US" sz="2800" b="1" baseline="-25000">
                  <a:solidFill>
                    <a:srgbClr val="FF0000"/>
                  </a:solidFill>
                  <a:cs typeface="Arial" charset="0"/>
                </a:rPr>
                <a:t>2</a:t>
              </a:r>
              <a:r>
                <a:rPr lang="en-US" sz="2800" b="1">
                  <a:solidFill>
                    <a:srgbClr val="FF0000"/>
                  </a:solidFill>
                  <a:cs typeface="Arial" charset="0"/>
                </a:rPr>
                <a:t>O</a:t>
              </a:r>
              <a:r>
                <a:rPr lang="en-US" sz="2800">
                  <a:solidFill>
                    <a:srgbClr val="FF0000"/>
                  </a:solidFill>
                  <a:cs typeface="Arial" charset="0"/>
                </a:rPr>
                <a:t>         </a:t>
              </a:r>
            </a:p>
          </p:txBody>
        </p:sp>
        <p:sp>
          <p:nvSpPr>
            <p:cNvPr id="158738" name="Rectangle 13"/>
            <p:cNvSpPr>
              <a:spLocks noChangeArrowheads="1"/>
            </p:cNvSpPr>
            <p:nvPr/>
          </p:nvSpPr>
          <p:spPr bwMode="auto">
            <a:xfrm>
              <a:off x="1968" y="729"/>
              <a:ext cx="864" cy="330"/>
            </a:xfrm>
            <a:prstGeom prst="rect">
              <a:avLst/>
            </a:prstGeom>
            <a:grpFill/>
            <a:ln w="9525">
              <a:noFill/>
              <a:miter lim="800000"/>
              <a:headEnd/>
              <a:tailEnd/>
            </a:ln>
          </p:spPr>
          <p:txBody>
            <a:bodyPr>
              <a:spAutoFit/>
            </a:bodyPr>
            <a:lstStyle/>
            <a:p>
              <a:pPr algn="l" rtl="0">
                <a:spcBef>
                  <a:spcPct val="50000"/>
                </a:spcBef>
                <a:defRPr/>
              </a:pPr>
              <a:r>
                <a:rPr lang="en-US" sz="2800" b="1">
                  <a:solidFill>
                    <a:srgbClr val="FF0000"/>
                  </a:solidFill>
                  <a:cs typeface="Arial" charset="0"/>
                </a:rPr>
                <a:t>H</a:t>
              </a:r>
              <a:r>
                <a:rPr lang="en-US" sz="2800" b="1" baseline="-25000">
                  <a:solidFill>
                    <a:srgbClr val="FF0000"/>
                  </a:solidFill>
                  <a:cs typeface="Arial" charset="0"/>
                </a:rPr>
                <a:t>2</a:t>
              </a:r>
              <a:r>
                <a:rPr lang="en-US" sz="2800" b="1">
                  <a:solidFill>
                    <a:srgbClr val="FF0000"/>
                  </a:solidFill>
                  <a:cs typeface="Arial" charset="0"/>
                </a:rPr>
                <a:t>SO</a:t>
              </a:r>
              <a:r>
                <a:rPr lang="en-US" sz="2800" b="1" baseline="-25000">
                  <a:solidFill>
                    <a:srgbClr val="FF0000"/>
                  </a:solidFill>
                  <a:cs typeface="Arial" charset="0"/>
                </a:rPr>
                <a:t>4</a:t>
              </a:r>
              <a:r>
                <a:rPr lang="en-US" sz="2800">
                  <a:solidFill>
                    <a:srgbClr val="FF0000"/>
                  </a:solidFill>
                  <a:cs typeface="Arial" charset="0"/>
                </a:rPr>
                <a:t>         </a:t>
              </a:r>
            </a:p>
          </p:txBody>
        </p:sp>
      </p:grpSp>
      <p:sp>
        <p:nvSpPr>
          <p:cNvPr id="156678" name="Text Box 14"/>
          <p:cNvSpPr txBox="1">
            <a:spLocks noChangeArrowheads="1"/>
          </p:cNvSpPr>
          <p:nvPr/>
        </p:nvSpPr>
        <p:spPr bwMode="auto">
          <a:xfrm>
            <a:off x="2971800" y="4159250"/>
            <a:ext cx="6096000" cy="641350"/>
          </a:xfrm>
          <a:prstGeom prst="rect">
            <a:avLst/>
          </a:prstGeom>
          <a:solidFill>
            <a:srgbClr val="FFFF00"/>
          </a:solidFill>
          <a:ln w="9525">
            <a:noFill/>
            <a:miter lim="800000"/>
            <a:headEnd/>
            <a:tailEnd/>
          </a:ln>
        </p:spPr>
        <p:txBody>
          <a:bodyPr>
            <a:spAutoFit/>
          </a:bodyPr>
          <a:lstStyle/>
          <a:p>
            <a:pPr>
              <a:spcBef>
                <a:spcPct val="50000"/>
              </a:spcBef>
            </a:pPr>
            <a:r>
              <a:rPr lang="ar-SA" sz="3600" b="1">
                <a:cs typeface="Times New Roman" pitchFamily="18" charset="0"/>
              </a:rPr>
              <a:t>*تفاعل الإيثان مع الكلور في الضوء .</a:t>
            </a:r>
            <a:endParaRPr lang="en-US" sz="3600" b="1">
              <a:cs typeface="Times New Roman" pitchFamily="18" charset="0"/>
            </a:endParaRPr>
          </a:p>
        </p:txBody>
      </p:sp>
      <p:grpSp>
        <p:nvGrpSpPr>
          <p:cNvPr id="156679" name="Group 15"/>
          <p:cNvGrpSpPr>
            <a:grpSpLocks/>
          </p:cNvGrpSpPr>
          <p:nvPr/>
        </p:nvGrpSpPr>
        <p:grpSpPr bwMode="auto">
          <a:xfrm>
            <a:off x="228600" y="5302250"/>
            <a:ext cx="7543800" cy="641350"/>
            <a:chOff x="144" y="192"/>
            <a:chExt cx="4752" cy="404"/>
          </a:xfrm>
        </p:grpSpPr>
        <p:sp>
          <p:nvSpPr>
            <p:cNvPr id="156680" name="Rectangle 16"/>
            <p:cNvSpPr>
              <a:spLocks noChangeArrowheads="1"/>
            </p:cNvSpPr>
            <p:nvPr/>
          </p:nvSpPr>
          <p:spPr bwMode="auto">
            <a:xfrm>
              <a:off x="4052" y="192"/>
              <a:ext cx="844" cy="404"/>
            </a:xfrm>
            <a:prstGeom prst="rect">
              <a:avLst/>
            </a:prstGeom>
            <a:solidFill>
              <a:srgbClr val="FFFF00"/>
            </a:solidFill>
            <a:ln w="9525">
              <a:noFill/>
              <a:miter lim="800000"/>
              <a:headEnd/>
              <a:tailEnd/>
            </a:ln>
          </p:spPr>
          <p:txBody>
            <a:bodyPr>
              <a:spAutoFit/>
            </a:bodyPr>
            <a:lstStyle/>
            <a:p>
              <a:pPr algn="l" rtl="0">
                <a:spcBef>
                  <a:spcPct val="50000"/>
                </a:spcBef>
              </a:pPr>
              <a:r>
                <a:rPr lang="en-US" sz="3600" b="1">
                  <a:solidFill>
                    <a:srgbClr val="FF0000"/>
                  </a:solidFill>
                </a:rPr>
                <a:t>+HCl</a:t>
              </a:r>
              <a:r>
                <a:rPr lang="en-US" sz="3600">
                  <a:solidFill>
                    <a:srgbClr val="FF0000"/>
                  </a:solidFill>
                </a:rPr>
                <a:t>         </a:t>
              </a:r>
            </a:p>
          </p:txBody>
        </p:sp>
        <p:sp>
          <p:nvSpPr>
            <p:cNvPr id="156681" name="Rectangle 17"/>
            <p:cNvSpPr>
              <a:spLocks noChangeArrowheads="1"/>
            </p:cNvSpPr>
            <p:nvPr/>
          </p:nvSpPr>
          <p:spPr bwMode="auto">
            <a:xfrm>
              <a:off x="144" y="192"/>
              <a:ext cx="1200" cy="404"/>
            </a:xfrm>
            <a:prstGeom prst="rect">
              <a:avLst/>
            </a:prstGeom>
            <a:solidFill>
              <a:srgbClr val="FFFF00"/>
            </a:solidFill>
            <a:ln w="9525">
              <a:noFill/>
              <a:miter lim="800000"/>
              <a:headEnd/>
              <a:tailEnd/>
            </a:ln>
          </p:spPr>
          <p:txBody>
            <a:bodyPr>
              <a:spAutoFit/>
            </a:bodyPr>
            <a:lstStyle/>
            <a:p>
              <a:pPr algn="l" rtl="0">
                <a:spcBef>
                  <a:spcPct val="50000"/>
                </a:spcBef>
              </a:pPr>
              <a:r>
                <a:rPr lang="en-US" sz="3600" b="1"/>
                <a:t>CH</a:t>
              </a:r>
              <a:r>
                <a:rPr lang="en-US" sz="3600" b="1" baseline="-25000"/>
                <a:t>3</a:t>
              </a:r>
              <a:r>
                <a:rPr lang="en-US" sz="3600" b="1"/>
                <a:t>CH</a:t>
              </a:r>
              <a:r>
                <a:rPr lang="en-US" sz="3600" b="1" baseline="-25000"/>
                <a:t>3</a:t>
              </a:r>
              <a:r>
                <a:rPr lang="en-US" sz="3600"/>
                <a:t>         </a:t>
              </a:r>
            </a:p>
          </p:txBody>
        </p:sp>
        <p:sp>
          <p:nvSpPr>
            <p:cNvPr id="156682" name="Rectangle 18"/>
            <p:cNvSpPr>
              <a:spLocks noChangeArrowheads="1"/>
            </p:cNvSpPr>
            <p:nvPr/>
          </p:nvSpPr>
          <p:spPr bwMode="auto">
            <a:xfrm>
              <a:off x="2640" y="192"/>
              <a:ext cx="1488" cy="404"/>
            </a:xfrm>
            <a:prstGeom prst="rect">
              <a:avLst/>
            </a:prstGeom>
            <a:solidFill>
              <a:srgbClr val="FFFF00"/>
            </a:solidFill>
            <a:ln w="9525">
              <a:noFill/>
              <a:miter lim="800000"/>
              <a:headEnd/>
              <a:tailEnd/>
            </a:ln>
          </p:spPr>
          <p:txBody>
            <a:bodyPr>
              <a:spAutoFit/>
            </a:bodyPr>
            <a:lstStyle/>
            <a:p>
              <a:pPr algn="l" rtl="0">
                <a:spcBef>
                  <a:spcPct val="50000"/>
                </a:spcBef>
              </a:pPr>
              <a:r>
                <a:rPr lang="en-US" sz="3600" b="1"/>
                <a:t>CH</a:t>
              </a:r>
              <a:r>
                <a:rPr lang="en-US" sz="3600" b="1" baseline="-25000"/>
                <a:t>3</a:t>
              </a:r>
              <a:r>
                <a:rPr lang="en-US" sz="3600" b="1"/>
                <a:t>CH</a:t>
              </a:r>
              <a:r>
                <a:rPr lang="en-US" sz="3600" b="1" baseline="-25000"/>
                <a:t>2</a:t>
              </a:r>
              <a:r>
                <a:rPr lang="en-US" sz="3600" b="1"/>
                <a:t>Cl</a:t>
              </a:r>
              <a:r>
                <a:rPr lang="en-US" sz="3600"/>
                <a:t>         </a:t>
              </a:r>
            </a:p>
          </p:txBody>
        </p:sp>
        <p:sp>
          <p:nvSpPr>
            <p:cNvPr id="156683" name="Line 19"/>
            <p:cNvSpPr>
              <a:spLocks noChangeShapeType="1"/>
            </p:cNvSpPr>
            <p:nvPr/>
          </p:nvSpPr>
          <p:spPr bwMode="auto">
            <a:xfrm>
              <a:off x="2208" y="384"/>
              <a:ext cx="432" cy="0"/>
            </a:xfrm>
            <a:prstGeom prst="line">
              <a:avLst/>
            </a:prstGeom>
            <a:noFill/>
            <a:ln w="57150">
              <a:solidFill>
                <a:schemeClr val="tx1"/>
              </a:solidFill>
              <a:round/>
              <a:headEnd/>
              <a:tailEnd type="triangle" w="med" len="med"/>
            </a:ln>
          </p:spPr>
          <p:txBody>
            <a:bodyPr/>
            <a:lstStyle/>
            <a:p>
              <a:endParaRPr lang="ar-AE"/>
            </a:p>
          </p:txBody>
        </p:sp>
        <p:sp>
          <p:nvSpPr>
            <p:cNvPr id="156684" name="Rectangle 20"/>
            <p:cNvSpPr>
              <a:spLocks noChangeArrowheads="1"/>
            </p:cNvSpPr>
            <p:nvPr/>
          </p:nvSpPr>
          <p:spPr bwMode="auto">
            <a:xfrm>
              <a:off x="1248" y="192"/>
              <a:ext cx="912" cy="404"/>
            </a:xfrm>
            <a:prstGeom prst="rect">
              <a:avLst/>
            </a:prstGeom>
            <a:solidFill>
              <a:srgbClr val="FFFF00"/>
            </a:solidFill>
            <a:ln w="9525">
              <a:noFill/>
              <a:miter lim="800000"/>
              <a:headEnd/>
              <a:tailEnd/>
            </a:ln>
          </p:spPr>
          <p:txBody>
            <a:bodyPr>
              <a:spAutoFit/>
            </a:bodyPr>
            <a:lstStyle/>
            <a:p>
              <a:pPr algn="l" rtl="0">
                <a:spcBef>
                  <a:spcPct val="50000"/>
                </a:spcBef>
              </a:pPr>
              <a:r>
                <a:rPr lang="en-US" sz="3600" b="1">
                  <a:solidFill>
                    <a:srgbClr val="FF0000"/>
                  </a:solidFill>
                </a:rPr>
                <a:t>+ Cl</a:t>
              </a:r>
              <a:r>
                <a:rPr lang="en-US" sz="3600" b="1" baseline="-25000">
                  <a:solidFill>
                    <a:srgbClr val="FF0000"/>
                  </a:solidFill>
                </a:rPr>
                <a:t>2</a:t>
              </a:r>
              <a:endParaRPr lang="en-US" sz="3600">
                <a:solidFill>
                  <a:srgbClr val="FF0000"/>
                </a:solidFill>
              </a:endParaRPr>
            </a:p>
          </p:txBody>
        </p:sp>
      </p:gr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1"/>
          <p:cNvSpPr>
            <a:spLocks noGrp="1"/>
          </p:cNvSpPr>
          <p:nvPr>
            <p:ph type="sldNum" sz="quarter" idx="12"/>
          </p:nvPr>
        </p:nvSpPr>
        <p:spPr>
          <a:noFill/>
        </p:spPr>
        <p:txBody>
          <a:bodyPr/>
          <a:lstStyle/>
          <a:p>
            <a:fld id="{601BF3FC-459B-4841-846A-08733626DD14}" type="slidenum">
              <a:rPr lang="ar-SA" smtClean="0"/>
              <a:pPr/>
              <a:t>153</a:t>
            </a:fld>
            <a:endParaRPr lang="en-US" smtClean="0"/>
          </a:p>
        </p:txBody>
      </p:sp>
      <p:grpSp>
        <p:nvGrpSpPr>
          <p:cNvPr id="2" name="Group 16"/>
          <p:cNvGrpSpPr>
            <a:grpSpLocks/>
          </p:cNvGrpSpPr>
          <p:nvPr/>
        </p:nvGrpSpPr>
        <p:grpSpPr bwMode="auto">
          <a:xfrm>
            <a:off x="228600" y="1339850"/>
            <a:ext cx="6248400" cy="717550"/>
            <a:chOff x="144" y="144"/>
            <a:chExt cx="3936" cy="452"/>
          </a:xfrm>
          <a:solidFill>
            <a:schemeClr val="accent1">
              <a:lumMod val="20000"/>
              <a:lumOff val="80000"/>
            </a:schemeClr>
          </a:solidFill>
        </p:grpSpPr>
        <p:sp>
          <p:nvSpPr>
            <p:cNvPr id="159755" name="Rectangle 4"/>
            <p:cNvSpPr>
              <a:spLocks noChangeArrowheads="1"/>
            </p:cNvSpPr>
            <p:nvPr/>
          </p:nvSpPr>
          <p:spPr bwMode="auto">
            <a:xfrm>
              <a:off x="144" y="192"/>
              <a:ext cx="960" cy="404"/>
            </a:xfrm>
            <a:prstGeom prst="rect">
              <a:avLst/>
            </a:prstGeom>
            <a:grpFill/>
            <a:ln w="9525">
              <a:noFill/>
              <a:miter lim="800000"/>
              <a:headEnd/>
              <a:tailEnd/>
            </a:ln>
          </p:spPr>
          <p:txBody>
            <a:bodyPr>
              <a:spAutoFit/>
            </a:bodyPr>
            <a:lstStyle/>
            <a:p>
              <a:pPr>
                <a:spcBef>
                  <a:spcPct val="50000"/>
                </a:spcBef>
                <a:defRPr/>
              </a:pPr>
              <a:r>
                <a:rPr lang="en-US" sz="3600" b="1">
                  <a:cs typeface="Arial" charset="0"/>
                </a:rPr>
                <a:t>C</a:t>
              </a:r>
              <a:r>
                <a:rPr lang="en-US" sz="3600" b="1" baseline="-25000">
                  <a:cs typeface="Arial" charset="0"/>
                </a:rPr>
                <a:t>6</a:t>
              </a:r>
              <a:r>
                <a:rPr lang="en-US" sz="3600" b="1">
                  <a:cs typeface="Arial" charset="0"/>
                </a:rPr>
                <a:t>H</a:t>
              </a:r>
              <a:r>
                <a:rPr lang="en-US" sz="3600" b="1" baseline="-25000">
                  <a:cs typeface="Arial" charset="0"/>
                </a:rPr>
                <a:t>10</a:t>
              </a:r>
              <a:r>
                <a:rPr lang="en-US" sz="3600">
                  <a:cs typeface="Arial" charset="0"/>
                </a:rPr>
                <a:t>         </a:t>
              </a:r>
            </a:p>
          </p:txBody>
        </p:sp>
        <p:sp>
          <p:nvSpPr>
            <p:cNvPr id="159756" name="Line 6"/>
            <p:cNvSpPr>
              <a:spLocks noChangeShapeType="1"/>
            </p:cNvSpPr>
            <p:nvPr/>
          </p:nvSpPr>
          <p:spPr bwMode="auto">
            <a:xfrm>
              <a:off x="2016" y="384"/>
              <a:ext cx="432" cy="0"/>
            </a:xfrm>
            <a:prstGeom prst="line">
              <a:avLst/>
            </a:prstGeom>
            <a:grpFill/>
            <a:ln w="57150">
              <a:solidFill>
                <a:schemeClr val="tx1"/>
              </a:solidFill>
              <a:round/>
              <a:headEnd/>
              <a:tailEnd type="triangle" w="med" len="med"/>
            </a:ln>
          </p:spPr>
          <p:txBody>
            <a:bodyPr/>
            <a:lstStyle/>
            <a:p>
              <a:pPr>
                <a:defRPr/>
              </a:pPr>
              <a:endParaRPr lang="en-US">
                <a:cs typeface="Arial" charset="0"/>
              </a:endParaRPr>
            </a:p>
          </p:txBody>
        </p:sp>
        <p:sp>
          <p:nvSpPr>
            <p:cNvPr id="159757" name="Rectangle 7"/>
            <p:cNvSpPr>
              <a:spLocks noChangeArrowheads="1"/>
            </p:cNvSpPr>
            <p:nvPr/>
          </p:nvSpPr>
          <p:spPr bwMode="auto">
            <a:xfrm>
              <a:off x="1156" y="192"/>
              <a:ext cx="912" cy="404"/>
            </a:xfrm>
            <a:prstGeom prst="rect">
              <a:avLst/>
            </a:prstGeom>
            <a:grpFill/>
            <a:ln w="9525">
              <a:noFill/>
              <a:miter lim="800000"/>
              <a:headEnd/>
              <a:tailEnd/>
            </a:ln>
          </p:spPr>
          <p:txBody>
            <a:bodyPr>
              <a:spAutoFit/>
            </a:bodyPr>
            <a:lstStyle/>
            <a:p>
              <a:pPr>
                <a:spcBef>
                  <a:spcPct val="50000"/>
                </a:spcBef>
                <a:defRPr/>
              </a:pPr>
              <a:r>
                <a:rPr lang="en-US" sz="3600" b="1">
                  <a:solidFill>
                    <a:srgbClr val="FF0000"/>
                  </a:solidFill>
                  <a:cs typeface="Arial" charset="0"/>
                </a:rPr>
                <a:t>+ Br</a:t>
              </a:r>
              <a:r>
                <a:rPr lang="en-US" sz="3600" b="1" baseline="-25000">
                  <a:solidFill>
                    <a:srgbClr val="FF0000"/>
                  </a:solidFill>
                  <a:cs typeface="Arial" charset="0"/>
                </a:rPr>
                <a:t>2</a:t>
              </a:r>
              <a:endParaRPr lang="en-US" sz="3600">
                <a:solidFill>
                  <a:srgbClr val="FF0000"/>
                </a:solidFill>
                <a:cs typeface="Arial" charset="0"/>
              </a:endParaRPr>
            </a:p>
          </p:txBody>
        </p:sp>
        <p:sp>
          <p:nvSpPr>
            <p:cNvPr id="159758" name="Rectangle 11"/>
            <p:cNvSpPr>
              <a:spLocks noChangeArrowheads="1"/>
            </p:cNvSpPr>
            <p:nvPr/>
          </p:nvSpPr>
          <p:spPr bwMode="auto">
            <a:xfrm>
              <a:off x="2688" y="144"/>
              <a:ext cx="1392" cy="404"/>
            </a:xfrm>
            <a:prstGeom prst="rect">
              <a:avLst/>
            </a:prstGeom>
            <a:grpFill/>
            <a:ln w="9525">
              <a:noFill/>
              <a:miter lim="800000"/>
              <a:headEnd/>
              <a:tailEnd/>
            </a:ln>
          </p:spPr>
          <p:txBody>
            <a:bodyPr>
              <a:spAutoFit/>
            </a:bodyPr>
            <a:lstStyle/>
            <a:p>
              <a:pPr>
                <a:spcBef>
                  <a:spcPct val="50000"/>
                </a:spcBef>
                <a:defRPr/>
              </a:pPr>
              <a:r>
                <a:rPr lang="en-US" sz="3600" b="1">
                  <a:cs typeface="Arial" charset="0"/>
                </a:rPr>
                <a:t>C</a:t>
              </a:r>
              <a:r>
                <a:rPr lang="en-US" sz="3600" b="1" baseline="-25000">
                  <a:cs typeface="Arial" charset="0"/>
                </a:rPr>
                <a:t>6</a:t>
              </a:r>
              <a:r>
                <a:rPr lang="en-US" sz="3600" b="1">
                  <a:cs typeface="Arial" charset="0"/>
                </a:rPr>
                <a:t>H</a:t>
              </a:r>
              <a:r>
                <a:rPr lang="en-US" sz="3600" b="1" baseline="-25000">
                  <a:cs typeface="Arial" charset="0"/>
                </a:rPr>
                <a:t>10</a:t>
              </a:r>
              <a:r>
                <a:rPr lang="en-US" sz="3600" b="1">
                  <a:cs typeface="Arial" charset="0"/>
                </a:rPr>
                <a:t>Br</a:t>
              </a:r>
              <a:r>
                <a:rPr lang="en-US" sz="3600" b="1" baseline="-25000">
                  <a:cs typeface="Arial" charset="0"/>
                </a:rPr>
                <a:t>2</a:t>
              </a:r>
              <a:r>
                <a:rPr lang="en-US" sz="3600">
                  <a:cs typeface="Arial" charset="0"/>
                </a:rPr>
                <a:t>         </a:t>
              </a:r>
            </a:p>
          </p:txBody>
        </p:sp>
      </p:grpSp>
      <p:sp>
        <p:nvSpPr>
          <p:cNvPr id="157700" name="Text Box 17"/>
          <p:cNvSpPr txBox="1">
            <a:spLocks noChangeArrowheads="1"/>
          </p:cNvSpPr>
          <p:nvPr/>
        </p:nvSpPr>
        <p:spPr bwMode="auto">
          <a:xfrm>
            <a:off x="5334000" y="228600"/>
            <a:ext cx="3581400" cy="641350"/>
          </a:xfrm>
          <a:prstGeom prst="rect">
            <a:avLst/>
          </a:prstGeom>
          <a:solidFill>
            <a:srgbClr val="FFFF00"/>
          </a:solidFill>
          <a:ln w="9525">
            <a:noFill/>
            <a:miter lim="800000"/>
            <a:headEnd/>
            <a:tailEnd/>
          </a:ln>
        </p:spPr>
        <p:txBody>
          <a:bodyPr>
            <a:spAutoFit/>
          </a:bodyPr>
          <a:lstStyle/>
          <a:p>
            <a:pPr>
              <a:spcBef>
                <a:spcPct val="50000"/>
              </a:spcBef>
            </a:pPr>
            <a:r>
              <a:rPr lang="ar-SA" sz="3600" b="1">
                <a:cs typeface="Times New Roman" pitchFamily="18" charset="0"/>
              </a:rPr>
              <a:t>ادرس التفاعل التالي :</a:t>
            </a:r>
            <a:endParaRPr lang="en-US" sz="3600" b="1">
              <a:cs typeface="Times New Roman" pitchFamily="18" charset="0"/>
            </a:endParaRPr>
          </a:p>
        </p:txBody>
      </p:sp>
      <p:sp>
        <p:nvSpPr>
          <p:cNvPr id="157701" name="Text Box 18"/>
          <p:cNvSpPr txBox="1">
            <a:spLocks noChangeArrowheads="1"/>
          </p:cNvSpPr>
          <p:nvPr/>
        </p:nvSpPr>
        <p:spPr bwMode="auto">
          <a:xfrm>
            <a:off x="6172200" y="2482850"/>
            <a:ext cx="2819400" cy="641350"/>
          </a:xfrm>
          <a:prstGeom prst="rect">
            <a:avLst/>
          </a:prstGeom>
          <a:solidFill>
            <a:srgbClr val="FFFF00"/>
          </a:solidFill>
          <a:ln w="9525">
            <a:noFill/>
            <a:miter lim="800000"/>
            <a:headEnd/>
            <a:tailEnd/>
          </a:ln>
        </p:spPr>
        <p:txBody>
          <a:bodyPr>
            <a:spAutoFit/>
          </a:bodyPr>
          <a:lstStyle/>
          <a:p>
            <a:pPr>
              <a:spcBef>
                <a:spcPct val="50000"/>
              </a:spcBef>
            </a:pPr>
            <a:r>
              <a:rPr lang="ar-SA" sz="3600" b="1">
                <a:cs typeface="Times New Roman" pitchFamily="18" charset="0"/>
              </a:rPr>
              <a:t>*ما نوع التفاعل؟</a:t>
            </a:r>
            <a:endParaRPr lang="en-US" sz="3600" b="1">
              <a:cs typeface="Times New Roman" pitchFamily="18" charset="0"/>
            </a:endParaRPr>
          </a:p>
        </p:txBody>
      </p:sp>
      <p:sp>
        <p:nvSpPr>
          <p:cNvPr id="10" name="Text Box 19"/>
          <p:cNvSpPr txBox="1">
            <a:spLocks noChangeArrowheads="1"/>
          </p:cNvSpPr>
          <p:nvPr/>
        </p:nvSpPr>
        <p:spPr bwMode="auto">
          <a:xfrm>
            <a:off x="4572000" y="2559050"/>
            <a:ext cx="1371600" cy="641350"/>
          </a:xfrm>
          <a:prstGeom prst="rect">
            <a:avLst/>
          </a:prstGeom>
          <a:solidFill>
            <a:srgbClr val="FF0000"/>
          </a:solidFill>
          <a:ln w="9525">
            <a:noFill/>
            <a:miter lim="800000"/>
            <a:headEnd/>
            <a:tailEnd/>
          </a:ln>
        </p:spPr>
        <p:txBody>
          <a:bodyPr>
            <a:spAutoFit/>
          </a:bodyPr>
          <a:lstStyle/>
          <a:p>
            <a:pPr>
              <a:spcBef>
                <a:spcPct val="50000"/>
              </a:spcBef>
            </a:pPr>
            <a:r>
              <a:rPr lang="ar-SA" sz="3600" b="1">
                <a:solidFill>
                  <a:schemeClr val="hlink"/>
                </a:solidFill>
                <a:cs typeface="Times New Roman" pitchFamily="18" charset="0"/>
              </a:rPr>
              <a:t>إضافة</a:t>
            </a:r>
            <a:endParaRPr lang="en-US" sz="3600" b="1">
              <a:solidFill>
                <a:schemeClr val="hlink"/>
              </a:solidFill>
              <a:cs typeface="Times New Roman" pitchFamily="18" charset="0"/>
            </a:endParaRPr>
          </a:p>
        </p:txBody>
      </p:sp>
      <p:sp>
        <p:nvSpPr>
          <p:cNvPr id="11" name="Text Box 20"/>
          <p:cNvSpPr txBox="1">
            <a:spLocks noChangeArrowheads="1"/>
          </p:cNvSpPr>
          <p:nvPr/>
        </p:nvSpPr>
        <p:spPr bwMode="auto">
          <a:xfrm>
            <a:off x="1752600" y="3581400"/>
            <a:ext cx="7239000" cy="641350"/>
          </a:xfrm>
          <a:prstGeom prst="rect">
            <a:avLst/>
          </a:prstGeom>
          <a:solidFill>
            <a:srgbClr val="FFFF00"/>
          </a:solidFill>
          <a:ln w="9525">
            <a:noFill/>
            <a:miter lim="800000"/>
            <a:headEnd/>
            <a:tailEnd/>
          </a:ln>
        </p:spPr>
        <p:txBody>
          <a:bodyPr>
            <a:spAutoFit/>
          </a:bodyPr>
          <a:lstStyle/>
          <a:p>
            <a:pPr>
              <a:spcBef>
                <a:spcPct val="50000"/>
              </a:spcBef>
            </a:pPr>
            <a:r>
              <a:rPr lang="ar-SA" sz="3600" b="1">
                <a:cs typeface="Times New Roman" pitchFamily="18" charset="0"/>
              </a:rPr>
              <a:t>*ماذا يحدث للرابطة الثلاثية بين ذرتي الكربون ؟</a:t>
            </a:r>
            <a:endParaRPr lang="en-US" sz="3600" b="1">
              <a:cs typeface="Times New Roman" pitchFamily="18" charset="0"/>
            </a:endParaRPr>
          </a:p>
        </p:txBody>
      </p:sp>
      <p:sp>
        <p:nvSpPr>
          <p:cNvPr id="12" name="Text Box 21"/>
          <p:cNvSpPr txBox="1">
            <a:spLocks noChangeArrowheads="1"/>
          </p:cNvSpPr>
          <p:nvPr/>
        </p:nvSpPr>
        <p:spPr bwMode="auto">
          <a:xfrm>
            <a:off x="5562600" y="4419600"/>
            <a:ext cx="2819400" cy="641350"/>
          </a:xfrm>
          <a:prstGeom prst="rect">
            <a:avLst/>
          </a:prstGeom>
          <a:solidFill>
            <a:srgbClr val="FF0000"/>
          </a:solidFill>
          <a:ln w="9525">
            <a:noFill/>
            <a:miter lim="800000"/>
            <a:headEnd/>
            <a:tailEnd/>
          </a:ln>
        </p:spPr>
        <p:txBody>
          <a:bodyPr>
            <a:spAutoFit/>
          </a:bodyPr>
          <a:lstStyle/>
          <a:p>
            <a:pPr>
              <a:spcBef>
                <a:spcPct val="50000"/>
              </a:spcBef>
            </a:pPr>
            <a:r>
              <a:rPr lang="ar-SA" sz="3600" b="1">
                <a:solidFill>
                  <a:schemeClr val="hlink"/>
                </a:solidFill>
                <a:cs typeface="Times New Roman" pitchFamily="18" charset="0"/>
              </a:rPr>
              <a:t>تتحول إلى ثنائية</a:t>
            </a:r>
            <a:endParaRPr lang="en-US" sz="3600" b="1">
              <a:solidFill>
                <a:schemeClr val="hlink"/>
              </a:solidFill>
              <a:cs typeface="Times New Roman" pitchFamily="18" charset="0"/>
            </a:endParaRPr>
          </a:p>
        </p:txBody>
      </p:sp>
      <p:sp>
        <p:nvSpPr>
          <p:cNvPr id="13" name="Text Box 22"/>
          <p:cNvSpPr txBox="1">
            <a:spLocks noChangeArrowheads="1"/>
          </p:cNvSpPr>
          <p:nvPr/>
        </p:nvSpPr>
        <p:spPr bwMode="auto">
          <a:xfrm>
            <a:off x="4953000" y="5302250"/>
            <a:ext cx="4114800" cy="641350"/>
          </a:xfrm>
          <a:prstGeom prst="rect">
            <a:avLst/>
          </a:prstGeom>
          <a:solidFill>
            <a:srgbClr val="FFFF00"/>
          </a:solidFill>
          <a:ln w="9525">
            <a:noFill/>
            <a:miter lim="800000"/>
            <a:headEnd/>
            <a:tailEnd/>
          </a:ln>
        </p:spPr>
        <p:txBody>
          <a:bodyPr>
            <a:spAutoFit/>
          </a:bodyPr>
          <a:lstStyle/>
          <a:p>
            <a:pPr>
              <a:spcBef>
                <a:spcPct val="50000"/>
              </a:spcBef>
            </a:pPr>
            <a:r>
              <a:rPr lang="ar-SA" sz="3600" b="1">
                <a:cs typeface="Times New Roman" pitchFamily="18" charset="0"/>
              </a:rPr>
              <a:t>*ماذا يحدث للون البروم ؟</a:t>
            </a:r>
            <a:endParaRPr lang="en-US" sz="3600" b="1">
              <a:cs typeface="Times New Roman" pitchFamily="18" charset="0"/>
            </a:endParaRPr>
          </a:p>
        </p:txBody>
      </p:sp>
      <p:sp>
        <p:nvSpPr>
          <p:cNvPr id="14" name="Text Box 23"/>
          <p:cNvSpPr txBox="1">
            <a:spLocks noChangeArrowheads="1"/>
          </p:cNvSpPr>
          <p:nvPr/>
        </p:nvSpPr>
        <p:spPr bwMode="auto">
          <a:xfrm>
            <a:off x="3276600" y="5302250"/>
            <a:ext cx="1371600" cy="641350"/>
          </a:xfrm>
          <a:prstGeom prst="rect">
            <a:avLst/>
          </a:prstGeom>
          <a:solidFill>
            <a:srgbClr val="FF0000"/>
          </a:solidFill>
          <a:ln w="9525">
            <a:noFill/>
            <a:miter lim="800000"/>
            <a:headEnd/>
            <a:tailEnd/>
          </a:ln>
        </p:spPr>
        <p:txBody>
          <a:bodyPr>
            <a:spAutoFit/>
          </a:bodyPr>
          <a:lstStyle/>
          <a:p>
            <a:pPr>
              <a:spcBef>
                <a:spcPct val="50000"/>
              </a:spcBef>
            </a:pPr>
            <a:r>
              <a:rPr lang="ar-SA" sz="3600" b="1">
                <a:solidFill>
                  <a:schemeClr val="hlink"/>
                </a:solidFill>
                <a:cs typeface="Times New Roman" pitchFamily="18" charset="0"/>
              </a:rPr>
              <a:t>يختفي</a:t>
            </a:r>
            <a:endParaRPr lang="en-US" sz="3600" b="1">
              <a:solidFill>
                <a:schemeClr val="hlink"/>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down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trips(down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1"/>
          <p:cNvSpPr>
            <a:spLocks noGrp="1"/>
          </p:cNvSpPr>
          <p:nvPr>
            <p:ph type="sldNum" sz="quarter" idx="12"/>
          </p:nvPr>
        </p:nvSpPr>
        <p:spPr>
          <a:noFill/>
        </p:spPr>
        <p:txBody>
          <a:bodyPr/>
          <a:lstStyle/>
          <a:p>
            <a:fld id="{164751C1-6A16-400B-B4F1-E89C1CF8EACF}" type="slidenum">
              <a:rPr lang="ar-SA" smtClean="0"/>
              <a:pPr/>
              <a:t>154</a:t>
            </a:fld>
            <a:endParaRPr lang="en-US" smtClean="0"/>
          </a:p>
        </p:txBody>
      </p:sp>
      <p:sp>
        <p:nvSpPr>
          <p:cNvPr id="158723" name="Text Box 2"/>
          <p:cNvSpPr txBox="1">
            <a:spLocks noChangeArrowheads="1"/>
          </p:cNvSpPr>
          <p:nvPr/>
        </p:nvSpPr>
        <p:spPr bwMode="auto">
          <a:xfrm>
            <a:off x="609600" y="228600"/>
            <a:ext cx="8305800" cy="641350"/>
          </a:xfrm>
          <a:prstGeom prst="rect">
            <a:avLst/>
          </a:prstGeom>
          <a:solidFill>
            <a:srgbClr val="FFFF00"/>
          </a:solidFill>
          <a:ln w="9525">
            <a:noFill/>
            <a:miter lim="800000"/>
            <a:headEnd/>
            <a:tailEnd/>
          </a:ln>
        </p:spPr>
        <p:txBody>
          <a:bodyPr>
            <a:spAutoFit/>
          </a:bodyPr>
          <a:lstStyle/>
          <a:p>
            <a:pPr>
              <a:spcBef>
                <a:spcPct val="50000"/>
              </a:spcBef>
            </a:pPr>
            <a:r>
              <a:rPr lang="ar-SA" sz="3600" b="1">
                <a:cs typeface="Times New Roman" pitchFamily="18" charset="0"/>
              </a:rPr>
              <a:t>تأمل التفاعلين التاليين ثم أجب عن الأسئلة التي تليهما :</a:t>
            </a:r>
            <a:endParaRPr lang="en-US" sz="3600" b="1">
              <a:cs typeface="Times New Roman" pitchFamily="18" charset="0"/>
            </a:endParaRPr>
          </a:p>
        </p:txBody>
      </p:sp>
      <p:grpSp>
        <p:nvGrpSpPr>
          <p:cNvPr id="2" name="Group 17"/>
          <p:cNvGrpSpPr>
            <a:grpSpLocks/>
          </p:cNvGrpSpPr>
          <p:nvPr/>
        </p:nvGrpSpPr>
        <p:grpSpPr bwMode="auto">
          <a:xfrm>
            <a:off x="228600" y="852488"/>
            <a:ext cx="8458200" cy="1220787"/>
            <a:chOff x="144" y="537"/>
            <a:chExt cx="5328" cy="769"/>
          </a:xfrm>
          <a:solidFill>
            <a:schemeClr val="accent5">
              <a:lumMod val="40000"/>
              <a:lumOff val="60000"/>
            </a:schemeClr>
          </a:solidFill>
        </p:grpSpPr>
        <p:sp>
          <p:nvSpPr>
            <p:cNvPr id="160784" name="Text Box 4"/>
            <p:cNvSpPr txBox="1">
              <a:spLocks noChangeArrowheads="1"/>
            </p:cNvSpPr>
            <p:nvPr/>
          </p:nvSpPr>
          <p:spPr bwMode="auto">
            <a:xfrm>
              <a:off x="2160" y="960"/>
              <a:ext cx="576" cy="346"/>
            </a:xfrm>
            <a:prstGeom prst="rect">
              <a:avLst/>
            </a:prstGeom>
            <a:grpFill/>
            <a:ln w="9525">
              <a:noFill/>
              <a:miter lim="800000"/>
              <a:headEnd/>
              <a:tailEnd/>
            </a:ln>
          </p:spPr>
          <p:txBody>
            <a:bodyPr>
              <a:spAutoFit/>
            </a:bodyPr>
            <a:lstStyle/>
            <a:p>
              <a:pPr algn="ctr">
                <a:spcBef>
                  <a:spcPct val="50000"/>
                </a:spcBef>
                <a:defRPr/>
              </a:pPr>
              <a:r>
                <a:rPr lang="el-GR" sz="4500" b="1" baseline="30000">
                  <a:cs typeface="Times New Roman" pitchFamily="18" charset="0"/>
                </a:rPr>
                <a:t>Δ</a:t>
              </a:r>
            </a:p>
          </p:txBody>
        </p:sp>
        <p:sp>
          <p:nvSpPr>
            <p:cNvPr id="160785" name="Rectangle 5"/>
            <p:cNvSpPr>
              <a:spLocks noChangeArrowheads="1"/>
            </p:cNvSpPr>
            <p:nvPr/>
          </p:nvSpPr>
          <p:spPr bwMode="auto">
            <a:xfrm>
              <a:off x="144" y="652"/>
              <a:ext cx="2016" cy="404"/>
            </a:xfrm>
            <a:prstGeom prst="rect">
              <a:avLst/>
            </a:prstGeom>
            <a:grpFill/>
            <a:ln w="9525">
              <a:noFill/>
              <a:miter lim="800000"/>
              <a:headEnd/>
              <a:tailEnd/>
            </a:ln>
          </p:spPr>
          <p:txBody>
            <a:bodyPr>
              <a:spAutoFit/>
            </a:bodyPr>
            <a:lstStyle/>
            <a:p>
              <a:pPr>
                <a:spcBef>
                  <a:spcPct val="50000"/>
                </a:spcBef>
                <a:defRPr/>
              </a:pPr>
              <a:r>
                <a:rPr lang="en-US" sz="3600" b="1">
                  <a:solidFill>
                    <a:srgbClr val="FF0000"/>
                  </a:solidFill>
                  <a:cs typeface="Arial" charset="0"/>
                </a:rPr>
                <a:t>1- </a:t>
              </a:r>
              <a:r>
                <a:rPr lang="en-US" sz="3600" b="1">
                  <a:cs typeface="Arial" charset="0"/>
                </a:rPr>
                <a:t>CH</a:t>
              </a:r>
              <a:r>
                <a:rPr lang="en-US" sz="3600" b="1" baseline="-25000">
                  <a:cs typeface="Arial" charset="0"/>
                </a:rPr>
                <a:t>3</a:t>
              </a:r>
              <a:r>
                <a:rPr lang="en-US" sz="3600" b="1">
                  <a:cs typeface="Arial" charset="0"/>
                </a:rPr>
                <a:t>CH</a:t>
              </a:r>
              <a:r>
                <a:rPr lang="en-US" sz="3600" b="1" baseline="-25000">
                  <a:cs typeface="Arial" charset="0"/>
                </a:rPr>
                <a:t>2</a:t>
              </a:r>
              <a:r>
                <a:rPr lang="en-US" sz="3600" b="1">
                  <a:cs typeface="Arial" charset="0"/>
                </a:rPr>
                <a:t>OH</a:t>
              </a:r>
              <a:r>
                <a:rPr lang="en-US" sz="3600">
                  <a:cs typeface="Arial" charset="0"/>
                </a:rPr>
                <a:t>         </a:t>
              </a:r>
            </a:p>
          </p:txBody>
        </p:sp>
        <p:sp>
          <p:nvSpPr>
            <p:cNvPr id="160786" name="Line 6"/>
            <p:cNvSpPr>
              <a:spLocks noChangeShapeType="1"/>
            </p:cNvSpPr>
            <p:nvPr/>
          </p:nvSpPr>
          <p:spPr bwMode="auto">
            <a:xfrm>
              <a:off x="2064" y="912"/>
              <a:ext cx="960" cy="0"/>
            </a:xfrm>
            <a:prstGeom prst="line">
              <a:avLst/>
            </a:prstGeom>
            <a:grpFill/>
            <a:ln w="57150">
              <a:solidFill>
                <a:schemeClr val="tx1"/>
              </a:solidFill>
              <a:round/>
              <a:headEnd/>
              <a:tailEnd type="triangle" w="med" len="med"/>
            </a:ln>
          </p:spPr>
          <p:txBody>
            <a:bodyPr/>
            <a:lstStyle/>
            <a:p>
              <a:pPr>
                <a:defRPr/>
              </a:pPr>
              <a:endParaRPr lang="en-US">
                <a:cs typeface="Arial" charset="0"/>
              </a:endParaRPr>
            </a:p>
          </p:txBody>
        </p:sp>
        <p:sp>
          <p:nvSpPr>
            <p:cNvPr id="160787" name="Rectangle 7"/>
            <p:cNvSpPr>
              <a:spLocks noChangeArrowheads="1"/>
            </p:cNvSpPr>
            <p:nvPr/>
          </p:nvSpPr>
          <p:spPr bwMode="auto">
            <a:xfrm>
              <a:off x="3072" y="672"/>
              <a:ext cx="1488" cy="404"/>
            </a:xfrm>
            <a:prstGeom prst="rect">
              <a:avLst/>
            </a:prstGeom>
            <a:grpFill/>
            <a:ln w="9525">
              <a:noFill/>
              <a:miter lim="800000"/>
              <a:headEnd/>
              <a:tailEnd/>
            </a:ln>
          </p:spPr>
          <p:txBody>
            <a:bodyPr>
              <a:spAutoFit/>
            </a:bodyPr>
            <a:lstStyle/>
            <a:p>
              <a:pPr>
                <a:spcBef>
                  <a:spcPct val="50000"/>
                </a:spcBef>
                <a:defRPr/>
              </a:pPr>
              <a:r>
                <a:rPr lang="en-US" sz="3600" b="1">
                  <a:cs typeface="Arial" charset="0"/>
                </a:rPr>
                <a:t>CH</a:t>
              </a:r>
              <a:r>
                <a:rPr lang="en-US" sz="3600" b="1" baseline="-25000">
                  <a:cs typeface="Arial" charset="0"/>
                </a:rPr>
                <a:t>2</a:t>
              </a:r>
              <a:r>
                <a:rPr lang="en-US" sz="3600" b="1">
                  <a:cs typeface="Arial" charset="0"/>
                </a:rPr>
                <a:t>=CH</a:t>
              </a:r>
              <a:r>
                <a:rPr lang="en-US" sz="3600" b="1" baseline="-25000">
                  <a:cs typeface="Arial" charset="0"/>
                </a:rPr>
                <a:t>2</a:t>
              </a:r>
              <a:r>
                <a:rPr lang="en-US" sz="3600">
                  <a:cs typeface="Arial" charset="0"/>
                </a:rPr>
                <a:t>         </a:t>
              </a:r>
            </a:p>
          </p:txBody>
        </p:sp>
        <p:sp>
          <p:nvSpPr>
            <p:cNvPr id="160788" name="Rectangle 8"/>
            <p:cNvSpPr>
              <a:spLocks noChangeArrowheads="1"/>
            </p:cNvSpPr>
            <p:nvPr/>
          </p:nvSpPr>
          <p:spPr bwMode="auto">
            <a:xfrm>
              <a:off x="4560" y="672"/>
              <a:ext cx="912" cy="404"/>
            </a:xfrm>
            <a:prstGeom prst="rect">
              <a:avLst/>
            </a:prstGeom>
            <a:grpFill/>
            <a:ln w="9525">
              <a:noFill/>
              <a:miter lim="800000"/>
              <a:headEnd/>
              <a:tailEnd/>
            </a:ln>
          </p:spPr>
          <p:txBody>
            <a:bodyPr>
              <a:spAutoFit/>
            </a:bodyPr>
            <a:lstStyle/>
            <a:p>
              <a:pPr>
                <a:spcBef>
                  <a:spcPct val="50000"/>
                </a:spcBef>
                <a:defRPr/>
              </a:pPr>
              <a:r>
                <a:rPr lang="en-US" sz="3600" b="1">
                  <a:cs typeface="Arial" charset="0"/>
                </a:rPr>
                <a:t>+H</a:t>
              </a:r>
              <a:r>
                <a:rPr lang="en-US" sz="3600" b="1" baseline="-25000">
                  <a:cs typeface="Arial" charset="0"/>
                </a:rPr>
                <a:t>2</a:t>
              </a:r>
              <a:r>
                <a:rPr lang="en-US" sz="3600" b="1">
                  <a:cs typeface="Arial" charset="0"/>
                </a:rPr>
                <a:t>O</a:t>
              </a:r>
              <a:r>
                <a:rPr lang="en-US" sz="3600">
                  <a:cs typeface="Arial" charset="0"/>
                </a:rPr>
                <a:t>         </a:t>
              </a:r>
            </a:p>
          </p:txBody>
        </p:sp>
        <p:sp>
          <p:nvSpPr>
            <p:cNvPr id="160789" name="Rectangle 9"/>
            <p:cNvSpPr>
              <a:spLocks noChangeArrowheads="1"/>
            </p:cNvSpPr>
            <p:nvPr/>
          </p:nvSpPr>
          <p:spPr bwMode="auto">
            <a:xfrm>
              <a:off x="2112" y="537"/>
              <a:ext cx="864" cy="365"/>
            </a:xfrm>
            <a:prstGeom prst="rect">
              <a:avLst/>
            </a:prstGeom>
            <a:grpFill/>
            <a:ln w="9525">
              <a:noFill/>
              <a:miter lim="800000"/>
              <a:headEnd/>
              <a:tailEnd/>
            </a:ln>
          </p:spPr>
          <p:txBody>
            <a:bodyPr>
              <a:spAutoFit/>
            </a:bodyPr>
            <a:lstStyle/>
            <a:p>
              <a:pPr>
                <a:spcBef>
                  <a:spcPct val="50000"/>
                </a:spcBef>
                <a:defRPr/>
              </a:pPr>
              <a:r>
                <a:rPr lang="en-US" sz="3200" b="1">
                  <a:cs typeface="Arial" charset="0"/>
                </a:rPr>
                <a:t>H</a:t>
              </a:r>
              <a:r>
                <a:rPr lang="en-US" sz="3200" b="1" baseline="-25000">
                  <a:cs typeface="Arial" charset="0"/>
                </a:rPr>
                <a:t>2</a:t>
              </a:r>
              <a:r>
                <a:rPr lang="en-US" sz="3200" b="1">
                  <a:cs typeface="Arial" charset="0"/>
                </a:rPr>
                <a:t>SO</a:t>
              </a:r>
              <a:r>
                <a:rPr lang="en-US" sz="3200" b="1" baseline="-25000">
                  <a:cs typeface="Arial" charset="0"/>
                </a:rPr>
                <a:t>4</a:t>
              </a:r>
              <a:r>
                <a:rPr lang="en-US" sz="3200">
                  <a:cs typeface="Arial" charset="0"/>
                </a:rPr>
                <a:t>         </a:t>
              </a:r>
            </a:p>
          </p:txBody>
        </p:sp>
      </p:grpSp>
      <p:grpSp>
        <p:nvGrpSpPr>
          <p:cNvPr id="3" name="Group 19"/>
          <p:cNvGrpSpPr>
            <a:grpSpLocks/>
          </p:cNvGrpSpPr>
          <p:nvPr/>
        </p:nvGrpSpPr>
        <p:grpSpPr bwMode="auto">
          <a:xfrm>
            <a:off x="228600" y="2101850"/>
            <a:ext cx="8534400" cy="1327150"/>
            <a:chOff x="144" y="1324"/>
            <a:chExt cx="5376" cy="836"/>
          </a:xfrm>
          <a:solidFill>
            <a:schemeClr val="accent5">
              <a:lumMod val="40000"/>
              <a:lumOff val="60000"/>
            </a:schemeClr>
          </a:solidFill>
        </p:grpSpPr>
        <p:sp>
          <p:nvSpPr>
            <p:cNvPr id="160778" name="Rectangle 10"/>
            <p:cNvSpPr>
              <a:spLocks noChangeArrowheads="1"/>
            </p:cNvSpPr>
            <p:nvPr/>
          </p:nvSpPr>
          <p:spPr bwMode="auto">
            <a:xfrm>
              <a:off x="144" y="1324"/>
              <a:ext cx="2064" cy="327"/>
            </a:xfrm>
            <a:prstGeom prst="rect">
              <a:avLst/>
            </a:prstGeom>
            <a:grpFill/>
            <a:ln w="9525">
              <a:noFill/>
              <a:miter lim="800000"/>
              <a:headEnd/>
              <a:tailEnd/>
            </a:ln>
          </p:spPr>
          <p:txBody>
            <a:bodyPr>
              <a:spAutoFit/>
            </a:bodyPr>
            <a:lstStyle/>
            <a:p>
              <a:pPr>
                <a:spcBef>
                  <a:spcPct val="50000"/>
                </a:spcBef>
                <a:defRPr/>
              </a:pPr>
              <a:r>
                <a:rPr lang="en-US" sz="2800" b="1">
                  <a:solidFill>
                    <a:srgbClr val="FF0000"/>
                  </a:solidFill>
                  <a:cs typeface="Arial" charset="0"/>
                </a:rPr>
                <a:t>2- </a:t>
              </a:r>
              <a:r>
                <a:rPr lang="en-US" sz="2800" b="1">
                  <a:cs typeface="Arial" charset="0"/>
                </a:rPr>
                <a:t>NH</a:t>
              </a:r>
              <a:r>
                <a:rPr lang="en-US" sz="2800" b="1" baseline="-25000">
                  <a:cs typeface="Arial" charset="0"/>
                </a:rPr>
                <a:t>2</a:t>
              </a:r>
              <a:r>
                <a:rPr lang="en-US" sz="2800" b="1">
                  <a:cs typeface="Arial" charset="0"/>
                </a:rPr>
                <a:t>-CH</a:t>
              </a:r>
              <a:r>
                <a:rPr lang="en-US" sz="2800" b="1" baseline="-25000">
                  <a:cs typeface="Arial" charset="0"/>
                </a:rPr>
                <a:t>2</a:t>
              </a:r>
              <a:r>
                <a:rPr lang="en-US" sz="2800" b="1">
                  <a:cs typeface="Arial" charset="0"/>
                </a:rPr>
                <a:t>-COOH</a:t>
              </a:r>
              <a:r>
                <a:rPr lang="en-US" sz="2800">
                  <a:cs typeface="Arial" charset="0"/>
                </a:rPr>
                <a:t>         </a:t>
              </a:r>
            </a:p>
          </p:txBody>
        </p:sp>
        <p:sp>
          <p:nvSpPr>
            <p:cNvPr id="160779" name="Rectangle 11"/>
            <p:cNvSpPr>
              <a:spLocks noChangeArrowheads="1"/>
            </p:cNvSpPr>
            <p:nvPr/>
          </p:nvSpPr>
          <p:spPr bwMode="auto">
            <a:xfrm>
              <a:off x="2160" y="1324"/>
              <a:ext cx="2016" cy="327"/>
            </a:xfrm>
            <a:prstGeom prst="rect">
              <a:avLst/>
            </a:prstGeom>
            <a:grpFill/>
            <a:ln w="9525">
              <a:noFill/>
              <a:miter lim="800000"/>
              <a:headEnd/>
              <a:tailEnd/>
            </a:ln>
          </p:spPr>
          <p:txBody>
            <a:bodyPr>
              <a:spAutoFit/>
            </a:bodyPr>
            <a:lstStyle/>
            <a:p>
              <a:pPr>
                <a:spcBef>
                  <a:spcPct val="50000"/>
                </a:spcBef>
                <a:defRPr/>
              </a:pPr>
              <a:r>
                <a:rPr lang="en-US" sz="2800" b="1">
                  <a:solidFill>
                    <a:srgbClr val="FF0000"/>
                  </a:solidFill>
                  <a:cs typeface="Arial" charset="0"/>
                </a:rPr>
                <a:t>+ </a:t>
              </a:r>
              <a:r>
                <a:rPr lang="en-US" sz="2800" b="1">
                  <a:cs typeface="Arial" charset="0"/>
                </a:rPr>
                <a:t>NH</a:t>
              </a:r>
              <a:r>
                <a:rPr lang="en-US" sz="2800" b="1" baseline="-25000">
                  <a:cs typeface="Arial" charset="0"/>
                </a:rPr>
                <a:t>2</a:t>
              </a:r>
              <a:r>
                <a:rPr lang="en-US" sz="2800" b="1">
                  <a:cs typeface="Arial" charset="0"/>
                </a:rPr>
                <a:t>-CH</a:t>
              </a:r>
              <a:r>
                <a:rPr lang="en-US" sz="2800" b="1" baseline="-25000">
                  <a:cs typeface="Arial" charset="0"/>
                </a:rPr>
                <a:t>2</a:t>
              </a:r>
              <a:r>
                <a:rPr lang="en-US" sz="2800" b="1">
                  <a:cs typeface="Arial" charset="0"/>
                </a:rPr>
                <a:t>-COOH</a:t>
              </a:r>
              <a:r>
                <a:rPr lang="en-US" sz="2800">
                  <a:cs typeface="Arial" charset="0"/>
                </a:rPr>
                <a:t>         </a:t>
              </a:r>
            </a:p>
          </p:txBody>
        </p:sp>
        <p:sp>
          <p:nvSpPr>
            <p:cNvPr id="160780" name="Line 12"/>
            <p:cNvSpPr>
              <a:spLocks noChangeShapeType="1"/>
            </p:cNvSpPr>
            <p:nvPr/>
          </p:nvSpPr>
          <p:spPr bwMode="auto">
            <a:xfrm>
              <a:off x="4128" y="1488"/>
              <a:ext cx="480" cy="0"/>
            </a:xfrm>
            <a:prstGeom prst="line">
              <a:avLst/>
            </a:prstGeom>
            <a:grpFill/>
            <a:ln w="57150">
              <a:solidFill>
                <a:schemeClr val="tx1"/>
              </a:solidFill>
              <a:round/>
              <a:headEnd/>
              <a:tailEnd type="triangle" w="med" len="med"/>
            </a:ln>
          </p:spPr>
          <p:txBody>
            <a:bodyPr/>
            <a:lstStyle/>
            <a:p>
              <a:pPr>
                <a:defRPr/>
              </a:pPr>
              <a:endParaRPr lang="en-US">
                <a:cs typeface="Arial" charset="0"/>
              </a:endParaRPr>
            </a:p>
          </p:txBody>
        </p:sp>
        <p:sp>
          <p:nvSpPr>
            <p:cNvPr id="160781" name="Rectangle 13"/>
            <p:cNvSpPr>
              <a:spLocks noChangeArrowheads="1"/>
            </p:cNvSpPr>
            <p:nvPr/>
          </p:nvSpPr>
          <p:spPr bwMode="auto">
            <a:xfrm>
              <a:off x="1680" y="1824"/>
              <a:ext cx="1488" cy="327"/>
            </a:xfrm>
            <a:prstGeom prst="rect">
              <a:avLst/>
            </a:prstGeom>
            <a:grpFill/>
            <a:ln w="9525">
              <a:noFill/>
              <a:miter lim="800000"/>
              <a:headEnd/>
              <a:tailEnd/>
            </a:ln>
          </p:spPr>
          <p:txBody>
            <a:bodyPr>
              <a:spAutoFit/>
            </a:bodyPr>
            <a:lstStyle/>
            <a:p>
              <a:pPr>
                <a:spcBef>
                  <a:spcPct val="50000"/>
                </a:spcBef>
                <a:defRPr/>
              </a:pPr>
              <a:r>
                <a:rPr lang="en-US" sz="2800" b="1">
                  <a:solidFill>
                    <a:srgbClr val="FF0000"/>
                  </a:solidFill>
                  <a:cs typeface="Arial" charset="0"/>
                </a:rPr>
                <a:t> </a:t>
              </a:r>
              <a:r>
                <a:rPr lang="en-US" sz="2800" b="1">
                  <a:cs typeface="Arial" charset="0"/>
                </a:rPr>
                <a:t>NH</a:t>
              </a:r>
              <a:r>
                <a:rPr lang="en-US" sz="2800" b="1" baseline="-25000">
                  <a:cs typeface="Arial" charset="0"/>
                </a:rPr>
                <a:t>2</a:t>
              </a:r>
              <a:r>
                <a:rPr lang="en-US" sz="2800" b="1">
                  <a:cs typeface="Arial" charset="0"/>
                </a:rPr>
                <a:t>-CH</a:t>
              </a:r>
              <a:r>
                <a:rPr lang="en-US" sz="2800" b="1" baseline="-25000">
                  <a:cs typeface="Arial" charset="0"/>
                </a:rPr>
                <a:t>2</a:t>
              </a:r>
              <a:r>
                <a:rPr lang="en-US" sz="2800" b="1">
                  <a:cs typeface="Arial" charset="0"/>
                </a:rPr>
                <a:t>-CO</a:t>
              </a:r>
              <a:r>
                <a:rPr lang="en-US" sz="2800">
                  <a:cs typeface="Arial" charset="0"/>
                </a:rPr>
                <a:t>         </a:t>
              </a:r>
            </a:p>
          </p:txBody>
        </p:sp>
        <p:sp>
          <p:nvSpPr>
            <p:cNvPr id="160782" name="Rectangle 14"/>
            <p:cNvSpPr>
              <a:spLocks noChangeArrowheads="1"/>
            </p:cNvSpPr>
            <p:nvPr/>
          </p:nvSpPr>
          <p:spPr bwMode="auto">
            <a:xfrm>
              <a:off x="3120" y="1824"/>
              <a:ext cx="1776" cy="327"/>
            </a:xfrm>
            <a:prstGeom prst="rect">
              <a:avLst/>
            </a:prstGeom>
            <a:grpFill/>
            <a:ln w="9525">
              <a:noFill/>
              <a:miter lim="800000"/>
              <a:headEnd/>
              <a:tailEnd/>
            </a:ln>
          </p:spPr>
          <p:txBody>
            <a:bodyPr>
              <a:spAutoFit/>
            </a:bodyPr>
            <a:lstStyle/>
            <a:p>
              <a:pPr>
                <a:spcBef>
                  <a:spcPct val="50000"/>
                </a:spcBef>
                <a:defRPr/>
              </a:pPr>
              <a:r>
                <a:rPr lang="en-US" sz="2800" b="1">
                  <a:solidFill>
                    <a:srgbClr val="FF0000"/>
                  </a:solidFill>
                  <a:cs typeface="Arial" charset="0"/>
                </a:rPr>
                <a:t>-</a:t>
              </a:r>
              <a:r>
                <a:rPr lang="en-US" sz="2800" b="1">
                  <a:cs typeface="Arial" charset="0"/>
                </a:rPr>
                <a:t>NH-CH</a:t>
              </a:r>
              <a:r>
                <a:rPr lang="en-US" sz="2800" b="1" baseline="-25000">
                  <a:cs typeface="Arial" charset="0"/>
                </a:rPr>
                <a:t>2</a:t>
              </a:r>
              <a:r>
                <a:rPr lang="en-US" sz="2800" b="1">
                  <a:cs typeface="Arial" charset="0"/>
                </a:rPr>
                <a:t>-COOH</a:t>
              </a:r>
              <a:r>
                <a:rPr lang="en-US" sz="2800">
                  <a:cs typeface="Arial" charset="0"/>
                </a:rPr>
                <a:t>         </a:t>
              </a:r>
            </a:p>
          </p:txBody>
        </p:sp>
        <p:sp>
          <p:nvSpPr>
            <p:cNvPr id="160783" name="Rectangle 15"/>
            <p:cNvSpPr>
              <a:spLocks noChangeArrowheads="1"/>
            </p:cNvSpPr>
            <p:nvPr/>
          </p:nvSpPr>
          <p:spPr bwMode="auto">
            <a:xfrm>
              <a:off x="4848" y="1833"/>
              <a:ext cx="672" cy="327"/>
            </a:xfrm>
            <a:prstGeom prst="rect">
              <a:avLst/>
            </a:prstGeom>
            <a:grpFill/>
            <a:ln w="9525">
              <a:noFill/>
              <a:miter lim="800000"/>
              <a:headEnd/>
              <a:tailEnd/>
            </a:ln>
          </p:spPr>
          <p:txBody>
            <a:bodyPr>
              <a:spAutoFit/>
            </a:bodyPr>
            <a:lstStyle/>
            <a:p>
              <a:pPr>
                <a:spcBef>
                  <a:spcPct val="50000"/>
                </a:spcBef>
                <a:defRPr/>
              </a:pPr>
              <a:r>
                <a:rPr lang="en-US" sz="2800" b="1">
                  <a:cs typeface="Arial" charset="0"/>
                </a:rPr>
                <a:t>+H</a:t>
              </a:r>
              <a:r>
                <a:rPr lang="en-US" sz="2800" b="1" baseline="-25000">
                  <a:cs typeface="Arial" charset="0"/>
                </a:rPr>
                <a:t>2</a:t>
              </a:r>
              <a:r>
                <a:rPr lang="en-US" sz="2800" b="1">
                  <a:cs typeface="Arial" charset="0"/>
                </a:rPr>
                <a:t>O</a:t>
              </a:r>
              <a:r>
                <a:rPr lang="en-US" sz="2800">
                  <a:cs typeface="Arial" charset="0"/>
                </a:rPr>
                <a:t>         </a:t>
              </a:r>
            </a:p>
          </p:txBody>
        </p:sp>
      </p:grpSp>
      <p:sp>
        <p:nvSpPr>
          <p:cNvPr id="18" name="Text Box 18"/>
          <p:cNvSpPr txBox="1">
            <a:spLocks noChangeArrowheads="1"/>
          </p:cNvSpPr>
          <p:nvPr/>
        </p:nvSpPr>
        <p:spPr bwMode="auto">
          <a:xfrm>
            <a:off x="5334000" y="3886200"/>
            <a:ext cx="3733800" cy="641350"/>
          </a:xfrm>
          <a:prstGeom prst="rect">
            <a:avLst/>
          </a:prstGeom>
          <a:solidFill>
            <a:srgbClr val="FFFF00"/>
          </a:solidFill>
          <a:ln w="9525">
            <a:noFill/>
            <a:miter lim="800000"/>
            <a:headEnd/>
            <a:tailEnd/>
          </a:ln>
        </p:spPr>
        <p:txBody>
          <a:bodyPr>
            <a:spAutoFit/>
          </a:bodyPr>
          <a:lstStyle/>
          <a:p>
            <a:pPr>
              <a:spcBef>
                <a:spcPct val="50000"/>
              </a:spcBef>
            </a:pPr>
            <a:r>
              <a:rPr lang="ar-SA" sz="3600" b="1">
                <a:cs typeface="Times New Roman" pitchFamily="18" charset="0"/>
              </a:rPr>
              <a:t>ما نوع التفاعل الثاني ؟</a:t>
            </a:r>
            <a:endParaRPr lang="en-US" sz="3600" b="1">
              <a:cs typeface="Times New Roman" pitchFamily="18" charset="0"/>
            </a:endParaRPr>
          </a:p>
        </p:txBody>
      </p:sp>
      <p:sp>
        <p:nvSpPr>
          <p:cNvPr id="19" name="Text Box 20"/>
          <p:cNvSpPr txBox="1">
            <a:spLocks noChangeArrowheads="1"/>
          </p:cNvSpPr>
          <p:nvPr/>
        </p:nvSpPr>
        <p:spPr bwMode="auto">
          <a:xfrm>
            <a:off x="3810000" y="3886200"/>
            <a:ext cx="1219200" cy="641350"/>
          </a:xfrm>
          <a:prstGeom prst="rect">
            <a:avLst/>
          </a:prstGeom>
          <a:solidFill>
            <a:schemeClr val="accent5">
              <a:lumMod val="40000"/>
              <a:lumOff val="60000"/>
            </a:schemeClr>
          </a:solidFill>
          <a:ln w="9525">
            <a:noFill/>
            <a:miter lim="800000"/>
            <a:headEnd/>
            <a:tailEnd/>
          </a:ln>
        </p:spPr>
        <p:txBody>
          <a:bodyPr>
            <a:spAutoFit/>
          </a:bodyPr>
          <a:lstStyle/>
          <a:p>
            <a:pPr>
              <a:spcBef>
                <a:spcPct val="50000"/>
              </a:spcBef>
              <a:defRPr/>
            </a:pPr>
            <a:r>
              <a:rPr lang="ar-SA" sz="3600" b="1" dirty="0">
                <a:cs typeface="Times New Roman" pitchFamily="18" charset="0"/>
              </a:rPr>
              <a:t>تكاثف</a:t>
            </a:r>
            <a:endParaRPr lang="en-US" sz="3600" b="1" dirty="0">
              <a:cs typeface="Times New Roman" pitchFamily="18" charset="0"/>
            </a:endParaRPr>
          </a:p>
        </p:txBody>
      </p:sp>
      <p:sp>
        <p:nvSpPr>
          <p:cNvPr id="20" name="Text Box 21"/>
          <p:cNvSpPr txBox="1">
            <a:spLocks noChangeArrowheads="1"/>
          </p:cNvSpPr>
          <p:nvPr/>
        </p:nvSpPr>
        <p:spPr bwMode="auto">
          <a:xfrm>
            <a:off x="4343400" y="4800600"/>
            <a:ext cx="4800600" cy="641350"/>
          </a:xfrm>
          <a:prstGeom prst="rect">
            <a:avLst/>
          </a:prstGeom>
          <a:solidFill>
            <a:srgbClr val="FFFF00"/>
          </a:solidFill>
          <a:ln w="9525">
            <a:noFill/>
            <a:miter lim="800000"/>
            <a:headEnd/>
            <a:tailEnd/>
          </a:ln>
        </p:spPr>
        <p:txBody>
          <a:bodyPr>
            <a:spAutoFit/>
          </a:bodyPr>
          <a:lstStyle/>
          <a:p>
            <a:pPr>
              <a:spcBef>
                <a:spcPct val="50000"/>
              </a:spcBef>
            </a:pPr>
            <a:r>
              <a:rPr lang="ar-SA" sz="3600" b="1">
                <a:cs typeface="Times New Roman" pitchFamily="18" charset="0"/>
              </a:rPr>
              <a:t>ما وجه التشابه بين التفاعلين؟</a:t>
            </a:r>
            <a:endParaRPr lang="en-US" sz="3600" b="1">
              <a:cs typeface="Times New Roman" pitchFamily="18" charset="0"/>
            </a:endParaRPr>
          </a:p>
        </p:txBody>
      </p:sp>
      <p:sp>
        <p:nvSpPr>
          <p:cNvPr id="21" name="Text Box 22"/>
          <p:cNvSpPr txBox="1">
            <a:spLocks noChangeArrowheads="1"/>
          </p:cNvSpPr>
          <p:nvPr/>
        </p:nvSpPr>
        <p:spPr bwMode="auto">
          <a:xfrm>
            <a:off x="0" y="4800600"/>
            <a:ext cx="4648200" cy="641350"/>
          </a:xfrm>
          <a:prstGeom prst="rect">
            <a:avLst/>
          </a:prstGeom>
          <a:solidFill>
            <a:srgbClr val="FFFF00"/>
          </a:solidFill>
          <a:ln w="9525">
            <a:noFill/>
            <a:miter lim="800000"/>
            <a:headEnd/>
            <a:tailEnd/>
          </a:ln>
        </p:spPr>
        <p:txBody>
          <a:bodyPr>
            <a:spAutoFit/>
          </a:bodyPr>
          <a:lstStyle/>
          <a:p>
            <a:pPr>
              <a:spcBef>
                <a:spcPct val="50000"/>
              </a:spcBef>
            </a:pPr>
            <a:r>
              <a:rPr lang="ar-SA" sz="3600" b="1">
                <a:solidFill>
                  <a:srgbClr val="FF0000"/>
                </a:solidFill>
                <a:cs typeface="Times New Roman" pitchFamily="18" charset="0"/>
              </a:rPr>
              <a:t>يتم فقد جزيء ماء في كل منها</a:t>
            </a:r>
            <a:endParaRPr lang="en-US" sz="3600" b="1">
              <a:solidFill>
                <a:srgbClr val="FF00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heckerboard(across)">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heckerboard(across)">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Number Placeholder 1"/>
          <p:cNvSpPr>
            <a:spLocks noGrp="1"/>
          </p:cNvSpPr>
          <p:nvPr>
            <p:ph type="sldNum" sz="quarter" idx="12"/>
          </p:nvPr>
        </p:nvSpPr>
        <p:spPr>
          <a:noFill/>
        </p:spPr>
        <p:txBody>
          <a:bodyPr/>
          <a:lstStyle/>
          <a:p>
            <a:fld id="{03710850-D150-4B47-B57C-E09C5E0803F4}" type="slidenum">
              <a:rPr lang="ar-SA" smtClean="0"/>
              <a:pPr/>
              <a:t>155</a:t>
            </a:fld>
            <a:endParaRPr lang="en-US" smtClean="0"/>
          </a:p>
        </p:txBody>
      </p:sp>
      <p:sp>
        <p:nvSpPr>
          <p:cNvPr id="159747" name="Text Box 8"/>
          <p:cNvSpPr txBox="1">
            <a:spLocks noChangeArrowheads="1"/>
          </p:cNvSpPr>
          <p:nvPr/>
        </p:nvSpPr>
        <p:spPr bwMode="auto">
          <a:xfrm>
            <a:off x="609600" y="196850"/>
            <a:ext cx="8305800" cy="641350"/>
          </a:xfrm>
          <a:prstGeom prst="rect">
            <a:avLst/>
          </a:prstGeom>
          <a:solidFill>
            <a:srgbClr val="FFFF00"/>
          </a:solidFill>
          <a:ln w="9525">
            <a:noFill/>
            <a:miter lim="800000"/>
            <a:headEnd/>
            <a:tailEnd/>
          </a:ln>
        </p:spPr>
        <p:txBody>
          <a:bodyPr>
            <a:spAutoFit/>
          </a:bodyPr>
          <a:lstStyle/>
          <a:p>
            <a:pPr>
              <a:spcBef>
                <a:spcPct val="50000"/>
              </a:spcBef>
            </a:pPr>
            <a:r>
              <a:rPr lang="ar-SA" sz="3600" b="1">
                <a:cs typeface="Times New Roman" pitchFamily="18" charset="0"/>
              </a:rPr>
              <a:t>تأمل الصيغ التالية ثم أجب عن الأسئلة التي تليها :</a:t>
            </a:r>
            <a:endParaRPr lang="en-US" sz="3600" b="1">
              <a:cs typeface="Times New Roman" pitchFamily="18" charset="0"/>
            </a:endParaRPr>
          </a:p>
        </p:txBody>
      </p:sp>
      <p:grpSp>
        <p:nvGrpSpPr>
          <p:cNvPr id="159748" name="Group 23"/>
          <p:cNvGrpSpPr>
            <a:grpSpLocks/>
          </p:cNvGrpSpPr>
          <p:nvPr/>
        </p:nvGrpSpPr>
        <p:grpSpPr bwMode="auto">
          <a:xfrm>
            <a:off x="609600" y="838200"/>
            <a:ext cx="8091488" cy="1493838"/>
            <a:chOff x="384" y="528"/>
            <a:chExt cx="5097" cy="941"/>
          </a:xfrm>
        </p:grpSpPr>
        <p:sp>
          <p:nvSpPr>
            <p:cNvPr id="159765" name="Line 3"/>
            <p:cNvSpPr>
              <a:spLocks noChangeShapeType="1"/>
            </p:cNvSpPr>
            <p:nvPr/>
          </p:nvSpPr>
          <p:spPr bwMode="auto">
            <a:xfrm rot="5603983" flipH="1" flipV="1">
              <a:off x="4328" y="712"/>
              <a:ext cx="96" cy="111"/>
            </a:xfrm>
            <a:prstGeom prst="line">
              <a:avLst/>
            </a:prstGeom>
            <a:noFill/>
            <a:ln w="57150">
              <a:solidFill>
                <a:schemeClr val="tx1"/>
              </a:solidFill>
              <a:round/>
              <a:headEnd/>
              <a:tailEnd/>
            </a:ln>
          </p:spPr>
          <p:txBody>
            <a:bodyPr/>
            <a:lstStyle/>
            <a:p>
              <a:endParaRPr lang="ar-AE"/>
            </a:p>
          </p:txBody>
        </p:sp>
        <p:grpSp>
          <p:nvGrpSpPr>
            <p:cNvPr id="159766" name="Group 5"/>
            <p:cNvGrpSpPr>
              <a:grpSpLocks/>
            </p:cNvGrpSpPr>
            <p:nvPr/>
          </p:nvGrpSpPr>
          <p:grpSpPr bwMode="auto">
            <a:xfrm>
              <a:off x="3984" y="624"/>
              <a:ext cx="339" cy="653"/>
              <a:chOff x="3515" y="2931"/>
              <a:chExt cx="816" cy="998"/>
            </a:xfrm>
          </p:grpSpPr>
          <p:sp>
            <p:nvSpPr>
              <p:cNvPr id="159781" name="AutoShape 5"/>
              <p:cNvSpPr>
                <a:spLocks noChangeArrowheads="1"/>
              </p:cNvSpPr>
              <p:nvPr/>
            </p:nvSpPr>
            <p:spPr bwMode="auto">
              <a:xfrm rot="-5400000">
                <a:off x="3424" y="3022"/>
                <a:ext cx="998" cy="816"/>
              </a:xfrm>
              <a:prstGeom prst="hexagon">
                <a:avLst>
                  <a:gd name="adj" fmla="val 30576"/>
                  <a:gd name="vf" fmla="val 115470"/>
                </a:avLst>
              </a:prstGeom>
              <a:noFill/>
              <a:ln w="38100">
                <a:solidFill>
                  <a:schemeClr val="accent2"/>
                </a:solidFill>
                <a:miter lim="800000"/>
                <a:headEnd/>
                <a:tailEnd/>
              </a:ln>
            </p:spPr>
            <p:txBody>
              <a:bodyPr wrap="none" anchor="ctr"/>
              <a:lstStyle/>
              <a:p>
                <a:endParaRPr lang="en-US"/>
              </a:p>
            </p:txBody>
          </p:sp>
          <p:sp>
            <p:nvSpPr>
              <p:cNvPr id="159782" name="Oval 6"/>
              <p:cNvSpPr>
                <a:spLocks noChangeArrowheads="1"/>
              </p:cNvSpPr>
              <p:nvPr/>
            </p:nvSpPr>
            <p:spPr bwMode="auto">
              <a:xfrm>
                <a:off x="3605" y="3113"/>
                <a:ext cx="635" cy="635"/>
              </a:xfrm>
              <a:prstGeom prst="ellipse">
                <a:avLst/>
              </a:prstGeom>
              <a:noFill/>
              <a:ln w="38100">
                <a:solidFill>
                  <a:schemeClr val="accent2"/>
                </a:solidFill>
                <a:round/>
                <a:headEnd/>
                <a:tailEnd/>
              </a:ln>
            </p:spPr>
            <p:txBody>
              <a:bodyPr wrap="none" anchor="ctr"/>
              <a:lstStyle/>
              <a:p>
                <a:endParaRPr lang="en-US"/>
              </a:p>
            </p:txBody>
          </p:sp>
        </p:grpSp>
        <p:sp>
          <p:nvSpPr>
            <p:cNvPr id="159767" name="Text Box 7"/>
            <p:cNvSpPr txBox="1">
              <a:spLocks noChangeArrowheads="1"/>
            </p:cNvSpPr>
            <p:nvPr/>
          </p:nvSpPr>
          <p:spPr bwMode="auto">
            <a:xfrm>
              <a:off x="4368" y="528"/>
              <a:ext cx="1113" cy="298"/>
            </a:xfrm>
            <a:prstGeom prst="rect">
              <a:avLst/>
            </a:prstGeom>
            <a:noFill/>
            <a:ln w="9525">
              <a:noFill/>
              <a:miter lim="800000"/>
              <a:headEnd/>
              <a:tailEnd/>
            </a:ln>
          </p:spPr>
          <p:txBody>
            <a:bodyPr>
              <a:spAutoFit/>
            </a:bodyPr>
            <a:lstStyle/>
            <a:p>
              <a:pPr>
                <a:spcBef>
                  <a:spcPct val="50000"/>
                </a:spcBef>
              </a:pPr>
              <a:r>
                <a:rPr lang="en-US" sz="2500">
                  <a:latin typeface="Arial Black" pitchFamily="34" charset="0"/>
                </a:rPr>
                <a:t>CH=CH</a:t>
              </a:r>
              <a:r>
                <a:rPr lang="en-US" sz="2500" baseline="-25000">
                  <a:latin typeface="Arial Black" pitchFamily="34" charset="0"/>
                </a:rPr>
                <a:t>2</a:t>
              </a:r>
            </a:p>
          </p:txBody>
        </p:sp>
        <p:sp>
          <p:nvSpPr>
            <p:cNvPr id="159768" name="Line 9"/>
            <p:cNvSpPr>
              <a:spLocks noChangeShapeType="1"/>
            </p:cNvSpPr>
            <p:nvPr/>
          </p:nvSpPr>
          <p:spPr bwMode="auto">
            <a:xfrm rot="5603983" flipH="1" flipV="1">
              <a:off x="2696" y="760"/>
              <a:ext cx="96" cy="111"/>
            </a:xfrm>
            <a:prstGeom prst="line">
              <a:avLst/>
            </a:prstGeom>
            <a:noFill/>
            <a:ln w="57150">
              <a:solidFill>
                <a:schemeClr val="tx1"/>
              </a:solidFill>
              <a:round/>
              <a:headEnd/>
              <a:tailEnd/>
            </a:ln>
          </p:spPr>
          <p:txBody>
            <a:bodyPr/>
            <a:lstStyle/>
            <a:p>
              <a:endParaRPr lang="ar-AE"/>
            </a:p>
          </p:txBody>
        </p:sp>
        <p:grpSp>
          <p:nvGrpSpPr>
            <p:cNvPr id="159769" name="Group 10"/>
            <p:cNvGrpSpPr>
              <a:grpSpLocks/>
            </p:cNvGrpSpPr>
            <p:nvPr/>
          </p:nvGrpSpPr>
          <p:grpSpPr bwMode="auto">
            <a:xfrm>
              <a:off x="2352" y="672"/>
              <a:ext cx="339" cy="653"/>
              <a:chOff x="3515" y="2931"/>
              <a:chExt cx="816" cy="998"/>
            </a:xfrm>
          </p:grpSpPr>
          <p:sp>
            <p:nvSpPr>
              <p:cNvPr id="159779" name="AutoShape 11"/>
              <p:cNvSpPr>
                <a:spLocks noChangeArrowheads="1"/>
              </p:cNvSpPr>
              <p:nvPr/>
            </p:nvSpPr>
            <p:spPr bwMode="auto">
              <a:xfrm rot="-5400000">
                <a:off x="3424" y="3022"/>
                <a:ext cx="998" cy="816"/>
              </a:xfrm>
              <a:prstGeom prst="hexagon">
                <a:avLst>
                  <a:gd name="adj" fmla="val 30576"/>
                  <a:gd name="vf" fmla="val 115470"/>
                </a:avLst>
              </a:prstGeom>
              <a:noFill/>
              <a:ln w="38100">
                <a:solidFill>
                  <a:schemeClr val="accent2"/>
                </a:solidFill>
                <a:miter lim="800000"/>
                <a:headEnd/>
                <a:tailEnd/>
              </a:ln>
            </p:spPr>
            <p:txBody>
              <a:bodyPr wrap="none" anchor="ctr"/>
              <a:lstStyle/>
              <a:p>
                <a:endParaRPr lang="en-US"/>
              </a:p>
            </p:txBody>
          </p:sp>
          <p:sp>
            <p:nvSpPr>
              <p:cNvPr id="159780" name="Oval 12"/>
              <p:cNvSpPr>
                <a:spLocks noChangeArrowheads="1"/>
              </p:cNvSpPr>
              <p:nvPr/>
            </p:nvSpPr>
            <p:spPr bwMode="auto">
              <a:xfrm>
                <a:off x="3605" y="3113"/>
                <a:ext cx="635" cy="635"/>
              </a:xfrm>
              <a:prstGeom prst="ellipse">
                <a:avLst/>
              </a:prstGeom>
              <a:noFill/>
              <a:ln w="38100">
                <a:solidFill>
                  <a:schemeClr val="accent2"/>
                </a:solidFill>
                <a:round/>
                <a:headEnd/>
                <a:tailEnd/>
              </a:ln>
            </p:spPr>
            <p:txBody>
              <a:bodyPr wrap="none" anchor="ctr"/>
              <a:lstStyle/>
              <a:p>
                <a:endParaRPr lang="en-US"/>
              </a:p>
            </p:txBody>
          </p:sp>
        </p:grpSp>
        <p:sp>
          <p:nvSpPr>
            <p:cNvPr id="159770" name="Text Box 13"/>
            <p:cNvSpPr txBox="1">
              <a:spLocks noChangeArrowheads="1"/>
            </p:cNvSpPr>
            <p:nvPr/>
          </p:nvSpPr>
          <p:spPr bwMode="auto">
            <a:xfrm>
              <a:off x="2784" y="624"/>
              <a:ext cx="528" cy="298"/>
            </a:xfrm>
            <a:prstGeom prst="rect">
              <a:avLst/>
            </a:prstGeom>
            <a:noFill/>
            <a:ln w="9525">
              <a:noFill/>
              <a:miter lim="800000"/>
              <a:headEnd/>
              <a:tailEnd/>
            </a:ln>
          </p:spPr>
          <p:txBody>
            <a:bodyPr>
              <a:spAutoFit/>
            </a:bodyPr>
            <a:lstStyle/>
            <a:p>
              <a:pPr>
                <a:spcBef>
                  <a:spcPct val="50000"/>
                </a:spcBef>
              </a:pPr>
              <a:r>
                <a:rPr lang="en-US" sz="2500">
                  <a:latin typeface="Arial Black" pitchFamily="34" charset="0"/>
                </a:rPr>
                <a:t>OH</a:t>
              </a:r>
              <a:endParaRPr lang="en-US" sz="2500" baseline="-25000">
                <a:latin typeface="Arial Black" pitchFamily="34" charset="0"/>
              </a:endParaRPr>
            </a:p>
          </p:txBody>
        </p:sp>
        <p:sp>
          <p:nvSpPr>
            <p:cNvPr id="159771" name="Text Box 14"/>
            <p:cNvSpPr txBox="1">
              <a:spLocks noChangeArrowheads="1"/>
            </p:cNvSpPr>
            <p:nvPr/>
          </p:nvSpPr>
          <p:spPr bwMode="auto">
            <a:xfrm>
              <a:off x="768" y="624"/>
              <a:ext cx="912" cy="298"/>
            </a:xfrm>
            <a:prstGeom prst="rect">
              <a:avLst/>
            </a:prstGeom>
            <a:noFill/>
            <a:ln w="9525">
              <a:noFill/>
              <a:miter lim="800000"/>
              <a:headEnd/>
              <a:tailEnd/>
            </a:ln>
          </p:spPr>
          <p:txBody>
            <a:bodyPr>
              <a:spAutoFit/>
            </a:bodyPr>
            <a:lstStyle/>
            <a:p>
              <a:pPr>
                <a:spcBef>
                  <a:spcPct val="50000"/>
                </a:spcBef>
              </a:pPr>
              <a:r>
                <a:rPr lang="en-US" sz="2500">
                  <a:latin typeface="Arial Black" pitchFamily="34" charset="0"/>
                </a:rPr>
                <a:t>CH</a:t>
              </a:r>
              <a:r>
                <a:rPr lang="en-US" sz="2500" baseline="-25000">
                  <a:latin typeface="Arial Black" pitchFamily="34" charset="0"/>
                </a:rPr>
                <a:t>2</a:t>
              </a:r>
              <a:r>
                <a:rPr lang="en-US" sz="2500">
                  <a:latin typeface="Arial Black" pitchFamily="34" charset="0"/>
                </a:rPr>
                <a:t>OH</a:t>
              </a:r>
              <a:endParaRPr lang="en-US" sz="2500" baseline="-25000">
                <a:latin typeface="Arial Black" pitchFamily="34" charset="0"/>
              </a:endParaRPr>
            </a:p>
          </p:txBody>
        </p:sp>
        <p:sp>
          <p:nvSpPr>
            <p:cNvPr id="159772" name="Line 15"/>
            <p:cNvSpPr>
              <a:spLocks noChangeShapeType="1"/>
            </p:cNvSpPr>
            <p:nvPr/>
          </p:nvSpPr>
          <p:spPr bwMode="auto">
            <a:xfrm rot="5603983" flipH="1" flipV="1">
              <a:off x="728" y="808"/>
              <a:ext cx="96" cy="111"/>
            </a:xfrm>
            <a:prstGeom prst="line">
              <a:avLst/>
            </a:prstGeom>
            <a:noFill/>
            <a:ln w="57150">
              <a:solidFill>
                <a:schemeClr val="tx1"/>
              </a:solidFill>
              <a:round/>
              <a:headEnd/>
              <a:tailEnd/>
            </a:ln>
          </p:spPr>
          <p:txBody>
            <a:bodyPr/>
            <a:lstStyle/>
            <a:p>
              <a:endParaRPr lang="ar-AE"/>
            </a:p>
          </p:txBody>
        </p:sp>
        <p:grpSp>
          <p:nvGrpSpPr>
            <p:cNvPr id="159773" name="Group 16"/>
            <p:cNvGrpSpPr>
              <a:grpSpLocks/>
            </p:cNvGrpSpPr>
            <p:nvPr/>
          </p:nvGrpSpPr>
          <p:grpSpPr bwMode="auto">
            <a:xfrm>
              <a:off x="384" y="720"/>
              <a:ext cx="339" cy="653"/>
              <a:chOff x="3515" y="2931"/>
              <a:chExt cx="816" cy="998"/>
            </a:xfrm>
          </p:grpSpPr>
          <p:sp>
            <p:nvSpPr>
              <p:cNvPr id="159777" name="AutoShape 17"/>
              <p:cNvSpPr>
                <a:spLocks noChangeArrowheads="1"/>
              </p:cNvSpPr>
              <p:nvPr/>
            </p:nvSpPr>
            <p:spPr bwMode="auto">
              <a:xfrm rot="-5400000">
                <a:off x="3424" y="3022"/>
                <a:ext cx="998" cy="816"/>
              </a:xfrm>
              <a:prstGeom prst="hexagon">
                <a:avLst>
                  <a:gd name="adj" fmla="val 30576"/>
                  <a:gd name="vf" fmla="val 115470"/>
                </a:avLst>
              </a:prstGeom>
              <a:noFill/>
              <a:ln w="38100">
                <a:solidFill>
                  <a:schemeClr val="accent2"/>
                </a:solidFill>
                <a:miter lim="800000"/>
                <a:headEnd/>
                <a:tailEnd/>
              </a:ln>
            </p:spPr>
            <p:txBody>
              <a:bodyPr wrap="none" anchor="ctr"/>
              <a:lstStyle/>
              <a:p>
                <a:endParaRPr lang="en-US"/>
              </a:p>
            </p:txBody>
          </p:sp>
          <p:sp>
            <p:nvSpPr>
              <p:cNvPr id="159778" name="Oval 18"/>
              <p:cNvSpPr>
                <a:spLocks noChangeArrowheads="1"/>
              </p:cNvSpPr>
              <p:nvPr/>
            </p:nvSpPr>
            <p:spPr bwMode="auto">
              <a:xfrm>
                <a:off x="3605" y="3113"/>
                <a:ext cx="635" cy="635"/>
              </a:xfrm>
              <a:prstGeom prst="ellipse">
                <a:avLst/>
              </a:prstGeom>
              <a:noFill/>
              <a:ln w="38100">
                <a:solidFill>
                  <a:schemeClr val="accent2"/>
                </a:solidFill>
                <a:round/>
                <a:headEnd/>
                <a:tailEnd/>
              </a:ln>
            </p:spPr>
            <p:txBody>
              <a:bodyPr wrap="none" anchor="ctr"/>
              <a:lstStyle/>
              <a:p>
                <a:endParaRPr lang="en-US"/>
              </a:p>
            </p:txBody>
          </p:sp>
        </p:grpSp>
        <p:sp>
          <p:nvSpPr>
            <p:cNvPr id="161822" name="Text Box 20"/>
            <p:cNvSpPr txBox="1">
              <a:spLocks noChangeArrowheads="1"/>
            </p:cNvSpPr>
            <p:nvPr/>
          </p:nvSpPr>
          <p:spPr bwMode="auto">
            <a:xfrm>
              <a:off x="4416" y="1056"/>
              <a:ext cx="288" cy="365"/>
            </a:xfrm>
            <a:prstGeom prst="rect">
              <a:avLst/>
            </a:prstGeom>
            <a:solidFill>
              <a:schemeClr val="accent5">
                <a:lumMod val="40000"/>
                <a:lumOff val="60000"/>
              </a:schemeClr>
            </a:solidFill>
            <a:ln w="9525">
              <a:noFill/>
              <a:miter lim="800000"/>
              <a:headEnd/>
              <a:tailEnd/>
            </a:ln>
          </p:spPr>
          <p:txBody>
            <a:bodyPr>
              <a:spAutoFit/>
            </a:bodyPr>
            <a:lstStyle/>
            <a:p>
              <a:pPr>
                <a:spcBef>
                  <a:spcPct val="50000"/>
                </a:spcBef>
                <a:defRPr/>
              </a:pPr>
              <a:r>
                <a:rPr lang="en-US" sz="3200" b="1" dirty="0">
                  <a:cs typeface="Arial" charset="0"/>
                </a:rPr>
                <a:t>1</a:t>
              </a:r>
            </a:p>
          </p:txBody>
        </p:sp>
        <p:sp>
          <p:nvSpPr>
            <p:cNvPr id="161823" name="Text Box 21"/>
            <p:cNvSpPr txBox="1">
              <a:spLocks noChangeArrowheads="1"/>
            </p:cNvSpPr>
            <p:nvPr/>
          </p:nvSpPr>
          <p:spPr bwMode="auto">
            <a:xfrm>
              <a:off x="2832" y="1056"/>
              <a:ext cx="288" cy="365"/>
            </a:xfrm>
            <a:prstGeom prst="rect">
              <a:avLst/>
            </a:prstGeom>
            <a:solidFill>
              <a:schemeClr val="accent5">
                <a:lumMod val="40000"/>
                <a:lumOff val="60000"/>
              </a:schemeClr>
            </a:solidFill>
            <a:ln w="9525">
              <a:noFill/>
              <a:miter lim="800000"/>
              <a:headEnd/>
              <a:tailEnd/>
            </a:ln>
          </p:spPr>
          <p:txBody>
            <a:bodyPr>
              <a:spAutoFit/>
            </a:bodyPr>
            <a:lstStyle/>
            <a:p>
              <a:pPr>
                <a:spcBef>
                  <a:spcPct val="50000"/>
                </a:spcBef>
                <a:defRPr/>
              </a:pPr>
              <a:r>
                <a:rPr lang="en-US" sz="3200" b="1" dirty="0">
                  <a:cs typeface="Arial" charset="0"/>
                </a:rPr>
                <a:t>2</a:t>
              </a:r>
            </a:p>
          </p:txBody>
        </p:sp>
        <p:sp>
          <p:nvSpPr>
            <p:cNvPr id="161824" name="Text Box 22"/>
            <p:cNvSpPr txBox="1">
              <a:spLocks noChangeArrowheads="1"/>
            </p:cNvSpPr>
            <p:nvPr/>
          </p:nvSpPr>
          <p:spPr bwMode="auto">
            <a:xfrm>
              <a:off x="768" y="1104"/>
              <a:ext cx="288" cy="365"/>
            </a:xfrm>
            <a:prstGeom prst="rect">
              <a:avLst/>
            </a:prstGeom>
            <a:solidFill>
              <a:schemeClr val="accent5">
                <a:lumMod val="40000"/>
                <a:lumOff val="60000"/>
              </a:schemeClr>
            </a:solidFill>
            <a:ln w="9525">
              <a:noFill/>
              <a:miter lim="800000"/>
              <a:headEnd/>
              <a:tailEnd/>
            </a:ln>
          </p:spPr>
          <p:txBody>
            <a:bodyPr>
              <a:spAutoFit/>
            </a:bodyPr>
            <a:lstStyle/>
            <a:p>
              <a:pPr>
                <a:spcBef>
                  <a:spcPct val="50000"/>
                </a:spcBef>
                <a:defRPr/>
              </a:pPr>
              <a:r>
                <a:rPr lang="en-US" sz="3200" b="1">
                  <a:cs typeface="Arial" charset="0"/>
                </a:rPr>
                <a:t>3</a:t>
              </a:r>
            </a:p>
          </p:txBody>
        </p:sp>
      </p:grpSp>
      <p:sp>
        <p:nvSpPr>
          <p:cNvPr id="23" name="Text Box 24"/>
          <p:cNvSpPr txBox="1">
            <a:spLocks noChangeArrowheads="1"/>
          </p:cNvSpPr>
          <p:nvPr/>
        </p:nvSpPr>
        <p:spPr bwMode="auto">
          <a:xfrm>
            <a:off x="2514600" y="2667000"/>
            <a:ext cx="6629400" cy="1190625"/>
          </a:xfrm>
          <a:prstGeom prst="rect">
            <a:avLst/>
          </a:prstGeom>
          <a:solidFill>
            <a:srgbClr val="FFFF00"/>
          </a:solidFill>
          <a:ln w="9525">
            <a:noFill/>
            <a:miter lim="800000"/>
            <a:headEnd/>
            <a:tailEnd/>
          </a:ln>
        </p:spPr>
        <p:txBody>
          <a:bodyPr>
            <a:spAutoFit/>
          </a:bodyPr>
          <a:lstStyle/>
          <a:p>
            <a:pPr>
              <a:spcBef>
                <a:spcPct val="50000"/>
              </a:spcBef>
            </a:pPr>
            <a:r>
              <a:rPr lang="en-US" sz="3600" b="1">
                <a:cs typeface="Times New Roman" pitchFamily="18" charset="0"/>
              </a:rPr>
              <a:t>1</a:t>
            </a:r>
            <a:r>
              <a:rPr lang="ar-SA" sz="3600" b="1">
                <a:cs typeface="Times New Roman" pitchFamily="18" charset="0"/>
              </a:rPr>
              <a:t>- ما صيغة المركب الناتج عن إضافة </a:t>
            </a:r>
            <a:r>
              <a:rPr lang="en-US" sz="3600" b="1">
                <a:cs typeface="Times New Roman" pitchFamily="18" charset="0"/>
              </a:rPr>
              <a:t>HBr</a:t>
            </a:r>
            <a:r>
              <a:rPr lang="ar-SA" sz="3600" b="1">
                <a:cs typeface="Times New Roman" pitchFamily="18" charset="0"/>
              </a:rPr>
              <a:t> إلى المركب </a:t>
            </a:r>
            <a:r>
              <a:rPr lang="en-US" sz="3600" b="1">
                <a:cs typeface="Times New Roman" pitchFamily="18" charset="0"/>
              </a:rPr>
              <a:t>3</a:t>
            </a:r>
            <a:r>
              <a:rPr lang="ar-SA" sz="3600" b="1">
                <a:cs typeface="Times New Roman" pitchFamily="18" charset="0"/>
              </a:rPr>
              <a:t> ؟ وما نوع التفاعل ؟</a:t>
            </a:r>
            <a:endParaRPr lang="en-US" sz="3600" b="1">
              <a:cs typeface="Times New Roman" pitchFamily="18" charset="0"/>
            </a:endParaRPr>
          </a:p>
        </p:txBody>
      </p:sp>
      <p:grpSp>
        <p:nvGrpSpPr>
          <p:cNvPr id="6" name="Group 47"/>
          <p:cNvGrpSpPr>
            <a:grpSpLocks/>
          </p:cNvGrpSpPr>
          <p:nvPr/>
        </p:nvGrpSpPr>
        <p:grpSpPr bwMode="auto">
          <a:xfrm>
            <a:off x="468313" y="4513263"/>
            <a:ext cx="2209800" cy="1219200"/>
            <a:chOff x="4080" y="3072"/>
            <a:chExt cx="1392" cy="768"/>
          </a:xfrm>
        </p:grpSpPr>
        <p:sp>
          <p:nvSpPr>
            <p:cNvPr id="159760" name="Line 27"/>
            <p:cNvSpPr>
              <a:spLocks noChangeShapeType="1"/>
            </p:cNvSpPr>
            <p:nvPr/>
          </p:nvSpPr>
          <p:spPr bwMode="auto">
            <a:xfrm rot="5603983" flipH="1" flipV="1">
              <a:off x="4424" y="3275"/>
              <a:ext cx="96" cy="111"/>
            </a:xfrm>
            <a:prstGeom prst="line">
              <a:avLst/>
            </a:prstGeom>
            <a:noFill/>
            <a:ln w="57150">
              <a:solidFill>
                <a:schemeClr val="tx1"/>
              </a:solidFill>
              <a:round/>
              <a:headEnd/>
              <a:tailEnd/>
            </a:ln>
          </p:spPr>
          <p:txBody>
            <a:bodyPr/>
            <a:lstStyle/>
            <a:p>
              <a:endParaRPr lang="ar-AE"/>
            </a:p>
          </p:txBody>
        </p:sp>
        <p:grpSp>
          <p:nvGrpSpPr>
            <p:cNvPr id="159761" name="Group 28"/>
            <p:cNvGrpSpPr>
              <a:grpSpLocks/>
            </p:cNvGrpSpPr>
            <p:nvPr/>
          </p:nvGrpSpPr>
          <p:grpSpPr bwMode="auto">
            <a:xfrm>
              <a:off x="4080" y="3187"/>
              <a:ext cx="339" cy="653"/>
              <a:chOff x="3515" y="2931"/>
              <a:chExt cx="816" cy="998"/>
            </a:xfrm>
          </p:grpSpPr>
          <p:sp>
            <p:nvSpPr>
              <p:cNvPr id="159763" name="AutoShape 29"/>
              <p:cNvSpPr>
                <a:spLocks noChangeArrowheads="1"/>
              </p:cNvSpPr>
              <p:nvPr/>
            </p:nvSpPr>
            <p:spPr bwMode="auto">
              <a:xfrm rot="-5400000">
                <a:off x="3424" y="3022"/>
                <a:ext cx="998" cy="816"/>
              </a:xfrm>
              <a:prstGeom prst="hexagon">
                <a:avLst>
                  <a:gd name="adj" fmla="val 30576"/>
                  <a:gd name="vf" fmla="val 115470"/>
                </a:avLst>
              </a:prstGeom>
              <a:noFill/>
              <a:ln w="38100">
                <a:solidFill>
                  <a:schemeClr val="accent2"/>
                </a:solidFill>
                <a:miter lim="800000"/>
                <a:headEnd/>
                <a:tailEnd/>
              </a:ln>
            </p:spPr>
            <p:txBody>
              <a:bodyPr wrap="none" anchor="ctr"/>
              <a:lstStyle/>
              <a:p>
                <a:endParaRPr lang="en-US"/>
              </a:p>
            </p:txBody>
          </p:sp>
          <p:sp>
            <p:nvSpPr>
              <p:cNvPr id="159764" name="Oval 30"/>
              <p:cNvSpPr>
                <a:spLocks noChangeArrowheads="1"/>
              </p:cNvSpPr>
              <p:nvPr/>
            </p:nvSpPr>
            <p:spPr bwMode="auto">
              <a:xfrm>
                <a:off x="3605" y="3113"/>
                <a:ext cx="635" cy="635"/>
              </a:xfrm>
              <a:prstGeom prst="ellipse">
                <a:avLst/>
              </a:prstGeom>
              <a:noFill/>
              <a:ln w="38100">
                <a:solidFill>
                  <a:schemeClr val="accent2"/>
                </a:solidFill>
                <a:round/>
                <a:headEnd/>
                <a:tailEnd/>
              </a:ln>
            </p:spPr>
            <p:txBody>
              <a:bodyPr wrap="none" anchor="ctr"/>
              <a:lstStyle/>
              <a:p>
                <a:endParaRPr lang="en-US"/>
              </a:p>
            </p:txBody>
          </p:sp>
        </p:grpSp>
        <p:sp>
          <p:nvSpPr>
            <p:cNvPr id="159762" name="Text Box 31"/>
            <p:cNvSpPr txBox="1">
              <a:spLocks noChangeArrowheads="1"/>
            </p:cNvSpPr>
            <p:nvPr/>
          </p:nvSpPr>
          <p:spPr bwMode="auto">
            <a:xfrm>
              <a:off x="4464" y="3072"/>
              <a:ext cx="1008" cy="298"/>
            </a:xfrm>
            <a:prstGeom prst="rect">
              <a:avLst/>
            </a:prstGeom>
            <a:noFill/>
            <a:ln w="9525">
              <a:noFill/>
              <a:miter lim="800000"/>
              <a:headEnd/>
              <a:tailEnd/>
            </a:ln>
          </p:spPr>
          <p:txBody>
            <a:bodyPr>
              <a:spAutoFit/>
            </a:bodyPr>
            <a:lstStyle/>
            <a:p>
              <a:pPr>
                <a:spcBef>
                  <a:spcPct val="50000"/>
                </a:spcBef>
              </a:pPr>
              <a:r>
                <a:rPr lang="en-US" sz="2500">
                  <a:latin typeface="Arial Black" pitchFamily="34" charset="0"/>
                </a:rPr>
                <a:t>CH</a:t>
              </a:r>
              <a:r>
                <a:rPr lang="en-US" sz="2500" baseline="-25000">
                  <a:latin typeface="Arial Black" pitchFamily="34" charset="0"/>
                </a:rPr>
                <a:t>2</a:t>
              </a:r>
              <a:r>
                <a:rPr lang="en-US" sz="2500">
                  <a:latin typeface="Arial Black" pitchFamily="34" charset="0"/>
                </a:rPr>
                <a:t>CH</a:t>
              </a:r>
              <a:r>
                <a:rPr lang="en-US" sz="2500" baseline="-25000">
                  <a:latin typeface="Arial Black" pitchFamily="34" charset="0"/>
                </a:rPr>
                <a:t>3</a:t>
              </a:r>
            </a:p>
          </p:txBody>
        </p:sp>
      </p:grpSp>
      <p:grpSp>
        <p:nvGrpSpPr>
          <p:cNvPr id="8" name="Group 45"/>
          <p:cNvGrpSpPr>
            <a:grpSpLocks/>
          </p:cNvGrpSpPr>
          <p:nvPr/>
        </p:nvGrpSpPr>
        <p:grpSpPr bwMode="auto">
          <a:xfrm>
            <a:off x="457200" y="2667000"/>
            <a:ext cx="2057400" cy="1154113"/>
            <a:chOff x="480" y="2448"/>
            <a:chExt cx="1296" cy="727"/>
          </a:xfrm>
        </p:grpSpPr>
        <p:sp>
          <p:nvSpPr>
            <p:cNvPr id="159755" name="Text Box 37"/>
            <p:cNvSpPr txBox="1">
              <a:spLocks noChangeArrowheads="1"/>
            </p:cNvSpPr>
            <p:nvPr/>
          </p:nvSpPr>
          <p:spPr bwMode="auto">
            <a:xfrm>
              <a:off x="864" y="2448"/>
              <a:ext cx="912" cy="298"/>
            </a:xfrm>
            <a:prstGeom prst="rect">
              <a:avLst/>
            </a:prstGeom>
            <a:noFill/>
            <a:ln w="9525">
              <a:noFill/>
              <a:miter lim="800000"/>
              <a:headEnd/>
              <a:tailEnd/>
            </a:ln>
          </p:spPr>
          <p:txBody>
            <a:bodyPr>
              <a:spAutoFit/>
            </a:bodyPr>
            <a:lstStyle/>
            <a:p>
              <a:pPr>
                <a:spcBef>
                  <a:spcPct val="50000"/>
                </a:spcBef>
              </a:pPr>
              <a:r>
                <a:rPr lang="en-US" sz="2500">
                  <a:latin typeface="Arial Black" pitchFamily="34" charset="0"/>
                </a:rPr>
                <a:t>CH</a:t>
              </a:r>
              <a:r>
                <a:rPr lang="en-US" sz="2500" baseline="-25000">
                  <a:latin typeface="Arial Black" pitchFamily="34" charset="0"/>
                </a:rPr>
                <a:t>2</a:t>
              </a:r>
              <a:r>
                <a:rPr lang="en-US" sz="2500">
                  <a:latin typeface="Arial Black" pitchFamily="34" charset="0"/>
                </a:rPr>
                <a:t>Br</a:t>
              </a:r>
              <a:endParaRPr lang="en-US" sz="2500" baseline="-25000">
                <a:latin typeface="Arial Black" pitchFamily="34" charset="0"/>
              </a:endParaRPr>
            </a:p>
          </p:txBody>
        </p:sp>
        <p:sp>
          <p:nvSpPr>
            <p:cNvPr id="159756" name="Line 38"/>
            <p:cNvSpPr>
              <a:spLocks noChangeShapeType="1"/>
            </p:cNvSpPr>
            <p:nvPr/>
          </p:nvSpPr>
          <p:spPr bwMode="auto">
            <a:xfrm rot="5603983" flipH="1" flipV="1">
              <a:off x="824" y="2631"/>
              <a:ext cx="93" cy="110"/>
            </a:xfrm>
            <a:prstGeom prst="line">
              <a:avLst/>
            </a:prstGeom>
            <a:noFill/>
            <a:ln w="57150">
              <a:solidFill>
                <a:schemeClr val="tx1"/>
              </a:solidFill>
              <a:round/>
              <a:headEnd/>
              <a:tailEnd/>
            </a:ln>
          </p:spPr>
          <p:txBody>
            <a:bodyPr/>
            <a:lstStyle/>
            <a:p>
              <a:endParaRPr lang="ar-AE"/>
            </a:p>
          </p:txBody>
        </p:sp>
        <p:grpSp>
          <p:nvGrpSpPr>
            <p:cNvPr id="159757" name="Group 39"/>
            <p:cNvGrpSpPr>
              <a:grpSpLocks/>
            </p:cNvGrpSpPr>
            <p:nvPr/>
          </p:nvGrpSpPr>
          <p:grpSpPr bwMode="auto">
            <a:xfrm>
              <a:off x="480" y="2544"/>
              <a:ext cx="339" cy="631"/>
              <a:chOff x="3515" y="2931"/>
              <a:chExt cx="816" cy="998"/>
            </a:xfrm>
          </p:grpSpPr>
          <p:sp>
            <p:nvSpPr>
              <p:cNvPr id="159758" name="AutoShape 40"/>
              <p:cNvSpPr>
                <a:spLocks noChangeArrowheads="1"/>
              </p:cNvSpPr>
              <p:nvPr/>
            </p:nvSpPr>
            <p:spPr bwMode="auto">
              <a:xfrm rot="-5400000">
                <a:off x="3424" y="3022"/>
                <a:ext cx="998" cy="816"/>
              </a:xfrm>
              <a:prstGeom prst="hexagon">
                <a:avLst>
                  <a:gd name="adj" fmla="val 30576"/>
                  <a:gd name="vf" fmla="val 115470"/>
                </a:avLst>
              </a:prstGeom>
              <a:noFill/>
              <a:ln w="38100">
                <a:solidFill>
                  <a:schemeClr val="accent2"/>
                </a:solidFill>
                <a:miter lim="800000"/>
                <a:headEnd/>
                <a:tailEnd/>
              </a:ln>
            </p:spPr>
            <p:txBody>
              <a:bodyPr wrap="none" anchor="ctr"/>
              <a:lstStyle/>
              <a:p>
                <a:endParaRPr lang="en-US"/>
              </a:p>
            </p:txBody>
          </p:sp>
          <p:sp>
            <p:nvSpPr>
              <p:cNvPr id="159759" name="Oval 41"/>
              <p:cNvSpPr>
                <a:spLocks noChangeArrowheads="1"/>
              </p:cNvSpPr>
              <p:nvPr/>
            </p:nvSpPr>
            <p:spPr bwMode="auto">
              <a:xfrm>
                <a:off x="3605" y="3113"/>
                <a:ext cx="635" cy="635"/>
              </a:xfrm>
              <a:prstGeom prst="ellipse">
                <a:avLst/>
              </a:prstGeom>
              <a:noFill/>
              <a:ln w="38100">
                <a:solidFill>
                  <a:schemeClr val="accent2"/>
                </a:solidFill>
                <a:round/>
                <a:headEnd/>
                <a:tailEnd/>
              </a:ln>
            </p:spPr>
            <p:txBody>
              <a:bodyPr wrap="none" anchor="ctr"/>
              <a:lstStyle/>
              <a:p>
                <a:endParaRPr lang="en-US"/>
              </a:p>
            </p:txBody>
          </p:sp>
        </p:grpSp>
      </p:grpSp>
      <p:sp>
        <p:nvSpPr>
          <p:cNvPr id="36" name="Text Box 46"/>
          <p:cNvSpPr txBox="1">
            <a:spLocks noChangeArrowheads="1"/>
          </p:cNvSpPr>
          <p:nvPr/>
        </p:nvSpPr>
        <p:spPr bwMode="auto">
          <a:xfrm>
            <a:off x="2438400" y="3276600"/>
            <a:ext cx="1371600" cy="641350"/>
          </a:xfrm>
          <a:prstGeom prst="rect">
            <a:avLst/>
          </a:prstGeom>
          <a:solidFill>
            <a:schemeClr val="accent5">
              <a:lumMod val="40000"/>
              <a:lumOff val="60000"/>
            </a:schemeClr>
          </a:solidFill>
          <a:ln w="9525">
            <a:noFill/>
            <a:miter lim="800000"/>
            <a:headEnd/>
            <a:tailEnd/>
          </a:ln>
        </p:spPr>
        <p:txBody>
          <a:bodyPr>
            <a:spAutoFit/>
          </a:bodyPr>
          <a:lstStyle/>
          <a:p>
            <a:pPr>
              <a:spcBef>
                <a:spcPct val="50000"/>
              </a:spcBef>
              <a:defRPr/>
            </a:pPr>
            <a:r>
              <a:rPr lang="ar-SA" sz="3600" b="1" dirty="0">
                <a:cs typeface="Times New Roman" pitchFamily="18" charset="0"/>
              </a:rPr>
              <a:t>استبدال</a:t>
            </a:r>
            <a:endParaRPr lang="en-US" sz="3600" b="1" dirty="0">
              <a:cs typeface="Times New Roman" pitchFamily="18" charset="0"/>
            </a:endParaRPr>
          </a:p>
        </p:txBody>
      </p:sp>
      <p:sp>
        <p:nvSpPr>
          <p:cNvPr id="37" name="Text Box 48"/>
          <p:cNvSpPr txBox="1">
            <a:spLocks noChangeArrowheads="1"/>
          </p:cNvSpPr>
          <p:nvPr/>
        </p:nvSpPr>
        <p:spPr bwMode="auto">
          <a:xfrm>
            <a:off x="2700338" y="4292600"/>
            <a:ext cx="6324600" cy="2032000"/>
          </a:xfrm>
          <a:prstGeom prst="rect">
            <a:avLst/>
          </a:prstGeom>
          <a:solidFill>
            <a:srgbClr val="FFFF00"/>
          </a:solidFill>
          <a:ln w="9525">
            <a:noFill/>
            <a:miter lim="800000"/>
            <a:headEnd/>
            <a:tailEnd/>
          </a:ln>
        </p:spPr>
        <p:txBody>
          <a:bodyPr>
            <a:spAutoFit/>
          </a:bodyPr>
          <a:lstStyle/>
          <a:p>
            <a:pPr>
              <a:spcBef>
                <a:spcPct val="50000"/>
              </a:spcBef>
            </a:pPr>
            <a:r>
              <a:rPr lang="en-US" sz="3600" b="1">
                <a:cs typeface="Times New Roman" pitchFamily="18" charset="0"/>
              </a:rPr>
              <a:t>2</a:t>
            </a:r>
            <a:r>
              <a:rPr lang="ar-SA" sz="3600" b="1">
                <a:cs typeface="Times New Roman" pitchFamily="18" charset="0"/>
              </a:rPr>
              <a:t>- ما صيغة المركب الناتج عن إضافة </a:t>
            </a:r>
            <a:r>
              <a:rPr lang="en-US" sz="3600" b="1">
                <a:cs typeface="Times New Roman" pitchFamily="18" charset="0"/>
              </a:rPr>
              <a:t>H</a:t>
            </a:r>
            <a:r>
              <a:rPr lang="en-US" sz="3600" b="1" baseline="-25000">
                <a:cs typeface="Times New Roman" pitchFamily="18" charset="0"/>
              </a:rPr>
              <a:t>2</a:t>
            </a:r>
            <a:r>
              <a:rPr lang="ar-SA" sz="3600" b="1">
                <a:cs typeface="Times New Roman" pitchFamily="18" charset="0"/>
              </a:rPr>
              <a:t> إلى المركب </a:t>
            </a:r>
            <a:r>
              <a:rPr lang="en-US" sz="3600" b="1">
                <a:cs typeface="Times New Roman" pitchFamily="18" charset="0"/>
              </a:rPr>
              <a:t>1</a:t>
            </a:r>
            <a:r>
              <a:rPr lang="ar-SA" sz="3600" b="1">
                <a:cs typeface="Times New Roman" pitchFamily="18" charset="0"/>
              </a:rPr>
              <a:t> ؟ </a:t>
            </a:r>
            <a:endParaRPr lang="en-US" sz="3600" b="1">
              <a:cs typeface="Times New Roman" pitchFamily="18" charset="0"/>
            </a:endParaRPr>
          </a:p>
          <a:p>
            <a:pPr>
              <a:spcBef>
                <a:spcPct val="50000"/>
              </a:spcBef>
            </a:pPr>
            <a:r>
              <a:rPr lang="ar-SA" sz="3600" b="1">
                <a:cs typeface="Times New Roman" pitchFamily="18" charset="0"/>
              </a:rPr>
              <a:t>وما نوع التفاعل ؟</a:t>
            </a:r>
            <a:endParaRPr lang="en-US" sz="3600" b="1">
              <a:cs typeface="Times New Roman" pitchFamily="18" charset="0"/>
            </a:endParaRPr>
          </a:p>
        </p:txBody>
      </p:sp>
      <p:sp>
        <p:nvSpPr>
          <p:cNvPr id="38" name="Text Box 49"/>
          <p:cNvSpPr txBox="1">
            <a:spLocks noChangeArrowheads="1"/>
          </p:cNvSpPr>
          <p:nvPr/>
        </p:nvSpPr>
        <p:spPr bwMode="auto">
          <a:xfrm>
            <a:off x="4784725" y="5740400"/>
            <a:ext cx="1371600" cy="641350"/>
          </a:xfrm>
          <a:prstGeom prst="rect">
            <a:avLst/>
          </a:prstGeom>
          <a:solidFill>
            <a:schemeClr val="accent5">
              <a:lumMod val="40000"/>
              <a:lumOff val="60000"/>
            </a:schemeClr>
          </a:solidFill>
          <a:ln w="9525">
            <a:noFill/>
            <a:miter lim="800000"/>
            <a:headEnd/>
            <a:tailEnd/>
          </a:ln>
        </p:spPr>
        <p:txBody>
          <a:bodyPr>
            <a:spAutoFit/>
          </a:bodyPr>
          <a:lstStyle/>
          <a:p>
            <a:pPr>
              <a:spcBef>
                <a:spcPct val="50000"/>
              </a:spcBef>
              <a:defRPr/>
            </a:pPr>
            <a:r>
              <a:rPr lang="ar-SA" sz="3600" b="1" dirty="0">
                <a:cs typeface="Times New Roman" pitchFamily="18" charset="0"/>
              </a:rPr>
              <a:t>إضافة</a:t>
            </a:r>
            <a:endParaRPr lang="en-US" sz="3600" b="1"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strips(downLeft)">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strips(downLeft)">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strips(downLeft)">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6" grpId="0" animBg="1"/>
      <p:bldP spid="37" grpId="0" animBg="1"/>
      <p:bldP spid="38"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Number Placeholder 1"/>
          <p:cNvSpPr>
            <a:spLocks noGrp="1"/>
          </p:cNvSpPr>
          <p:nvPr>
            <p:ph type="sldNum" sz="quarter" idx="12"/>
          </p:nvPr>
        </p:nvSpPr>
        <p:spPr>
          <a:noFill/>
        </p:spPr>
        <p:txBody>
          <a:bodyPr/>
          <a:lstStyle/>
          <a:p>
            <a:fld id="{C5B71858-FBD1-4FA5-9793-6DEDB1319C7D}" type="slidenum">
              <a:rPr lang="ar-SA" smtClean="0"/>
              <a:pPr/>
              <a:t>156</a:t>
            </a:fld>
            <a:endParaRPr lang="en-US" smtClean="0"/>
          </a:p>
        </p:txBody>
      </p:sp>
      <p:sp>
        <p:nvSpPr>
          <p:cNvPr id="160771" name="Text Box 2"/>
          <p:cNvSpPr txBox="1">
            <a:spLocks noChangeArrowheads="1"/>
          </p:cNvSpPr>
          <p:nvPr/>
        </p:nvSpPr>
        <p:spPr bwMode="auto">
          <a:xfrm>
            <a:off x="228600" y="180975"/>
            <a:ext cx="8839200" cy="1190625"/>
          </a:xfrm>
          <a:prstGeom prst="rect">
            <a:avLst/>
          </a:prstGeom>
          <a:solidFill>
            <a:srgbClr val="FFFF00"/>
          </a:solidFill>
          <a:ln w="9525">
            <a:noFill/>
            <a:miter lim="800000"/>
            <a:headEnd/>
            <a:tailEnd/>
          </a:ln>
        </p:spPr>
        <p:txBody>
          <a:bodyPr>
            <a:spAutoFit/>
          </a:bodyPr>
          <a:lstStyle/>
          <a:p>
            <a:pPr>
              <a:spcBef>
                <a:spcPct val="50000"/>
              </a:spcBef>
            </a:pPr>
            <a:r>
              <a:rPr lang="en-US" sz="3600" b="1">
                <a:cs typeface="Times New Roman" pitchFamily="18" charset="0"/>
              </a:rPr>
              <a:t>3</a:t>
            </a:r>
            <a:r>
              <a:rPr lang="ar-SA" sz="3600" b="1">
                <a:cs typeface="Times New Roman" pitchFamily="18" charset="0"/>
              </a:rPr>
              <a:t>- الماء والهكسان مذيبان ، أيهما تفضل استخدامه لإذابة المركبين </a:t>
            </a:r>
            <a:r>
              <a:rPr lang="en-US" sz="3600" b="1">
                <a:cs typeface="Times New Roman" pitchFamily="18" charset="0"/>
              </a:rPr>
              <a:t>2</a:t>
            </a:r>
            <a:r>
              <a:rPr lang="ar-SA" sz="3600" b="1">
                <a:cs typeface="Times New Roman" pitchFamily="18" charset="0"/>
              </a:rPr>
              <a:t> و </a:t>
            </a:r>
            <a:r>
              <a:rPr lang="en-US" sz="3600" b="1">
                <a:cs typeface="Times New Roman" pitchFamily="18" charset="0"/>
              </a:rPr>
              <a:t>3</a:t>
            </a:r>
            <a:r>
              <a:rPr lang="ar-SA" sz="3600" b="1">
                <a:cs typeface="Times New Roman" pitchFamily="18" charset="0"/>
              </a:rPr>
              <a:t> ؟ برر اختيارك .</a:t>
            </a:r>
            <a:endParaRPr lang="en-US" sz="3600" b="1">
              <a:cs typeface="Times New Roman" pitchFamily="18" charset="0"/>
            </a:endParaRPr>
          </a:p>
        </p:txBody>
      </p:sp>
      <p:sp>
        <p:nvSpPr>
          <p:cNvPr id="4" name="Text Box 3"/>
          <p:cNvSpPr txBox="1">
            <a:spLocks noChangeArrowheads="1"/>
          </p:cNvSpPr>
          <p:nvPr/>
        </p:nvSpPr>
        <p:spPr bwMode="auto">
          <a:xfrm>
            <a:off x="7772400" y="1484313"/>
            <a:ext cx="1066800" cy="641350"/>
          </a:xfrm>
          <a:prstGeom prst="rect">
            <a:avLst/>
          </a:prstGeom>
          <a:solidFill>
            <a:schemeClr val="accent5">
              <a:lumMod val="40000"/>
              <a:lumOff val="60000"/>
            </a:schemeClr>
          </a:solidFill>
          <a:ln w="9525">
            <a:noFill/>
            <a:miter lim="800000"/>
            <a:headEnd/>
            <a:tailEnd/>
          </a:ln>
        </p:spPr>
        <p:txBody>
          <a:bodyPr>
            <a:spAutoFit/>
          </a:bodyPr>
          <a:lstStyle/>
          <a:p>
            <a:pPr>
              <a:spcBef>
                <a:spcPct val="50000"/>
              </a:spcBef>
              <a:defRPr/>
            </a:pPr>
            <a:r>
              <a:rPr lang="ar-SA" sz="3600" b="1">
                <a:cs typeface="Times New Roman" pitchFamily="18" charset="0"/>
              </a:rPr>
              <a:t>الماء</a:t>
            </a:r>
            <a:endParaRPr lang="en-US" sz="3600" b="1">
              <a:cs typeface="Times New Roman" pitchFamily="18" charset="0"/>
            </a:endParaRPr>
          </a:p>
        </p:txBody>
      </p:sp>
      <p:sp>
        <p:nvSpPr>
          <p:cNvPr id="5" name="Text Box 4"/>
          <p:cNvSpPr txBox="1">
            <a:spLocks noChangeArrowheads="1"/>
          </p:cNvSpPr>
          <p:nvPr/>
        </p:nvSpPr>
        <p:spPr bwMode="auto">
          <a:xfrm>
            <a:off x="2133600" y="2398713"/>
            <a:ext cx="6705600" cy="641350"/>
          </a:xfrm>
          <a:prstGeom prst="rect">
            <a:avLst/>
          </a:prstGeom>
          <a:solidFill>
            <a:schemeClr val="accent5">
              <a:lumMod val="40000"/>
              <a:lumOff val="60000"/>
            </a:schemeClr>
          </a:solidFill>
          <a:ln w="9525">
            <a:noFill/>
            <a:miter lim="800000"/>
            <a:headEnd/>
            <a:tailEnd/>
          </a:ln>
        </p:spPr>
        <p:txBody>
          <a:bodyPr>
            <a:spAutoFit/>
          </a:bodyPr>
          <a:lstStyle/>
          <a:p>
            <a:pPr>
              <a:spcBef>
                <a:spcPct val="50000"/>
              </a:spcBef>
              <a:defRPr/>
            </a:pPr>
            <a:r>
              <a:rPr lang="ar-SA" sz="3600" b="1">
                <a:cs typeface="Times New Roman" pitchFamily="18" charset="0"/>
              </a:rPr>
              <a:t>لأنهما مركبان قطبيان والماء مذيب قطبي .</a:t>
            </a:r>
            <a:endParaRPr lang="en-US" sz="3600" b="1">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17795C69-0F0F-40F3-9A33-B47B700A0772}" type="slidenum">
              <a:rPr lang="ar-SA" smtClean="0"/>
              <a:pPr>
                <a:defRPr/>
              </a:pPr>
              <a:t>157</a:t>
            </a:fld>
            <a:endParaRPr lang="en-US"/>
          </a:p>
        </p:txBody>
      </p:sp>
      <p:sp>
        <p:nvSpPr>
          <p:cNvPr id="3" name="Rectangle 2"/>
          <p:cNvSpPr txBox="1">
            <a:spLocks noChangeArrowheads="1"/>
          </p:cNvSpPr>
          <p:nvPr/>
        </p:nvSpPr>
        <p:spPr>
          <a:xfrm>
            <a:off x="395536" y="2790824"/>
            <a:ext cx="8280920" cy="20783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7200" b="1" i="0" u="none" strike="noStrike" kern="0" cap="none" spc="50" normalizeH="0" baseline="0" noProof="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مركبات عضوية أخرى </a:t>
            </a:r>
            <a:endParaRPr kumimoji="0" lang="en-US" sz="7200" b="1" i="0" u="none" strike="noStrike" kern="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4" name="Rectangle 4"/>
          <p:cNvSpPr>
            <a:spLocks noChangeArrowheads="1"/>
          </p:cNvSpPr>
          <p:nvPr/>
        </p:nvSpPr>
        <p:spPr bwMode="auto">
          <a:xfrm>
            <a:off x="2699792" y="1556792"/>
            <a:ext cx="3600400" cy="1107996"/>
          </a:xfrm>
          <a:prstGeom prst="rect">
            <a:avLst/>
          </a:prstGeom>
          <a:noFill/>
          <a:ln w="9525">
            <a:noFill/>
            <a:miter lim="800000"/>
            <a:headEnd/>
            <a:tailEnd/>
          </a:ln>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الفصل </a:t>
            </a:r>
            <a:r>
              <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11</a:t>
            </a:r>
            <a:r>
              <a:rPr lang="ar-SA"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a:t>
            </a:r>
            <a:endPar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2"/>
          </p:nvPr>
        </p:nvSpPr>
        <p:spPr>
          <a:noFill/>
        </p:spPr>
        <p:txBody>
          <a:bodyPr/>
          <a:lstStyle/>
          <a:p>
            <a:fld id="{EA7D2975-B3E7-4D26-983B-72F22BA0AB8C}" type="slidenum">
              <a:rPr lang="ar-SA" smtClean="0"/>
              <a:pPr/>
              <a:t>16</a:t>
            </a:fld>
            <a:endParaRPr lang="en-US" smtClean="0"/>
          </a:p>
        </p:txBody>
      </p:sp>
      <p:sp>
        <p:nvSpPr>
          <p:cNvPr id="3" name="Text Box 3"/>
          <p:cNvSpPr txBox="1">
            <a:spLocks noChangeArrowheads="1"/>
          </p:cNvSpPr>
          <p:nvPr/>
        </p:nvSpPr>
        <p:spPr>
          <a:xfrm>
            <a:off x="0" y="144463"/>
            <a:ext cx="9039225" cy="1200329"/>
          </a:xfrm>
          <a:prstGeom prst="rect">
            <a:avLst/>
          </a:prstGeom>
          <a:blipFill>
            <a:blip r:embed="rId2" cstate="print"/>
            <a:stretch>
              <a:fillRect/>
            </a:stretch>
          </a:blipFill>
          <a:ln w="9525">
            <a:noFill/>
            <a:miter lim="800000"/>
            <a:headEnd/>
            <a:tailEnd/>
          </a:ln>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spcBef>
                <a:spcPct val="50000"/>
              </a:spcBef>
              <a:defRPr/>
            </a:pPr>
            <a:r>
              <a:rPr lang="ar-AE" sz="3600" b="1" dirty="0">
                <a:ln w="11430"/>
                <a:solidFill>
                  <a:srgbClr val="990000"/>
                </a:solidFill>
                <a:cs typeface="Times New Roman" pitchFamily="18" charset="0"/>
              </a:rPr>
              <a:t>الكحولات قابلة للذوبان في الماء . ويقل ذوبان الكحول في الماء بزيادة الكتلة الجزيئية</a:t>
            </a:r>
            <a:endParaRPr lang="en-US" sz="3600" b="1" dirty="0">
              <a:ln w="11430"/>
              <a:solidFill>
                <a:srgbClr val="990000"/>
              </a:solidFill>
              <a:cs typeface="Times New Roman" pitchFamily="18" charset="0"/>
            </a:endParaRPr>
          </a:p>
        </p:txBody>
      </p:sp>
      <p:sp>
        <p:nvSpPr>
          <p:cNvPr id="4" name="Text Box 3"/>
          <p:cNvSpPr txBox="1">
            <a:spLocks noChangeArrowheads="1"/>
          </p:cNvSpPr>
          <p:nvPr/>
        </p:nvSpPr>
        <p:spPr>
          <a:xfrm>
            <a:off x="1835150" y="1557338"/>
            <a:ext cx="7023100" cy="647700"/>
          </a:xfrm>
          <a:prstGeom prst="rect">
            <a:avLst/>
          </a:prstGeom>
          <a:blipFill>
            <a:blip r:embed="rId3"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AE" sz="36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علل الكحولات قابلة للذوبان في الماء</a:t>
            </a:r>
            <a:endParaRPr lang="en-US" sz="3600" b="1" kern="0" spc="50" dirty="0">
              <a:ln w="11430"/>
              <a:solidFill>
                <a:srgbClr val="CC0099"/>
              </a:solidFill>
              <a:effectLst>
                <a:outerShdw blurRad="76200" dist="50800" dir="5400000" algn="tl" rotWithShape="0">
                  <a:srgbClr val="000000">
                    <a:alpha val="65000"/>
                  </a:srgbClr>
                </a:outerShdw>
              </a:effectLst>
              <a:latin typeface="+mj-lt"/>
              <a:ea typeface="+mj-ea"/>
              <a:cs typeface="+mj-cs"/>
            </a:endParaRPr>
          </a:p>
        </p:txBody>
      </p:sp>
      <p:sp>
        <p:nvSpPr>
          <p:cNvPr id="5" name="Text Box 3"/>
          <p:cNvSpPr txBox="1">
            <a:spLocks noChangeArrowheads="1"/>
          </p:cNvSpPr>
          <p:nvPr/>
        </p:nvSpPr>
        <p:spPr>
          <a:xfrm>
            <a:off x="1547664" y="2276872"/>
            <a:ext cx="7239000" cy="1015663"/>
          </a:xfrm>
          <a:prstGeom prst="rect">
            <a:avLst/>
          </a:prstGeom>
          <a:blipFill>
            <a:blip r:embed="rId4"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spcBef>
                <a:spcPct val="50000"/>
              </a:spcBef>
              <a:defRPr/>
            </a:pPr>
            <a:r>
              <a:rPr lang="ar-AE" sz="4000" b="1" spc="50" dirty="0">
                <a:ln w="11430"/>
                <a:solidFill>
                  <a:srgbClr val="006600"/>
                </a:solidFill>
                <a:cs typeface="Times New Roman" pitchFamily="18" charset="0"/>
              </a:rPr>
              <a:t>لأنها تكون روابط هيدروجينية مع الماء</a:t>
            </a:r>
            <a:endParaRPr lang="en-US" sz="4000" b="1" spc="50" dirty="0">
              <a:ln w="11430"/>
              <a:solidFill>
                <a:srgbClr val="006600"/>
              </a:solidFill>
              <a:cs typeface="Times New Roman" pitchFamily="18" charset="0"/>
            </a:endParaRPr>
          </a:p>
        </p:txBody>
      </p:sp>
      <p:sp>
        <p:nvSpPr>
          <p:cNvPr id="6" name="Text Box 3"/>
          <p:cNvSpPr txBox="1">
            <a:spLocks noChangeArrowheads="1"/>
          </p:cNvSpPr>
          <p:nvPr/>
        </p:nvSpPr>
        <p:spPr>
          <a:xfrm>
            <a:off x="755650" y="3213100"/>
            <a:ext cx="8283575" cy="1295400"/>
          </a:xfrm>
          <a:prstGeom prst="rect">
            <a:avLst/>
          </a:prstGeom>
          <a:blipFill>
            <a:blip r:embed="rId3"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AE" sz="36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علل تقل درجة ذوبان الكحول في الماء بزيادة الكتلة الجزيئية </a:t>
            </a:r>
            <a:endParaRPr lang="en-US" sz="3600" b="1" kern="0" spc="50" dirty="0">
              <a:ln w="11430"/>
              <a:solidFill>
                <a:srgbClr val="CC0099"/>
              </a:solidFill>
              <a:effectLst>
                <a:outerShdw blurRad="76200" dist="50800" dir="5400000" algn="tl" rotWithShape="0">
                  <a:srgbClr val="000000">
                    <a:alpha val="65000"/>
                  </a:srgbClr>
                </a:outerShdw>
              </a:effectLst>
              <a:latin typeface="+mj-lt"/>
              <a:ea typeface="+mj-ea"/>
              <a:cs typeface="+mj-cs"/>
            </a:endParaRPr>
          </a:p>
        </p:txBody>
      </p:sp>
      <p:sp>
        <p:nvSpPr>
          <p:cNvPr id="7" name="Text Box 3"/>
          <p:cNvSpPr txBox="1">
            <a:spLocks noChangeArrowheads="1"/>
          </p:cNvSpPr>
          <p:nvPr/>
        </p:nvSpPr>
        <p:spPr>
          <a:xfrm>
            <a:off x="0" y="4581128"/>
            <a:ext cx="9144000" cy="1654748"/>
          </a:xfrm>
          <a:prstGeom prst="rect">
            <a:avLst/>
          </a:prstGeom>
          <a:blipFill>
            <a:blip r:embed="rId4"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spcBef>
                <a:spcPct val="50000"/>
              </a:spcBef>
              <a:defRPr/>
            </a:pPr>
            <a:r>
              <a:rPr lang="ar-AE" sz="3600" b="1" spc="50" dirty="0">
                <a:ln w="11430"/>
                <a:solidFill>
                  <a:srgbClr val="006600"/>
                </a:solidFill>
                <a:cs typeface="Times New Roman" pitchFamily="18" charset="0"/>
              </a:rPr>
              <a:t>لأنه بزيادة طول سلسلة الهيدروكربون في الكحول يزداد حجم الجزء غير القطبي وغير القابل للذوبان في الماء</a:t>
            </a:r>
            <a:endParaRPr lang="en-US" sz="3600" b="1" spc="50" dirty="0">
              <a:ln w="11430"/>
              <a:solidFill>
                <a:srgbClr val="0066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a:noFill/>
        </p:spPr>
        <p:txBody>
          <a:bodyPr/>
          <a:lstStyle/>
          <a:p>
            <a:fld id="{79FFE224-B21B-4264-ADFB-F90840C6F115}" type="slidenum">
              <a:rPr lang="ar-SA" smtClean="0"/>
              <a:pPr/>
              <a:t>17</a:t>
            </a:fld>
            <a:endParaRPr lang="en-US" smtClean="0"/>
          </a:p>
        </p:txBody>
      </p:sp>
      <p:sp>
        <p:nvSpPr>
          <p:cNvPr id="3" name="Text Box 3"/>
          <p:cNvSpPr txBox="1">
            <a:spLocks noChangeArrowheads="1"/>
          </p:cNvSpPr>
          <p:nvPr/>
        </p:nvSpPr>
        <p:spPr>
          <a:xfrm>
            <a:off x="4427538" y="142875"/>
            <a:ext cx="4500562" cy="707886"/>
          </a:xfrm>
          <a:prstGeom prst="rect">
            <a:avLst/>
          </a:prstGeom>
          <a:blipFill>
            <a:blip r:embed="rId2"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ar-AE" sz="4000" b="1" spc="50" dirty="0">
                <a:ln w="11430"/>
                <a:solidFill>
                  <a:srgbClr val="FF0000"/>
                </a:solidFill>
                <a:effectLst>
                  <a:outerShdw blurRad="76200" dist="50800" dir="5400000" algn="tl" rotWithShape="0">
                    <a:srgbClr val="000000">
                      <a:alpha val="65000"/>
                    </a:srgbClr>
                  </a:outerShdw>
                </a:effectLst>
              </a:rPr>
              <a:t>استخدامات الكحولات </a:t>
            </a:r>
            <a:endParaRPr lang="en-US" sz="4000" b="1" spc="50" dirty="0">
              <a:ln w="11430"/>
              <a:solidFill>
                <a:srgbClr val="FF0000"/>
              </a:solidFill>
              <a:effectLst>
                <a:outerShdw blurRad="76200" dist="50800" dir="5400000" algn="tl" rotWithShape="0">
                  <a:srgbClr val="000000">
                    <a:alpha val="65000"/>
                  </a:srgbClr>
                </a:outerShdw>
              </a:effectLst>
            </a:endParaRPr>
          </a:p>
        </p:txBody>
      </p:sp>
      <p:sp>
        <p:nvSpPr>
          <p:cNvPr id="4" name="Text Box 3"/>
          <p:cNvSpPr txBox="1">
            <a:spLocks noChangeArrowheads="1"/>
          </p:cNvSpPr>
          <p:nvPr/>
        </p:nvSpPr>
        <p:spPr>
          <a:xfrm>
            <a:off x="104775" y="1268760"/>
            <a:ext cx="9039225" cy="2136162"/>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spcBef>
                <a:spcPct val="50000"/>
              </a:spcBef>
              <a:defRPr/>
            </a:pPr>
            <a:r>
              <a:rPr lang="ar-AE" sz="4000" b="1" spc="50" dirty="0">
                <a:ln w="11430"/>
                <a:solidFill>
                  <a:srgbClr val="006600"/>
                </a:solidFill>
                <a:cs typeface="Times New Roman" pitchFamily="18" charset="0"/>
              </a:rPr>
              <a:t>ـ مستحضرات التجميل </a:t>
            </a:r>
            <a:r>
              <a:rPr lang="ar-AE" sz="4000" b="1" spc="50" dirty="0" smtClean="0">
                <a:ln w="11430"/>
                <a:solidFill>
                  <a:srgbClr val="006600"/>
                </a:solidFill>
                <a:cs typeface="Times New Roman" pitchFamily="18" charset="0"/>
              </a:rPr>
              <a:t>مثل</a:t>
            </a:r>
          </a:p>
          <a:p>
            <a:pPr>
              <a:lnSpc>
                <a:spcPct val="150000"/>
              </a:lnSpc>
              <a:spcBef>
                <a:spcPct val="50000"/>
              </a:spcBef>
              <a:defRPr/>
            </a:pPr>
            <a:r>
              <a:rPr lang="ar-AE" sz="4000" b="1" spc="50" dirty="0" smtClean="0">
                <a:ln w="11430"/>
                <a:solidFill>
                  <a:srgbClr val="006600"/>
                </a:solidFill>
                <a:cs typeface="Times New Roman" pitchFamily="18" charset="0"/>
              </a:rPr>
              <a:t> </a:t>
            </a:r>
            <a:r>
              <a:rPr lang="ar-AE" sz="4000" b="1" spc="50" dirty="0">
                <a:ln w="11430"/>
                <a:solidFill>
                  <a:srgbClr val="006600"/>
                </a:solidFill>
                <a:cs typeface="Times New Roman" pitchFamily="18" charset="0"/>
              </a:rPr>
              <a:t>(أحمر الشفاه ومراهم اليدين والجسم )</a:t>
            </a:r>
            <a:endParaRPr lang="en-US" sz="4000" b="1" spc="50" dirty="0">
              <a:ln w="11430"/>
              <a:solidFill>
                <a:srgbClr val="006600"/>
              </a:solidFill>
              <a:cs typeface="Times New Roman" pitchFamily="18" charset="0"/>
            </a:endParaRPr>
          </a:p>
        </p:txBody>
      </p:sp>
      <p:sp>
        <p:nvSpPr>
          <p:cNvPr id="5" name="Text Box 3"/>
          <p:cNvSpPr txBox="1">
            <a:spLocks noChangeArrowheads="1"/>
          </p:cNvSpPr>
          <p:nvPr/>
        </p:nvSpPr>
        <p:spPr>
          <a:xfrm>
            <a:off x="34925" y="3716338"/>
            <a:ext cx="9039225" cy="2136162"/>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spcBef>
                <a:spcPct val="50000"/>
              </a:spcBef>
              <a:defRPr/>
            </a:pPr>
            <a:r>
              <a:rPr lang="ar-AE" sz="4000" b="1" spc="50" dirty="0">
                <a:ln w="11430"/>
                <a:solidFill>
                  <a:srgbClr val="006600"/>
                </a:solidFill>
                <a:cs typeface="Times New Roman" pitchFamily="18" charset="0"/>
              </a:rPr>
              <a:t>وقود </a:t>
            </a:r>
            <a:r>
              <a:rPr lang="ar-AE" sz="4000" b="1" spc="50" dirty="0" err="1">
                <a:ln w="11430"/>
                <a:solidFill>
                  <a:srgbClr val="006600"/>
                </a:solidFill>
                <a:cs typeface="Times New Roman" pitchFamily="18" charset="0"/>
              </a:rPr>
              <a:t>بديل </a:t>
            </a:r>
            <a:r>
              <a:rPr lang="ar-AE" sz="4000" b="1" spc="50" dirty="0" err="1" smtClean="0">
                <a:ln w="11430"/>
                <a:solidFill>
                  <a:srgbClr val="006600"/>
                </a:solidFill>
                <a:cs typeface="Times New Roman" pitchFamily="18" charset="0"/>
              </a:rPr>
              <a:t>.</a:t>
            </a:r>
            <a:endParaRPr lang="ar-AE" sz="4000" b="1" spc="50" dirty="0" smtClean="0">
              <a:ln w="11430"/>
              <a:solidFill>
                <a:srgbClr val="006600"/>
              </a:solidFill>
              <a:cs typeface="Times New Roman" pitchFamily="18" charset="0"/>
            </a:endParaRPr>
          </a:p>
          <a:p>
            <a:pPr>
              <a:lnSpc>
                <a:spcPct val="150000"/>
              </a:lnSpc>
              <a:spcBef>
                <a:spcPct val="50000"/>
              </a:spcBef>
              <a:defRPr/>
            </a:pPr>
            <a:r>
              <a:rPr lang="ar-AE" sz="4000" b="1" spc="50" dirty="0" smtClean="0">
                <a:ln w="11430"/>
                <a:solidFill>
                  <a:srgbClr val="006600"/>
                </a:solidFill>
                <a:cs typeface="Times New Roman" pitchFamily="18" charset="0"/>
              </a:rPr>
              <a:t> </a:t>
            </a:r>
            <a:r>
              <a:rPr lang="ar-AE" sz="4000" b="1" spc="50" dirty="0">
                <a:ln w="11430"/>
                <a:solidFill>
                  <a:srgbClr val="006600"/>
                </a:solidFill>
                <a:cs typeface="Times New Roman" pitchFamily="18" charset="0"/>
              </a:rPr>
              <a:t>واستخدامات أخرى كعطور وأدوية </a:t>
            </a:r>
            <a:endParaRPr lang="en-US" sz="4000" b="1" spc="50" dirty="0">
              <a:ln w="11430"/>
              <a:solidFill>
                <a:srgbClr val="0066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صر نائب لرقم الشريحة 1"/>
          <p:cNvSpPr>
            <a:spLocks noGrp="1"/>
          </p:cNvSpPr>
          <p:nvPr>
            <p:ph type="sldNum" sz="quarter" idx="12"/>
          </p:nvPr>
        </p:nvSpPr>
        <p:spPr>
          <a:noFill/>
        </p:spPr>
        <p:txBody>
          <a:bodyPr/>
          <a:lstStyle/>
          <a:p>
            <a:fld id="{D4C57D08-095C-416B-BE88-1FFFAF558DCD}" type="slidenum">
              <a:rPr lang="ar-SA" smtClean="0"/>
              <a:pPr/>
              <a:t>18</a:t>
            </a:fld>
            <a:endParaRPr lang="en-US" smtClean="0"/>
          </a:p>
        </p:txBody>
      </p:sp>
      <p:sp>
        <p:nvSpPr>
          <p:cNvPr id="4" name="Text Box 3"/>
          <p:cNvSpPr txBox="1">
            <a:spLocks noChangeArrowheads="1"/>
          </p:cNvSpPr>
          <p:nvPr/>
        </p:nvSpPr>
        <p:spPr>
          <a:xfrm>
            <a:off x="428625" y="71438"/>
            <a:ext cx="8358188" cy="2062162"/>
          </a:xfrm>
          <a:prstGeom prst="rect">
            <a:avLst/>
          </a:prstGeom>
          <a:blipFill>
            <a:blip r:embed="rId2"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SA" sz="4400" b="1" kern="0" spc="50" dirty="0">
                <a:ln w="11430"/>
                <a:solidFill>
                  <a:srgbClr val="CC0099"/>
                </a:solidFill>
                <a:latin typeface="+mj-lt"/>
                <a:ea typeface="+mj-ea"/>
                <a:cs typeface="+mj-cs"/>
              </a:rPr>
              <a:t>فسر : استخدام</a:t>
            </a:r>
            <a:r>
              <a:rPr lang="ar-AE" sz="4400" b="1" kern="0" spc="50" dirty="0">
                <a:ln w="11430"/>
                <a:solidFill>
                  <a:srgbClr val="CC0099"/>
                </a:solidFill>
                <a:latin typeface="+mj-lt"/>
                <a:ea typeface="+mj-ea"/>
                <a:cs typeface="+mj-cs"/>
              </a:rPr>
              <a:t> </a:t>
            </a:r>
            <a:r>
              <a:rPr lang="en-US" sz="4400" b="1" kern="0" spc="50" dirty="0">
                <a:ln w="11430"/>
                <a:solidFill>
                  <a:srgbClr val="CC0099"/>
                </a:solidFill>
                <a:latin typeface="+mj-lt"/>
                <a:ea typeface="+mj-ea"/>
                <a:cs typeface="+mj-cs"/>
              </a:rPr>
              <a:t>1</a:t>
            </a:r>
            <a:r>
              <a:rPr lang="ar-AE" sz="4400" b="1" kern="0" spc="50" dirty="0">
                <a:ln w="11430"/>
                <a:solidFill>
                  <a:srgbClr val="CC0099"/>
                </a:solidFill>
                <a:latin typeface="+mj-lt"/>
                <a:ea typeface="+mj-ea"/>
                <a:cs typeface="+mj-cs"/>
              </a:rPr>
              <a:t>,</a:t>
            </a:r>
            <a:r>
              <a:rPr lang="en-US" sz="4400" b="1" kern="0" spc="50" dirty="0">
                <a:ln w="11430"/>
                <a:solidFill>
                  <a:srgbClr val="CC0099"/>
                </a:solidFill>
                <a:latin typeface="+mj-lt"/>
                <a:ea typeface="+mj-ea"/>
                <a:cs typeface="+mj-cs"/>
              </a:rPr>
              <a:t>2</a:t>
            </a:r>
            <a:r>
              <a:rPr lang="ar-AE" sz="4400" b="1" kern="0" spc="50" dirty="0">
                <a:ln w="11430"/>
                <a:solidFill>
                  <a:srgbClr val="CC0099"/>
                </a:solidFill>
                <a:latin typeface="+mj-lt"/>
                <a:ea typeface="+mj-ea"/>
                <a:cs typeface="+mj-cs"/>
              </a:rPr>
              <a:t>,</a:t>
            </a:r>
            <a:r>
              <a:rPr lang="en-US" sz="4400" b="1" kern="0" spc="50" dirty="0">
                <a:ln w="11430"/>
                <a:solidFill>
                  <a:srgbClr val="CC0099"/>
                </a:solidFill>
                <a:latin typeface="+mj-lt"/>
                <a:ea typeface="+mj-ea"/>
                <a:cs typeface="+mj-cs"/>
              </a:rPr>
              <a:t>3</a:t>
            </a:r>
            <a:r>
              <a:rPr lang="ar-AE" sz="4400" b="1" kern="0" spc="50" dirty="0">
                <a:ln w="11430"/>
                <a:solidFill>
                  <a:srgbClr val="CC0099"/>
                </a:solidFill>
                <a:latin typeface="+mj-lt"/>
                <a:ea typeface="+mj-ea"/>
                <a:cs typeface="+mj-cs"/>
              </a:rPr>
              <a:t> ـ بروبانتريول </a:t>
            </a:r>
            <a:r>
              <a:rPr lang="ar-SA" sz="4400" b="1" kern="0" spc="50" dirty="0">
                <a:ln w="11430"/>
                <a:solidFill>
                  <a:srgbClr val="CC0099"/>
                </a:solidFill>
                <a:latin typeface="+mj-lt"/>
                <a:ea typeface="+mj-ea"/>
                <a:cs typeface="+mj-cs"/>
              </a:rPr>
              <a:t> </a:t>
            </a:r>
            <a:r>
              <a:rPr lang="ar-AE" sz="4400" b="1" kern="0" spc="50" dirty="0">
                <a:ln w="11430"/>
                <a:solidFill>
                  <a:srgbClr val="CC0099"/>
                </a:solidFill>
                <a:latin typeface="+mj-lt"/>
                <a:ea typeface="+mj-ea"/>
                <a:cs typeface="+mj-cs"/>
              </a:rPr>
              <a:t>(</a:t>
            </a:r>
            <a:r>
              <a:rPr lang="ar-SA" sz="4400" b="1" kern="0" spc="50" dirty="0">
                <a:ln w="11430"/>
                <a:solidFill>
                  <a:srgbClr val="CC0099"/>
                </a:solidFill>
                <a:latin typeface="+mj-lt"/>
                <a:ea typeface="+mj-ea"/>
                <a:cs typeface="+mj-cs"/>
              </a:rPr>
              <a:t>الجليسرول</a:t>
            </a:r>
            <a:r>
              <a:rPr lang="ar-AE" sz="4400" b="1" kern="0" spc="50" dirty="0">
                <a:ln w="11430"/>
                <a:solidFill>
                  <a:srgbClr val="CC0099"/>
                </a:solidFill>
                <a:latin typeface="+mj-lt"/>
                <a:ea typeface="+mj-ea"/>
                <a:cs typeface="+mj-cs"/>
              </a:rPr>
              <a:t>)</a:t>
            </a:r>
            <a:r>
              <a:rPr lang="ar-SA" sz="4400" b="1" kern="0" spc="50" dirty="0">
                <a:ln w="11430"/>
                <a:solidFill>
                  <a:srgbClr val="CC0099"/>
                </a:solidFill>
                <a:latin typeface="+mj-lt"/>
                <a:ea typeface="+mj-ea"/>
                <a:cs typeface="+mj-cs"/>
              </a:rPr>
              <a:t> في صناعة المراهم المرطبة للجلد</a:t>
            </a:r>
            <a:endParaRPr lang="en-US" sz="4400" b="1" kern="0" spc="50" dirty="0">
              <a:ln w="11430"/>
              <a:solidFill>
                <a:srgbClr val="CC0099"/>
              </a:solidFill>
              <a:latin typeface="+mj-lt"/>
              <a:ea typeface="+mj-ea"/>
              <a:cs typeface="+mj-cs"/>
            </a:endParaRPr>
          </a:p>
        </p:txBody>
      </p:sp>
      <p:sp>
        <p:nvSpPr>
          <p:cNvPr id="5" name="Text Box 3"/>
          <p:cNvSpPr txBox="1">
            <a:spLocks noChangeArrowheads="1"/>
          </p:cNvSpPr>
          <p:nvPr/>
        </p:nvSpPr>
        <p:spPr>
          <a:xfrm>
            <a:off x="395536" y="2276872"/>
            <a:ext cx="8430196" cy="3785652"/>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spcBef>
                <a:spcPct val="50000"/>
              </a:spcBef>
              <a:defRPr/>
            </a:pPr>
            <a:r>
              <a:rPr lang="ar-SA" sz="4000" b="1" spc="50" dirty="0">
                <a:ln w="11430"/>
                <a:solidFill>
                  <a:srgbClr val="006600"/>
                </a:solidFill>
                <a:cs typeface="Times New Roman" pitchFamily="18" charset="0"/>
              </a:rPr>
              <a:t>لأنه يحتوي على ثلاث مجموعات </a:t>
            </a:r>
            <a:r>
              <a:rPr lang="ar-SA" sz="4000" b="1" spc="50" dirty="0" err="1">
                <a:ln w="11430"/>
                <a:solidFill>
                  <a:srgbClr val="006600"/>
                </a:solidFill>
                <a:cs typeface="Times New Roman" pitchFamily="18" charset="0"/>
              </a:rPr>
              <a:t>هيدروكسيل</a:t>
            </a:r>
            <a:r>
              <a:rPr lang="ar-SA" sz="4000" b="1" spc="50" dirty="0">
                <a:ln w="11430"/>
                <a:solidFill>
                  <a:srgbClr val="006600"/>
                </a:solidFill>
                <a:cs typeface="Times New Roman" pitchFamily="18" charset="0"/>
              </a:rPr>
              <a:t> فتتكون روابط هيدروجينية مع جزيئات أكثر من الماء الموجود في الهواء فتتكون رطوبة معينة للجلد</a:t>
            </a:r>
            <a:endParaRPr lang="en-US" sz="4000" b="1" spc="50" dirty="0">
              <a:ln w="11430"/>
              <a:solidFill>
                <a:srgbClr val="0066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2"/>
          </p:nvPr>
        </p:nvSpPr>
        <p:spPr>
          <a:noFill/>
        </p:spPr>
        <p:txBody>
          <a:bodyPr/>
          <a:lstStyle/>
          <a:p>
            <a:fld id="{39BDAFF4-C918-4064-BB6A-05001E43DC36}" type="slidenum">
              <a:rPr lang="ar-SA" smtClean="0"/>
              <a:pPr/>
              <a:t>19</a:t>
            </a:fld>
            <a:endParaRPr lang="en-US" smtClean="0"/>
          </a:p>
        </p:txBody>
      </p:sp>
      <p:sp>
        <p:nvSpPr>
          <p:cNvPr id="3" name="Text Box 3"/>
          <p:cNvSpPr txBox="1">
            <a:spLocks noChangeArrowheads="1"/>
          </p:cNvSpPr>
          <p:nvPr/>
        </p:nvSpPr>
        <p:spPr>
          <a:xfrm>
            <a:off x="0" y="215900"/>
            <a:ext cx="9144000" cy="765175"/>
          </a:xfrm>
          <a:prstGeom prst="rect">
            <a:avLst/>
          </a:prstGeom>
          <a:noFill/>
        </p:spPr>
        <p:txBody>
          <a:bodyPr/>
          <a:lstStyle/>
          <a:p>
            <a:pPr>
              <a:spcBef>
                <a:spcPct val="50000"/>
              </a:spcBef>
              <a:defRPr/>
            </a:pPr>
            <a:r>
              <a:rPr lang="ar-AE" sz="3600" b="1" dirty="0">
                <a:solidFill>
                  <a:srgbClr val="FF0000"/>
                </a:solidFill>
                <a:cs typeface="Arial" charset="0"/>
              </a:rPr>
              <a:t>يستخدم الكحول أحيانا كوقود بديل أو محسن لرقم الأوكتان</a:t>
            </a:r>
            <a:endParaRPr lang="en-US" sz="3600" b="1" kern="0" dirty="0">
              <a:solidFill>
                <a:srgbClr val="FF0000"/>
              </a:solidFill>
              <a:latin typeface="+mj-lt"/>
              <a:ea typeface="+mj-ea"/>
              <a:cs typeface="+mj-cs"/>
            </a:endParaRPr>
          </a:p>
        </p:txBody>
      </p:sp>
      <p:sp>
        <p:nvSpPr>
          <p:cNvPr id="4" name="Text Box 3"/>
          <p:cNvSpPr txBox="1">
            <a:spLocks noChangeArrowheads="1"/>
          </p:cNvSpPr>
          <p:nvPr/>
        </p:nvSpPr>
        <p:spPr>
          <a:xfrm>
            <a:off x="5651500" y="1196975"/>
            <a:ext cx="3287713" cy="707886"/>
          </a:xfrm>
          <a:prstGeom prst="rect">
            <a:avLst/>
          </a:prstGeom>
          <a:blipFill>
            <a:blip r:embed="rId2"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ar-AE" sz="4000" b="1" spc="50" dirty="0">
                <a:ln w="11430"/>
                <a:solidFill>
                  <a:srgbClr val="FF0000"/>
                </a:solidFill>
                <a:effectLst>
                  <a:outerShdw blurRad="76200" dist="50800" dir="5400000" algn="tl" rotWithShape="0">
                    <a:srgbClr val="000000">
                      <a:alpha val="65000"/>
                    </a:srgbClr>
                  </a:outerShdw>
                </a:effectLst>
              </a:rPr>
              <a:t>ما الجازوهول ؟ </a:t>
            </a:r>
            <a:endParaRPr lang="en-US" sz="4000" b="1" spc="50" dirty="0">
              <a:ln w="11430"/>
              <a:solidFill>
                <a:srgbClr val="FF0000"/>
              </a:solidFill>
              <a:effectLst>
                <a:outerShdw blurRad="76200" dist="50800" dir="5400000" algn="tl" rotWithShape="0">
                  <a:srgbClr val="000000">
                    <a:alpha val="65000"/>
                  </a:srgbClr>
                </a:outerShdw>
              </a:effectLst>
            </a:endParaRPr>
          </a:p>
        </p:txBody>
      </p:sp>
      <p:sp>
        <p:nvSpPr>
          <p:cNvPr id="6" name="Text Box 3"/>
          <p:cNvSpPr txBox="1">
            <a:spLocks noChangeArrowheads="1"/>
          </p:cNvSpPr>
          <p:nvPr/>
        </p:nvSpPr>
        <p:spPr>
          <a:xfrm>
            <a:off x="250825" y="1844675"/>
            <a:ext cx="8688388" cy="1368425"/>
          </a:xfrm>
          <a:prstGeom prst="rect">
            <a:avLst/>
          </a:prstGeom>
          <a:solidFill>
            <a:schemeClr val="bg2">
              <a:lumMod val="20000"/>
              <a:lumOff val="80000"/>
            </a:schemeClr>
          </a:solidFill>
        </p:spPr>
        <p:txBody>
          <a:bodyPr/>
          <a:lstStyle/>
          <a:p>
            <a:pPr>
              <a:spcBef>
                <a:spcPct val="50000"/>
              </a:spcBef>
              <a:defRPr/>
            </a:pPr>
            <a:r>
              <a:rPr lang="ar-AE" sz="4400" b="1" dirty="0">
                <a:cs typeface="Arial" charset="0"/>
              </a:rPr>
              <a:t>وقود بديل ينتج من مزج الإيثانول والجازولين بنسبة </a:t>
            </a:r>
            <a:r>
              <a:rPr lang="en-US" sz="4400" b="1" dirty="0">
                <a:cs typeface="Arial" charset="0"/>
              </a:rPr>
              <a:t>1</a:t>
            </a:r>
            <a:r>
              <a:rPr lang="ar-AE" sz="4400" b="1" dirty="0">
                <a:cs typeface="Arial" charset="0"/>
              </a:rPr>
              <a:t>:</a:t>
            </a:r>
            <a:r>
              <a:rPr lang="en-US" sz="4400" b="1" dirty="0">
                <a:cs typeface="Arial" charset="0"/>
              </a:rPr>
              <a:t>9</a:t>
            </a:r>
            <a:endParaRPr lang="en-US" sz="4400" b="1" kern="0" dirty="0">
              <a:solidFill>
                <a:schemeClr val="tx2"/>
              </a:solidFill>
              <a:latin typeface="+mj-lt"/>
              <a:ea typeface="+mj-ea"/>
              <a:cs typeface="+mj-cs"/>
            </a:endParaRPr>
          </a:p>
        </p:txBody>
      </p:sp>
      <p:sp>
        <p:nvSpPr>
          <p:cNvPr id="7" name="Text Box 3"/>
          <p:cNvSpPr txBox="1">
            <a:spLocks noChangeArrowheads="1"/>
          </p:cNvSpPr>
          <p:nvPr/>
        </p:nvSpPr>
        <p:spPr>
          <a:xfrm>
            <a:off x="4356100" y="3284538"/>
            <a:ext cx="4654550" cy="707886"/>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ar-AE" sz="4000" b="1" spc="50" dirty="0">
                <a:ln w="11430"/>
                <a:solidFill>
                  <a:srgbClr val="FF0000"/>
                </a:solidFill>
                <a:effectLst>
                  <a:outerShdw blurRad="76200" dist="50800" dir="5400000" algn="tl" rotWithShape="0">
                    <a:srgbClr val="000000">
                      <a:alpha val="65000"/>
                    </a:srgbClr>
                  </a:outerShdw>
                </a:effectLst>
              </a:rPr>
              <a:t> ما ميزات الجازوهول ؟ </a:t>
            </a:r>
            <a:endParaRPr lang="en-US" sz="4000" b="1" spc="50" dirty="0">
              <a:ln w="11430"/>
              <a:solidFill>
                <a:srgbClr val="FF0000"/>
              </a:solidFill>
              <a:effectLst>
                <a:outerShdw blurRad="76200" dist="50800" dir="5400000" algn="tl" rotWithShape="0">
                  <a:srgbClr val="000000">
                    <a:alpha val="65000"/>
                  </a:srgbClr>
                </a:outerShdw>
              </a:effectLst>
            </a:endParaRPr>
          </a:p>
        </p:txBody>
      </p:sp>
      <p:sp>
        <p:nvSpPr>
          <p:cNvPr id="8" name="Text Box 3"/>
          <p:cNvSpPr txBox="1">
            <a:spLocks noChangeArrowheads="1"/>
          </p:cNvSpPr>
          <p:nvPr/>
        </p:nvSpPr>
        <p:spPr>
          <a:xfrm>
            <a:off x="1692275" y="4005263"/>
            <a:ext cx="7277100" cy="792162"/>
          </a:xfrm>
          <a:prstGeom prst="rect">
            <a:avLst/>
          </a:prstGeom>
          <a:solidFill>
            <a:schemeClr val="bg2">
              <a:lumMod val="20000"/>
              <a:lumOff val="80000"/>
            </a:schemeClr>
          </a:solidFill>
        </p:spPr>
        <p:txBody>
          <a:bodyPr/>
          <a:lstStyle/>
          <a:p>
            <a:pPr>
              <a:spcBef>
                <a:spcPct val="50000"/>
              </a:spcBef>
              <a:defRPr/>
            </a:pPr>
            <a:r>
              <a:rPr lang="ar-AE" sz="4400" b="1" dirty="0">
                <a:solidFill>
                  <a:srgbClr val="FF0000"/>
                </a:solidFill>
                <a:cs typeface="Arial" charset="0"/>
              </a:rPr>
              <a:t> </a:t>
            </a:r>
            <a:r>
              <a:rPr lang="en-US" sz="4400" b="1" dirty="0">
                <a:solidFill>
                  <a:srgbClr val="FF0000"/>
                </a:solidFill>
                <a:cs typeface="Arial" charset="0"/>
              </a:rPr>
              <a:t>1</a:t>
            </a:r>
            <a:r>
              <a:rPr lang="ar-AE" sz="4400" b="1" dirty="0">
                <a:solidFill>
                  <a:srgbClr val="FF0000"/>
                </a:solidFill>
                <a:cs typeface="Arial" charset="0"/>
              </a:rPr>
              <a:t>ـ يحترق بنظافة أكثر من الجازولين</a:t>
            </a:r>
            <a:endParaRPr lang="en-US" sz="4400" b="1" kern="0" dirty="0">
              <a:solidFill>
                <a:srgbClr val="FF0000"/>
              </a:solidFill>
              <a:latin typeface="+mj-lt"/>
              <a:ea typeface="+mj-ea"/>
              <a:cs typeface="+mj-cs"/>
            </a:endParaRPr>
          </a:p>
        </p:txBody>
      </p:sp>
      <p:sp>
        <p:nvSpPr>
          <p:cNvPr id="9" name="Text Box 3"/>
          <p:cNvSpPr txBox="1">
            <a:spLocks noChangeArrowheads="1"/>
          </p:cNvSpPr>
          <p:nvPr/>
        </p:nvSpPr>
        <p:spPr>
          <a:xfrm>
            <a:off x="250825" y="4868863"/>
            <a:ext cx="8718550" cy="1368425"/>
          </a:xfrm>
          <a:prstGeom prst="rect">
            <a:avLst/>
          </a:prstGeom>
          <a:solidFill>
            <a:schemeClr val="bg2">
              <a:lumMod val="20000"/>
              <a:lumOff val="80000"/>
            </a:schemeClr>
          </a:solidFill>
        </p:spPr>
        <p:txBody>
          <a:bodyPr/>
          <a:lstStyle/>
          <a:p>
            <a:pPr>
              <a:spcBef>
                <a:spcPct val="50000"/>
              </a:spcBef>
              <a:defRPr/>
            </a:pPr>
            <a:r>
              <a:rPr lang="ar-AE" sz="4400" b="1" dirty="0">
                <a:solidFill>
                  <a:srgbClr val="FF0000"/>
                </a:solidFill>
                <a:cs typeface="Arial" charset="0"/>
              </a:rPr>
              <a:t> </a:t>
            </a:r>
            <a:r>
              <a:rPr lang="en-US" sz="4400" b="1" dirty="0">
                <a:solidFill>
                  <a:srgbClr val="FF0000"/>
                </a:solidFill>
                <a:cs typeface="Arial" charset="0"/>
              </a:rPr>
              <a:t>2</a:t>
            </a:r>
            <a:r>
              <a:rPr lang="ar-AE" sz="4400" b="1" dirty="0">
                <a:solidFill>
                  <a:srgbClr val="FF0000"/>
                </a:solidFill>
                <a:cs typeface="Arial" charset="0"/>
              </a:rPr>
              <a:t> ـ يساهم في المحافظة على مخزون النفط ويقلل من الإعتماد عليه</a:t>
            </a:r>
            <a:endParaRPr lang="en-US" sz="4400" b="1" kern="0" dirty="0">
              <a:solidFill>
                <a:srgbClr val="FF0000"/>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2"/>
          </p:nvPr>
        </p:nvSpPr>
        <p:spPr>
          <a:noFill/>
        </p:spPr>
        <p:txBody>
          <a:bodyPr/>
          <a:lstStyle/>
          <a:p>
            <a:fld id="{B9216756-1403-43B7-80BE-7C05856BA8DD}" type="slidenum">
              <a:rPr lang="ar-SA" smtClean="0"/>
              <a:pPr/>
              <a:t>2</a:t>
            </a:fld>
            <a:endParaRPr lang="en-US" smtClean="0"/>
          </a:p>
        </p:txBody>
      </p:sp>
      <p:sp>
        <p:nvSpPr>
          <p:cNvPr id="3075" name="Rectangle 2"/>
          <p:cNvSpPr>
            <a:spLocks noGrp="1" noChangeArrowheads="1"/>
          </p:cNvSpPr>
          <p:nvPr>
            <p:ph type="title"/>
          </p:nvPr>
        </p:nvSpPr>
        <p:spPr>
          <a:xfrm>
            <a:off x="395536" y="2790824"/>
            <a:ext cx="8280920" cy="2078335"/>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ar-SA"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مركبات عضوية أخرى </a:t>
            </a:r>
            <a:endPar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076" name="Rectangle 4"/>
          <p:cNvSpPr>
            <a:spLocks noChangeArrowheads="1"/>
          </p:cNvSpPr>
          <p:nvPr/>
        </p:nvSpPr>
        <p:spPr bwMode="auto">
          <a:xfrm>
            <a:off x="2699792" y="1556792"/>
            <a:ext cx="3600400" cy="1107996"/>
          </a:xfrm>
          <a:prstGeom prst="rect">
            <a:avLst/>
          </a:prstGeom>
          <a:noFill/>
          <a:ln w="9525">
            <a:noFill/>
            <a:miter lim="800000"/>
            <a:headEnd/>
            <a:tailEnd/>
          </a:ln>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الفصل </a:t>
            </a:r>
            <a:r>
              <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11</a:t>
            </a:r>
            <a:r>
              <a:rPr lang="ar-SA"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a:t>
            </a:r>
            <a:endPar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2"/>
          </p:nvPr>
        </p:nvSpPr>
        <p:spPr>
          <a:noFill/>
        </p:spPr>
        <p:txBody>
          <a:bodyPr/>
          <a:lstStyle/>
          <a:p>
            <a:fld id="{5BCF89D5-7760-48B0-8687-52ABF88D89E5}" type="slidenum">
              <a:rPr lang="ar-SA" smtClean="0"/>
              <a:pPr/>
              <a:t>20</a:t>
            </a:fld>
            <a:endParaRPr lang="en-US" smtClean="0"/>
          </a:p>
        </p:txBody>
      </p:sp>
      <p:sp>
        <p:nvSpPr>
          <p:cNvPr id="4" name="Text Box 3"/>
          <p:cNvSpPr txBox="1">
            <a:spLocks noChangeArrowheads="1"/>
          </p:cNvSpPr>
          <p:nvPr/>
        </p:nvSpPr>
        <p:spPr>
          <a:xfrm>
            <a:off x="4211638" y="115888"/>
            <a:ext cx="4727575" cy="707886"/>
          </a:xfrm>
          <a:prstGeom prst="rect">
            <a:avLst/>
          </a:prstGeom>
          <a:blipFill>
            <a:blip r:embed="rId2"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ar-AE" sz="4000" b="1" spc="50" dirty="0">
                <a:ln w="11430"/>
                <a:solidFill>
                  <a:srgbClr val="FF0000"/>
                </a:solidFill>
                <a:effectLst>
                  <a:outerShdw blurRad="76200" dist="50800" dir="5400000" algn="tl" rotWithShape="0">
                    <a:srgbClr val="000000">
                      <a:alpha val="65000"/>
                    </a:srgbClr>
                  </a:outerShdw>
                </a:effectLst>
              </a:rPr>
              <a:t>ما عيوب الجازوهول ؟</a:t>
            </a:r>
            <a:endParaRPr lang="en-US" sz="4000" b="1" spc="50" dirty="0">
              <a:ln w="11430"/>
              <a:solidFill>
                <a:srgbClr val="FF0000"/>
              </a:solidFill>
              <a:effectLst>
                <a:outerShdw blurRad="76200" dist="50800" dir="5400000" algn="tl" rotWithShape="0">
                  <a:srgbClr val="000000">
                    <a:alpha val="65000"/>
                  </a:srgbClr>
                </a:outerShdw>
              </a:effectLst>
            </a:endParaRPr>
          </a:p>
        </p:txBody>
      </p:sp>
      <p:sp>
        <p:nvSpPr>
          <p:cNvPr id="5" name="Text Box 3"/>
          <p:cNvSpPr txBox="1">
            <a:spLocks noChangeArrowheads="1"/>
          </p:cNvSpPr>
          <p:nvPr/>
        </p:nvSpPr>
        <p:spPr>
          <a:xfrm>
            <a:off x="107950" y="1109663"/>
            <a:ext cx="8759825" cy="1512887"/>
          </a:xfrm>
          <a:prstGeom prst="rect">
            <a:avLst/>
          </a:prstGeom>
          <a:noFill/>
        </p:spPr>
        <p:txBody>
          <a:bodyPr/>
          <a:lstStyle/>
          <a:p>
            <a:pPr>
              <a:spcBef>
                <a:spcPct val="50000"/>
              </a:spcBef>
              <a:defRPr/>
            </a:pPr>
            <a:r>
              <a:rPr lang="en-US" sz="4400" b="1" dirty="0">
                <a:cs typeface="Arial" charset="0"/>
              </a:rPr>
              <a:t>1</a:t>
            </a:r>
            <a:r>
              <a:rPr lang="ar-AE" sz="4400" b="1" dirty="0">
                <a:cs typeface="Arial" charset="0"/>
              </a:rPr>
              <a:t> ـ ينتج طاقة أقل من الجازولين </a:t>
            </a:r>
            <a:r>
              <a:rPr lang="ar-AE" sz="4000" b="1" dirty="0">
                <a:solidFill>
                  <a:srgbClr val="FF0000"/>
                </a:solidFill>
                <a:cs typeface="Arial" charset="0"/>
              </a:rPr>
              <a:t>(كل </a:t>
            </a:r>
            <a:r>
              <a:rPr lang="en-US" sz="4000" b="1" dirty="0">
                <a:solidFill>
                  <a:srgbClr val="FF0000"/>
                </a:solidFill>
                <a:cs typeface="Arial" charset="0"/>
              </a:rPr>
              <a:t>1g</a:t>
            </a:r>
            <a:r>
              <a:rPr lang="ar-AE" sz="4000" b="1" dirty="0">
                <a:solidFill>
                  <a:srgbClr val="FF0000"/>
                </a:solidFill>
                <a:cs typeface="Arial" charset="0"/>
              </a:rPr>
              <a:t> إيثانول يعطي </a:t>
            </a:r>
            <a:r>
              <a:rPr lang="en-US" sz="4000" b="1" dirty="0">
                <a:solidFill>
                  <a:srgbClr val="FF0000"/>
                </a:solidFill>
                <a:cs typeface="Arial" charset="0"/>
              </a:rPr>
              <a:t>60%</a:t>
            </a:r>
            <a:r>
              <a:rPr lang="ar-AE" sz="4000" b="1" dirty="0">
                <a:solidFill>
                  <a:srgbClr val="FF0000"/>
                </a:solidFill>
                <a:cs typeface="Arial" charset="0"/>
              </a:rPr>
              <a:t> من الطاقة التي يعطيها </a:t>
            </a:r>
            <a:r>
              <a:rPr lang="en-US" sz="4000" b="1" dirty="0">
                <a:solidFill>
                  <a:srgbClr val="FF0000"/>
                </a:solidFill>
                <a:cs typeface="Arial" charset="0"/>
              </a:rPr>
              <a:t>1g</a:t>
            </a:r>
            <a:r>
              <a:rPr lang="ar-AE" sz="4000" b="1" dirty="0">
                <a:solidFill>
                  <a:srgbClr val="FF0000"/>
                </a:solidFill>
                <a:cs typeface="Arial" charset="0"/>
              </a:rPr>
              <a:t> جازولين )</a:t>
            </a:r>
            <a:endParaRPr lang="en-US" sz="4000" b="1" kern="0" dirty="0">
              <a:solidFill>
                <a:srgbClr val="FF0000"/>
              </a:solidFill>
              <a:latin typeface="+mj-lt"/>
              <a:ea typeface="+mj-ea"/>
              <a:cs typeface="+mj-cs"/>
            </a:endParaRPr>
          </a:p>
        </p:txBody>
      </p:sp>
      <p:sp>
        <p:nvSpPr>
          <p:cNvPr id="6" name="Text Box 3"/>
          <p:cNvSpPr txBox="1">
            <a:spLocks noChangeArrowheads="1"/>
          </p:cNvSpPr>
          <p:nvPr/>
        </p:nvSpPr>
        <p:spPr>
          <a:xfrm>
            <a:off x="250825" y="2767013"/>
            <a:ext cx="8543925" cy="719137"/>
          </a:xfrm>
          <a:prstGeom prst="rect">
            <a:avLst/>
          </a:prstGeom>
          <a:noFill/>
        </p:spPr>
        <p:txBody>
          <a:bodyPr/>
          <a:lstStyle/>
          <a:p>
            <a:pPr>
              <a:spcBef>
                <a:spcPct val="50000"/>
              </a:spcBef>
              <a:defRPr/>
            </a:pPr>
            <a:r>
              <a:rPr lang="en-US" sz="4400" b="1" dirty="0">
                <a:cs typeface="Arial" charset="0"/>
              </a:rPr>
              <a:t>2</a:t>
            </a:r>
            <a:r>
              <a:rPr lang="ar-AE" sz="4400" b="1" dirty="0">
                <a:cs typeface="Arial" charset="0"/>
              </a:rPr>
              <a:t>ـ وجود الإيثانول يزيد امتصاص الوقود للماء </a:t>
            </a:r>
            <a:endParaRPr lang="en-US" sz="4400" b="1" kern="0" dirty="0">
              <a:solidFill>
                <a:schemeClr val="tx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2"/>
          </p:nvPr>
        </p:nvSpPr>
        <p:spPr>
          <a:noFill/>
        </p:spPr>
        <p:txBody>
          <a:bodyPr/>
          <a:lstStyle/>
          <a:p>
            <a:fld id="{7D7A5F07-F31E-4AD7-89FA-16BF34C1F7E4}" type="slidenum">
              <a:rPr lang="ar-SA" smtClean="0"/>
              <a:pPr/>
              <a:t>21</a:t>
            </a:fld>
            <a:endParaRPr lang="en-US" smtClean="0"/>
          </a:p>
        </p:txBody>
      </p:sp>
      <p:sp>
        <p:nvSpPr>
          <p:cNvPr id="3" name="Text Box 3"/>
          <p:cNvSpPr txBox="1">
            <a:spLocks noChangeArrowheads="1"/>
          </p:cNvSpPr>
          <p:nvPr/>
        </p:nvSpPr>
        <p:spPr>
          <a:xfrm>
            <a:off x="1042988" y="188913"/>
            <a:ext cx="7896225" cy="792162"/>
          </a:xfrm>
          <a:prstGeom prst="rect">
            <a:avLst/>
          </a:prstGeom>
          <a:noFill/>
        </p:spPr>
        <p:txBody>
          <a:bodyPr/>
          <a:lstStyle/>
          <a:p>
            <a:pPr>
              <a:spcBef>
                <a:spcPct val="50000"/>
              </a:spcBef>
              <a:defRPr/>
            </a:pPr>
            <a:r>
              <a:rPr lang="ar-AE" sz="4800" b="1" dirty="0">
                <a:solidFill>
                  <a:schemeClr val="accent2">
                    <a:lumMod val="50000"/>
                  </a:schemeClr>
                </a:solidFill>
                <a:cs typeface="Arial" charset="0"/>
              </a:rPr>
              <a:t>تعد كل أنواع الكحولات </a:t>
            </a:r>
            <a:r>
              <a:rPr lang="ar-AE" sz="4800" b="1" dirty="0">
                <a:solidFill>
                  <a:srgbClr val="FF0000"/>
                </a:solidFill>
                <a:cs typeface="Arial" charset="0"/>
              </a:rPr>
              <a:t>البسيطة</a:t>
            </a:r>
            <a:r>
              <a:rPr lang="ar-AE" sz="4800" b="1" dirty="0">
                <a:solidFill>
                  <a:schemeClr val="accent2">
                    <a:lumMod val="50000"/>
                  </a:schemeClr>
                </a:solidFill>
                <a:cs typeface="Arial" charset="0"/>
              </a:rPr>
              <a:t> سامة </a:t>
            </a:r>
            <a:endParaRPr lang="en-US" sz="4800" b="1" kern="0" dirty="0">
              <a:solidFill>
                <a:schemeClr val="accent2">
                  <a:lumMod val="50000"/>
                </a:schemeClr>
              </a:solidFill>
              <a:latin typeface="+mj-lt"/>
              <a:ea typeface="+mj-ea"/>
              <a:cs typeface="+mj-cs"/>
            </a:endParaRPr>
          </a:p>
        </p:txBody>
      </p:sp>
      <p:sp>
        <p:nvSpPr>
          <p:cNvPr id="22532" name="Text Box 3"/>
          <p:cNvSpPr txBox="1">
            <a:spLocks noChangeArrowheads="1"/>
          </p:cNvSpPr>
          <p:nvPr/>
        </p:nvSpPr>
        <p:spPr bwMode="auto">
          <a:xfrm>
            <a:off x="179388" y="1557338"/>
            <a:ext cx="8863012" cy="719137"/>
          </a:xfrm>
          <a:prstGeom prst="rect">
            <a:avLst/>
          </a:prstGeom>
          <a:noFill/>
          <a:ln w="9525">
            <a:noFill/>
            <a:miter lim="800000"/>
            <a:headEnd/>
            <a:tailEnd/>
          </a:ln>
        </p:spPr>
        <p:txBody>
          <a:bodyPr/>
          <a:lstStyle/>
          <a:p>
            <a:r>
              <a:rPr lang="ar-AE" sz="4400" b="1" dirty="0"/>
              <a:t>أكسدة </a:t>
            </a:r>
            <a:r>
              <a:rPr lang="ar-AE" sz="4400" b="1" dirty="0" err="1"/>
              <a:t>الكحولات</a:t>
            </a:r>
            <a:r>
              <a:rPr lang="ar-AE" sz="4400" b="1" dirty="0"/>
              <a:t>  (أنزيم </a:t>
            </a:r>
            <a:r>
              <a:rPr lang="ar-AE" sz="4400" b="1" dirty="0" err="1"/>
              <a:t>ديهيدروجينيز</a:t>
            </a:r>
            <a:r>
              <a:rPr lang="ar-AE" sz="4400" b="1" dirty="0"/>
              <a:t> الكحول</a:t>
            </a:r>
            <a:r>
              <a:rPr lang="ar-AE" sz="4400" b="1" dirty="0" err="1"/>
              <a:t>)</a:t>
            </a:r>
            <a:endParaRPr lang="en-US" sz="4400" dirty="0"/>
          </a:p>
        </p:txBody>
      </p:sp>
      <p:grpSp>
        <p:nvGrpSpPr>
          <p:cNvPr id="2" name="Group 17"/>
          <p:cNvGrpSpPr>
            <a:grpSpLocks/>
          </p:cNvGrpSpPr>
          <p:nvPr/>
        </p:nvGrpSpPr>
        <p:grpSpPr bwMode="auto">
          <a:xfrm>
            <a:off x="179388" y="2924175"/>
            <a:ext cx="8964612" cy="720725"/>
            <a:chOff x="179513" y="2924944"/>
            <a:chExt cx="8964487" cy="720080"/>
          </a:xfrm>
          <a:noFill/>
        </p:grpSpPr>
        <p:sp>
          <p:nvSpPr>
            <p:cNvPr id="22538" name="Text Box 3"/>
            <p:cNvSpPr txBox="1">
              <a:spLocks noChangeArrowheads="1"/>
            </p:cNvSpPr>
            <p:nvPr/>
          </p:nvSpPr>
          <p:spPr bwMode="auto">
            <a:xfrm>
              <a:off x="179513" y="2924944"/>
              <a:ext cx="8964487" cy="720080"/>
            </a:xfrm>
            <a:prstGeom prst="rect">
              <a:avLst/>
            </a:prstGeom>
            <a:grpFill/>
            <a:ln w="9525">
              <a:noFill/>
              <a:miter lim="800000"/>
              <a:headEnd/>
              <a:tailEnd/>
            </a:ln>
          </p:spPr>
          <p:txBody>
            <a:bodyPr/>
            <a:lstStyle/>
            <a:p>
              <a:r>
                <a:rPr lang="ar-AE" sz="4400" b="1">
                  <a:solidFill>
                    <a:srgbClr val="FF0000"/>
                  </a:solidFill>
                </a:rPr>
                <a:t>الإيثانول</a:t>
              </a:r>
              <a:r>
                <a:rPr lang="ar-AE" sz="4400" b="1"/>
                <a:t>       </a:t>
              </a:r>
              <a:r>
                <a:rPr lang="ar-AE" sz="4400" b="1">
                  <a:solidFill>
                    <a:schemeClr val="accent2"/>
                  </a:solidFill>
                </a:rPr>
                <a:t>أسيتاالدهيد</a:t>
              </a:r>
              <a:r>
                <a:rPr lang="ar-AE" sz="4400" b="1"/>
                <a:t>         </a:t>
              </a:r>
              <a:r>
                <a:rPr lang="ar-AE" sz="4400" b="1">
                  <a:solidFill>
                    <a:schemeClr val="accent2"/>
                  </a:solidFill>
                </a:rPr>
                <a:t>حمض أسيتيك</a:t>
              </a:r>
              <a:endParaRPr lang="en-US" sz="4400">
                <a:solidFill>
                  <a:schemeClr val="accent2"/>
                </a:solidFill>
              </a:endParaRPr>
            </a:p>
          </p:txBody>
        </p:sp>
        <p:cxnSp>
          <p:nvCxnSpPr>
            <p:cNvPr id="22539" name="Straight Arrow Connector 8"/>
            <p:cNvCxnSpPr>
              <a:cxnSpLocks noChangeShapeType="1"/>
            </p:cNvCxnSpPr>
            <p:nvPr/>
          </p:nvCxnSpPr>
          <p:spPr bwMode="auto">
            <a:xfrm flipH="1">
              <a:off x="6660232" y="3284984"/>
              <a:ext cx="720080" cy="0"/>
            </a:xfrm>
            <a:prstGeom prst="straightConnector1">
              <a:avLst/>
            </a:prstGeom>
            <a:grpFill/>
            <a:ln w="63500" algn="ctr">
              <a:solidFill>
                <a:schemeClr val="tx1"/>
              </a:solidFill>
              <a:round/>
              <a:headEnd/>
              <a:tailEnd type="arrow" w="med" len="med"/>
            </a:ln>
          </p:spPr>
        </p:cxnSp>
        <p:cxnSp>
          <p:nvCxnSpPr>
            <p:cNvPr id="22540" name="Straight Arrow Connector 11"/>
            <p:cNvCxnSpPr>
              <a:cxnSpLocks noChangeShapeType="1"/>
            </p:cNvCxnSpPr>
            <p:nvPr/>
          </p:nvCxnSpPr>
          <p:spPr bwMode="auto">
            <a:xfrm flipH="1">
              <a:off x="3419872" y="3356992"/>
              <a:ext cx="720080" cy="0"/>
            </a:xfrm>
            <a:prstGeom prst="straightConnector1">
              <a:avLst/>
            </a:prstGeom>
            <a:grpFill/>
            <a:ln w="63500" algn="ctr">
              <a:solidFill>
                <a:schemeClr val="tx1"/>
              </a:solidFill>
              <a:round/>
              <a:headEnd/>
              <a:tailEnd type="arrow" w="med" len="med"/>
            </a:ln>
          </p:spPr>
        </p:cxnSp>
      </p:grpSp>
      <p:grpSp>
        <p:nvGrpSpPr>
          <p:cNvPr id="4" name="Group 18"/>
          <p:cNvGrpSpPr>
            <a:grpSpLocks/>
          </p:cNvGrpSpPr>
          <p:nvPr/>
        </p:nvGrpSpPr>
        <p:grpSpPr bwMode="auto">
          <a:xfrm>
            <a:off x="34925" y="4595813"/>
            <a:ext cx="9015413" cy="777875"/>
            <a:chOff x="35496" y="4596433"/>
            <a:chExt cx="9015288" cy="776783"/>
          </a:xfrm>
          <a:noFill/>
        </p:grpSpPr>
        <p:sp>
          <p:nvSpPr>
            <p:cNvPr id="22535" name="Text Box 3"/>
            <p:cNvSpPr txBox="1">
              <a:spLocks noChangeArrowheads="1"/>
            </p:cNvSpPr>
            <p:nvPr/>
          </p:nvSpPr>
          <p:spPr bwMode="auto">
            <a:xfrm>
              <a:off x="35496" y="4596433"/>
              <a:ext cx="9015288" cy="776783"/>
            </a:xfrm>
            <a:prstGeom prst="rect">
              <a:avLst/>
            </a:prstGeom>
            <a:grpFill/>
            <a:ln w="9525">
              <a:noFill/>
              <a:miter lim="800000"/>
              <a:headEnd/>
              <a:tailEnd/>
            </a:ln>
          </p:spPr>
          <p:txBody>
            <a:bodyPr/>
            <a:lstStyle/>
            <a:p>
              <a:r>
                <a:rPr lang="ar-AE" sz="4400" b="1"/>
                <a:t>الميثانول      </a:t>
              </a:r>
              <a:r>
                <a:rPr lang="ar-AE" sz="4400" b="1">
                  <a:solidFill>
                    <a:schemeClr val="accent2"/>
                  </a:solidFill>
                </a:rPr>
                <a:t>فورمالدهيد         حمض الفورميك</a:t>
              </a:r>
              <a:endParaRPr lang="en-US" sz="4400">
                <a:solidFill>
                  <a:schemeClr val="accent2"/>
                </a:solidFill>
              </a:endParaRPr>
            </a:p>
          </p:txBody>
        </p:sp>
        <p:cxnSp>
          <p:nvCxnSpPr>
            <p:cNvPr id="22536" name="Straight Arrow Connector 13"/>
            <p:cNvCxnSpPr>
              <a:cxnSpLocks noChangeShapeType="1"/>
            </p:cNvCxnSpPr>
            <p:nvPr/>
          </p:nvCxnSpPr>
          <p:spPr bwMode="auto">
            <a:xfrm flipH="1">
              <a:off x="6588224" y="5013176"/>
              <a:ext cx="720080" cy="0"/>
            </a:xfrm>
            <a:prstGeom prst="straightConnector1">
              <a:avLst/>
            </a:prstGeom>
            <a:grpFill/>
            <a:ln w="63500" algn="ctr">
              <a:solidFill>
                <a:schemeClr val="tx1"/>
              </a:solidFill>
              <a:round/>
              <a:headEnd/>
              <a:tailEnd type="arrow" w="med" len="med"/>
            </a:ln>
          </p:spPr>
        </p:cxnSp>
        <p:cxnSp>
          <p:nvCxnSpPr>
            <p:cNvPr id="22537" name="Straight Arrow Connector 14"/>
            <p:cNvCxnSpPr>
              <a:cxnSpLocks noChangeShapeType="1"/>
            </p:cNvCxnSpPr>
            <p:nvPr/>
          </p:nvCxnSpPr>
          <p:spPr bwMode="auto">
            <a:xfrm flipH="1">
              <a:off x="3563888" y="5013176"/>
              <a:ext cx="720080" cy="0"/>
            </a:xfrm>
            <a:prstGeom prst="straightConnector1">
              <a:avLst/>
            </a:prstGeom>
            <a:grpFill/>
            <a:ln w="63500" algn="ctr">
              <a:solidFill>
                <a:schemeClr val="tx1"/>
              </a:solidFill>
              <a:round/>
              <a:headEnd/>
              <a:tailEnd type="arrow"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p:cNvSpPr>
            <a:spLocks noGrp="1"/>
          </p:cNvSpPr>
          <p:nvPr>
            <p:ph type="sldNum" sz="quarter" idx="12"/>
          </p:nvPr>
        </p:nvSpPr>
        <p:spPr>
          <a:noFill/>
        </p:spPr>
        <p:txBody>
          <a:bodyPr/>
          <a:lstStyle/>
          <a:p>
            <a:fld id="{ADB90383-E904-4C51-992F-E2B542789B01}" type="slidenum">
              <a:rPr lang="ar-SA" smtClean="0"/>
              <a:pPr/>
              <a:t>22</a:t>
            </a:fld>
            <a:endParaRPr lang="en-US" smtClean="0"/>
          </a:p>
        </p:txBody>
      </p:sp>
      <p:sp>
        <p:nvSpPr>
          <p:cNvPr id="23555" name="Text Box 3"/>
          <p:cNvSpPr txBox="1">
            <a:spLocks noChangeArrowheads="1"/>
          </p:cNvSpPr>
          <p:nvPr/>
        </p:nvSpPr>
        <p:spPr bwMode="auto">
          <a:xfrm>
            <a:off x="395536" y="404664"/>
            <a:ext cx="8388350" cy="1754326"/>
          </a:xfrm>
          <a:prstGeom prst="rect">
            <a:avLst/>
          </a:prstGeom>
          <a:blipFill>
            <a:blip r:embed="rId2" cstate="print"/>
            <a:stretch>
              <a:fillRect/>
            </a:stretch>
          </a:blip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AE" sz="3600" b="1" spc="50">
                <a:ln w="11430"/>
                <a:solidFill>
                  <a:srgbClr val="006600"/>
                </a:solidFill>
                <a:effectLst>
                  <a:outerShdw blurRad="76200" dist="50800" dir="5400000" algn="tl" rotWithShape="0">
                    <a:srgbClr val="000000">
                      <a:alpha val="65000"/>
                    </a:srgbClr>
                  </a:outerShdw>
                </a:effectLst>
                <a:cs typeface="Times New Roman" pitchFamily="18" charset="0"/>
              </a:rPr>
              <a:t>كلا من الفورمالدهيد وحمض الفورميك شديدي السمية يسببان أضرار للعصب البصري (العمى ) والغيبوبة والوفاة</a:t>
            </a:r>
            <a:endParaRPr lang="en-US" sz="3600" b="1" spc="50">
              <a:ln w="11430"/>
              <a:solidFill>
                <a:srgbClr val="006600"/>
              </a:solidFill>
              <a:effectLst>
                <a:outerShdw blurRad="76200" dist="50800" dir="5400000" algn="tl" rotWithShape="0">
                  <a:srgbClr val="000000">
                    <a:alpha val="65000"/>
                  </a:srgbClr>
                </a:outerShdw>
              </a:effectLst>
              <a:cs typeface="Times New Roman" pitchFamily="18" charset="0"/>
            </a:endParaRPr>
          </a:p>
        </p:txBody>
      </p:sp>
      <p:sp>
        <p:nvSpPr>
          <p:cNvPr id="4" name="Text Box 3"/>
          <p:cNvSpPr txBox="1">
            <a:spLocks noChangeArrowheads="1"/>
          </p:cNvSpPr>
          <p:nvPr/>
        </p:nvSpPr>
        <p:spPr>
          <a:xfrm>
            <a:off x="323528" y="2852936"/>
            <a:ext cx="8358187" cy="1200329"/>
          </a:xfrm>
          <a:prstGeom prst="rect">
            <a:avLst/>
          </a:prstGeom>
          <a:blipFill>
            <a:blip r:embed="rId2" cstate="print"/>
            <a:stretch>
              <a:fillRect/>
            </a:stretch>
          </a:blip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AE" sz="3600" b="1" spc="50" dirty="0">
                <a:ln w="11430"/>
                <a:solidFill>
                  <a:srgbClr val="006600"/>
                </a:solidFill>
                <a:effectLst>
                  <a:outerShdw blurRad="76200" dist="50800" dir="5400000" algn="tl" rotWithShape="0">
                    <a:srgbClr val="000000">
                      <a:alpha val="65000"/>
                    </a:srgbClr>
                  </a:outerShdw>
                </a:effectLst>
                <a:cs typeface="Times New Roman" pitchFamily="18" charset="0"/>
              </a:rPr>
              <a:t>الميثانول (كحول الخشب ) أكثر سمية </a:t>
            </a:r>
            <a:r>
              <a:rPr lang="en-US" sz="3600" b="1" spc="50" dirty="0">
                <a:ln w="11430"/>
                <a:solidFill>
                  <a:srgbClr val="006600"/>
                </a:solidFill>
                <a:effectLst>
                  <a:outerShdw blurRad="76200" dist="50800" dir="5400000" algn="tl" rotWithShape="0">
                    <a:srgbClr val="000000">
                      <a:alpha val="65000"/>
                    </a:srgbClr>
                  </a:outerShdw>
                </a:effectLst>
                <a:cs typeface="Times New Roman" pitchFamily="18" charset="0"/>
              </a:rPr>
              <a:t>10</a:t>
            </a:r>
            <a:r>
              <a:rPr lang="ar-AE" sz="3600" b="1" spc="50" dirty="0">
                <a:ln w="11430"/>
                <a:solidFill>
                  <a:srgbClr val="006600"/>
                </a:solidFill>
                <a:effectLst>
                  <a:outerShdw blurRad="76200" dist="50800" dir="5400000" algn="tl" rotWithShape="0">
                    <a:srgbClr val="000000">
                      <a:alpha val="65000"/>
                    </a:srgbClr>
                  </a:outerShdw>
                </a:effectLst>
                <a:cs typeface="Times New Roman" pitchFamily="18" charset="0"/>
              </a:rPr>
              <a:t> أضعاف الإيثانول</a:t>
            </a:r>
            <a:endParaRPr lang="en-US" sz="3600" b="1" spc="50" dirty="0">
              <a:ln w="11430"/>
              <a:solidFill>
                <a:srgbClr val="006600"/>
              </a:solidFill>
              <a:effectLst>
                <a:outerShdw blurRad="76200" dist="50800" dir="5400000" algn="tl" rotWithShape="0">
                  <a:srgbClr val="000000">
                    <a:alpha val="65000"/>
                  </a:srgbClr>
                </a:outerShdw>
              </a:effectLs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صر نائب لرقم الشريحة 1"/>
          <p:cNvSpPr>
            <a:spLocks noGrp="1"/>
          </p:cNvSpPr>
          <p:nvPr>
            <p:ph type="sldNum" sz="quarter" idx="12"/>
          </p:nvPr>
        </p:nvSpPr>
        <p:spPr>
          <a:noFill/>
        </p:spPr>
        <p:txBody>
          <a:bodyPr/>
          <a:lstStyle/>
          <a:p>
            <a:fld id="{64BE033E-C1EB-433E-9832-5FCE0C0BA375}" type="slidenum">
              <a:rPr lang="ar-SA" smtClean="0"/>
              <a:pPr/>
              <a:t>23</a:t>
            </a:fld>
            <a:endParaRPr lang="en-US" smtClean="0"/>
          </a:p>
        </p:txBody>
      </p:sp>
      <p:sp>
        <p:nvSpPr>
          <p:cNvPr id="3" name="Text Box 3"/>
          <p:cNvSpPr txBox="1">
            <a:spLocks noChangeArrowheads="1"/>
          </p:cNvSpPr>
          <p:nvPr/>
        </p:nvSpPr>
        <p:spPr>
          <a:xfrm>
            <a:off x="467544" y="260648"/>
            <a:ext cx="8358188" cy="1413346"/>
          </a:xfrm>
          <a:prstGeom prst="rect">
            <a:avLst/>
          </a:prstGeom>
          <a:blipFill>
            <a:blip r:embed="rId2"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SA" sz="4400" b="1" kern="0" spc="50" dirty="0">
                <a:ln w="11430"/>
                <a:solidFill>
                  <a:srgbClr val="CC0099"/>
                </a:solidFill>
                <a:latin typeface="+mj-lt"/>
                <a:ea typeface="+mj-ea"/>
                <a:cs typeface="+mj-cs"/>
              </a:rPr>
              <a:t>فسر : زيادة سمية </a:t>
            </a:r>
            <a:r>
              <a:rPr lang="ar-SA" sz="4400" b="1" kern="0" spc="50" dirty="0" err="1">
                <a:ln w="11430"/>
                <a:solidFill>
                  <a:srgbClr val="CC0099"/>
                </a:solidFill>
                <a:latin typeface="+mj-lt"/>
                <a:ea typeface="+mj-ea"/>
                <a:cs typeface="+mj-cs"/>
              </a:rPr>
              <a:t>الميثانول</a:t>
            </a:r>
            <a:r>
              <a:rPr lang="ar-SA" sz="4400" b="1" kern="0" spc="50" dirty="0">
                <a:ln w="11430"/>
                <a:solidFill>
                  <a:srgbClr val="CC0099"/>
                </a:solidFill>
                <a:latin typeface="+mj-lt"/>
                <a:ea typeface="+mj-ea"/>
                <a:cs typeface="+mj-cs"/>
              </a:rPr>
              <a:t> عشر مرات عن </a:t>
            </a:r>
            <a:r>
              <a:rPr lang="ar-SA" sz="4400" b="1" kern="0" spc="50" dirty="0" err="1">
                <a:ln w="11430"/>
                <a:solidFill>
                  <a:srgbClr val="CC0099"/>
                </a:solidFill>
                <a:latin typeface="+mj-lt"/>
                <a:ea typeface="+mj-ea"/>
                <a:cs typeface="+mj-cs"/>
              </a:rPr>
              <a:t>الإيثانول</a:t>
            </a:r>
            <a:endParaRPr lang="en-US" sz="4400" b="1" kern="0" spc="50" dirty="0">
              <a:ln w="11430"/>
              <a:solidFill>
                <a:srgbClr val="CC0099"/>
              </a:solidFill>
              <a:latin typeface="+mj-lt"/>
              <a:ea typeface="+mj-ea"/>
              <a:cs typeface="+mj-cs"/>
            </a:endParaRPr>
          </a:p>
        </p:txBody>
      </p:sp>
      <p:sp>
        <p:nvSpPr>
          <p:cNvPr id="4" name="Text Box 3"/>
          <p:cNvSpPr txBox="1">
            <a:spLocks noChangeArrowheads="1"/>
          </p:cNvSpPr>
          <p:nvPr/>
        </p:nvSpPr>
        <p:spPr>
          <a:xfrm>
            <a:off x="467544" y="1988840"/>
            <a:ext cx="8358188" cy="3675045"/>
          </a:xfrm>
          <a:prstGeom prst="rect">
            <a:avLst/>
          </a:prstGeom>
          <a:blipFill>
            <a:blip r:embed="rId3" cstate="print"/>
            <a:stretch>
              <a:fillRect/>
            </a:stretch>
          </a:blip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spcBef>
                <a:spcPct val="50000"/>
              </a:spcBef>
              <a:defRPr/>
            </a:pPr>
            <a:r>
              <a:rPr lang="ar-SA" sz="4000" b="1" spc="50" dirty="0">
                <a:ln w="11430"/>
                <a:solidFill>
                  <a:srgbClr val="006600"/>
                </a:solidFill>
                <a:cs typeface="Times New Roman" pitchFamily="18" charset="0"/>
              </a:rPr>
              <a:t>يتأكسد </a:t>
            </a:r>
            <a:r>
              <a:rPr lang="ar-SA" sz="4000" b="1" spc="50" dirty="0" err="1">
                <a:ln w="11430"/>
                <a:solidFill>
                  <a:srgbClr val="006600"/>
                </a:solidFill>
                <a:cs typeface="Times New Roman" pitchFamily="18" charset="0"/>
              </a:rPr>
              <a:t>الميثانول</a:t>
            </a:r>
            <a:r>
              <a:rPr lang="ar-SA" sz="4000" b="1" spc="50" dirty="0">
                <a:ln w="11430"/>
                <a:solidFill>
                  <a:srgbClr val="006600"/>
                </a:solidFill>
                <a:cs typeface="Times New Roman" pitchFamily="18" charset="0"/>
              </a:rPr>
              <a:t> </a:t>
            </a:r>
            <a:r>
              <a:rPr lang="ar-SA" sz="4000" b="1" spc="50" dirty="0" err="1">
                <a:ln w="11430"/>
                <a:solidFill>
                  <a:srgbClr val="006600"/>
                </a:solidFill>
                <a:cs typeface="Times New Roman" pitchFamily="18" charset="0"/>
              </a:rPr>
              <a:t>بانزيم</a:t>
            </a:r>
            <a:r>
              <a:rPr lang="ar-SA" sz="4000" b="1" spc="50" dirty="0">
                <a:ln w="11430"/>
                <a:solidFill>
                  <a:srgbClr val="006600"/>
                </a:solidFill>
                <a:cs typeface="Times New Roman" pitchFamily="18" charset="0"/>
              </a:rPr>
              <a:t> </a:t>
            </a:r>
            <a:r>
              <a:rPr lang="ar-SA" sz="4000" b="1" spc="50" dirty="0" err="1">
                <a:ln w="11430"/>
                <a:solidFill>
                  <a:srgbClr val="006600"/>
                </a:solidFill>
                <a:cs typeface="Times New Roman" pitchFamily="18" charset="0"/>
              </a:rPr>
              <a:t>ديهيدروجينيز</a:t>
            </a:r>
            <a:r>
              <a:rPr lang="ar-SA" sz="4000" b="1" spc="50" dirty="0">
                <a:ln w="11430"/>
                <a:solidFill>
                  <a:srgbClr val="006600"/>
                </a:solidFill>
                <a:cs typeface="Times New Roman" pitchFamily="18" charset="0"/>
              </a:rPr>
              <a:t> الكحول بشكل أبطأ كثيراً من أكسدة </a:t>
            </a:r>
            <a:r>
              <a:rPr lang="ar-SA" sz="4000" b="1" spc="50" dirty="0" err="1">
                <a:ln w="11430"/>
                <a:solidFill>
                  <a:srgbClr val="006600"/>
                </a:solidFill>
                <a:cs typeface="Times New Roman" pitchFamily="18" charset="0"/>
              </a:rPr>
              <a:t>الإيثانول</a:t>
            </a:r>
            <a:r>
              <a:rPr lang="ar-SA" sz="4000" b="1" spc="50" dirty="0">
                <a:ln w="11430"/>
                <a:solidFill>
                  <a:srgbClr val="006600"/>
                </a:solidFill>
                <a:cs typeface="Times New Roman" pitchFamily="18" charset="0"/>
              </a:rPr>
              <a:t> وتسبب المواد الناتجة عن أكسدة </a:t>
            </a:r>
            <a:r>
              <a:rPr lang="ar-SA" sz="4000" b="1" spc="50" dirty="0" err="1">
                <a:ln w="11430"/>
                <a:solidFill>
                  <a:srgbClr val="006600"/>
                </a:solidFill>
                <a:cs typeface="Times New Roman" pitchFamily="18" charset="0"/>
              </a:rPr>
              <a:t>الميثانول</a:t>
            </a:r>
            <a:r>
              <a:rPr lang="ar-SA" sz="4000" b="1" spc="50" dirty="0">
                <a:ln w="11430"/>
                <a:solidFill>
                  <a:srgbClr val="006600"/>
                </a:solidFill>
                <a:cs typeface="Times New Roman" pitchFamily="18" charset="0"/>
              </a:rPr>
              <a:t> أضراراً قبل التخلص منها</a:t>
            </a:r>
            <a:endParaRPr lang="en-US" sz="4000" b="1" spc="50" dirty="0">
              <a:ln w="11430"/>
              <a:solidFill>
                <a:srgbClr val="0066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17795C69-0F0F-40F3-9A33-B47B700A0772}" type="slidenum">
              <a:rPr lang="ar-SA" smtClean="0"/>
              <a:pPr>
                <a:defRPr/>
              </a:pPr>
              <a:t>24</a:t>
            </a:fld>
            <a:endParaRPr lang="en-US"/>
          </a:p>
        </p:txBody>
      </p:sp>
      <p:sp>
        <p:nvSpPr>
          <p:cNvPr id="3" name="Rectangle 2"/>
          <p:cNvSpPr txBox="1">
            <a:spLocks noChangeArrowheads="1"/>
          </p:cNvSpPr>
          <p:nvPr/>
        </p:nvSpPr>
        <p:spPr>
          <a:xfrm>
            <a:off x="395536" y="2790824"/>
            <a:ext cx="8280920" cy="20783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7200" b="1" i="0" u="none" strike="noStrike" kern="0" cap="none" spc="50" normalizeH="0" baseline="0" noProof="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مركبات عضوية أخرى </a:t>
            </a:r>
            <a:endParaRPr kumimoji="0" lang="en-US" sz="7200" b="1" i="0" u="none" strike="noStrike" kern="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4" name="Rectangle 4"/>
          <p:cNvSpPr>
            <a:spLocks noChangeArrowheads="1"/>
          </p:cNvSpPr>
          <p:nvPr/>
        </p:nvSpPr>
        <p:spPr bwMode="auto">
          <a:xfrm>
            <a:off x="2699792" y="1556792"/>
            <a:ext cx="3600400" cy="1107996"/>
          </a:xfrm>
          <a:prstGeom prst="rect">
            <a:avLst/>
          </a:prstGeom>
          <a:noFill/>
          <a:ln w="9525">
            <a:noFill/>
            <a:miter lim="800000"/>
            <a:headEnd/>
            <a:tailEnd/>
          </a:ln>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الفصل </a:t>
            </a:r>
            <a:r>
              <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11</a:t>
            </a:r>
            <a:r>
              <a:rPr lang="ar-SA"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a:t>
            </a:r>
            <a:endPar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2"/>
          </p:nvPr>
        </p:nvSpPr>
        <p:spPr>
          <a:noFill/>
        </p:spPr>
        <p:txBody>
          <a:bodyPr/>
          <a:lstStyle/>
          <a:p>
            <a:fld id="{2C1C1B30-31B3-437A-BDA2-88101961DBF1}" type="slidenum">
              <a:rPr lang="ar-SA" smtClean="0"/>
              <a:pPr/>
              <a:t>25</a:t>
            </a:fld>
            <a:endParaRPr lang="en-US" smtClean="0"/>
          </a:p>
        </p:txBody>
      </p:sp>
      <p:sp>
        <p:nvSpPr>
          <p:cNvPr id="25603" name="Text Box 3"/>
          <p:cNvSpPr>
            <a:spLocks noGrp="1" noChangeArrowheads="1"/>
          </p:cNvSpPr>
          <p:nvPr>
            <p:ph type="title"/>
          </p:nvPr>
        </p:nvSpPr>
        <p:spPr>
          <a:xfrm>
            <a:off x="899592" y="1916832"/>
            <a:ext cx="7488832" cy="3024336"/>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ar-SA"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SA" sz="8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هاليدات</a:t>
            </a:r>
            <a:r>
              <a:rPr lang="ar-SA"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SA" sz="8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الألكيل</a:t>
            </a:r>
            <a:endPar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2"/>
          </p:nvPr>
        </p:nvSpPr>
        <p:spPr>
          <a:noFill/>
        </p:spPr>
        <p:txBody>
          <a:bodyPr/>
          <a:lstStyle/>
          <a:p>
            <a:fld id="{2C1C1B30-31B3-437A-BDA2-88101961DBF1}" type="slidenum">
              <a:rPr lang="ar-SA" smtClean="0"/>
              <a:pPr/>
              <a:t>26</a:t>
            </a:fld>
            <a:endParaRPr lang="en-US" smtClean="0"/>
          </a:p>
        </p:txBody>
      </p:sp>
      <p:sp>
        <p:nvSpPr>
          <p:cNvPr id="25603" name="Text Box 3"/>
          <p:cNvSpPr>
            <a:spLocks noGrp="1" noChangeArrowheads="1"/>
          </p:cNvSpPr>
          <p:nvPr>
            <p:ph type="title"/>
          </p:nvPr>
        </p:nvSpPr>
        <p:spPr>
          <a:xfrm>
            <a:off x="2484438" y="269875"/>
            <a:ext cx="3886200" cy="711200"/>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ar-S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SA"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هاليدات</a:t>
            </a:r>
            <a:r>
              <a:rPr lang="ar-S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SA"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الألكيل</a:t>
            </a:r>
            <a:endPar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5780" name="Text Box 4"/>
          <p:cNvSpPr txBox="1">
            <a:spLocks noChangeArrowheads="1"/>
          </p:cNvSpPr>
          <p:nvPr/>
        </p:nvSpPr>
        <p:spPr bwMode="auto">
          <a:xfrm>
            <a:off x="179388" y="1700213"/>
            <a:ext cx="8713787" cy="2520950"/>
          </a:xfrm>
          <a:prstGeom prst="rect">
            <a:avLst/>
          </a:prstGeom>
          <a:noFill/>
          <a:ln w="9525">
            <a:noFill/>
            <a:miter lim="800000"/>
            <a:headEnd/>
            <a:tailEnd/>
          </a:ln>
        </p:spPr>
        <p:txBody>
          <a:bodyPr anchor="ctr"/>
          <a:lstStyle/>
          <a:p>
            <a:pPr>
              <a:spcBef>
                <a:spcPct val="50000"/>
              </a:spcBef>
              <a:defRPr/>
            </a:pPr>
            <a:r>
              <a:rPr lang="ar-SA" sz="4500" b="1">
                <a:solidFill>
                  <a:schemeClr val="tx2"/>
                </a:solidFill>
                <a:cs typeface="Arial" charset="0"/>
              </a:rPr>
              <a:t>مركبات عضوية تحل فيها ذرة </a:t>
            </a:r>
            <a:r>
              <a:rPr lang="ar-SA" sz="4500" b="1">
                <a:solidFill>
                  <a:srgbClr val="CC3300"/>
                </a:solidFill>
                <a:cs typeface="Arial" charset="0"/>
              </a:rPr>
              <a:t>هالوجين</a:t>
            </a:r>
            <a:r>
              <a:rPr lang="ar-SA" sz="4500" b="1">
                <a:solidFill>
                  <a:schemeClr val="tx2"/>
                </a:solidFill>
                <a:cs typeface="Arial" charset="0"/>
              </a:rPr>
              <a:t> ( فلور ، كلور </a:t>
            </a:r>
            <a:r>
              <a:rPr lang="ar-AE" sz="4500" b="1">
                <a:solidFill>
                  <a:schemeClr val="tx2"/>
                </a:solidFill>
                <a:cs typeface="Arial" charset="0"/>
              </a:rPr>
              <a:t>،</a:t>
            </a:r>
            <a:r>
              <a:rPr lang="ar-SA" sz="4500" b="1">
                <a:solidFill>
                  <a:schemeClr val="tx2"/>
                </a:solidFill>
                <a:cs typeface="Arial" charset="0"/>
              </a:rPr>
              <a:t> بروم ،.. ) أو أكثر محل ذرة </a:t>
            </a:r>
            <a:r>
              <a:rPr lang="ar-SA" sz="4500" b="1">
                <a:solidFill>
                  <a:schemeClr val="accent2"/>
                </a:solidFill>
                <a:cs typeface="Arial" charset="0"/>
              </a:rPr>
              <a:t>هيدروجين</a:t>
            </a:r>
            <a:r>
              <a:rPr lang="ar-SA" sz="4500" b="1">
                <a:solidFill>
                  <a:schemeClr val="tx2"/>
                </a:solidFill>
                <a:cs typeface="Arial" charset="0"/>
              </a:rPr>
              <a:t> أو أكثر في جزيء الهيدروكربون .</a:t>
            </a:r>
            <a:endParaRPr lang="en-US" sz="4500" b="1">
              <a:solidFill>
                <a:schemeClr val="tx2"/>
              </a:solidFill>
              <a:cs typeface="Arial" charset="0"/>
            </a:endParaRPr>
          </a:p>
        </p:txBody>
      </p:sp>
      <p:sp>
        <p:nvSpPr>
          <p:cNvPr id="25605" name="Text Box 15"/>
          <p:cNvSpPr txBox="1">
            <a:spLocks noChangeArrowheads="1"/>
          </p:cNvSpPr>
          <p:nvPr/>
        </p:nvSpPr>
        <p:spPr bwMode="auto">
          <a:xfrm>
            <a:off x="3276600" y="981075"/>
            <a:ext cx="2303463" cy="922338"/>
          </a:xfrm>
          <a:prstGeom prst="rect">
            <a:avLst/>
          </a:prstGeom>
          <a:noFill/>
          <a:ln w="9525">
            <a:noFill/>
            <a:miter lim="800000"/>
            <a:headEnd/>
            <a:tailEnd/>
          </a:ln>
        </p:spPr>
        <p:txBody>
          <a:bodyPr>
            <a:spAutoFit/>
          </a:bodyPr>
          <a:lstStyle/>
          <a:p>
            <a:pPr algn="l" rtl="0">
              <a:spcBef>
                <a:spcPct val="50000"/>
              </a:spcBef>
            </a:pPr>
            <a:r>
              <a:rPr lang="en-US" sz="5400">
                <a:solidFill>
                  <a:schemeClr val="accent2"/>
                </a:solidFill>
                <a:latin typeface="Arial Black" pitchFamily="34" charset="0"/>
              </a:rPr>
              <a:t> R </a:t>
            </a:r>
            <a:r>
              <a:rPr lang="en-US" sz="5400">
                <a:solidFill>
                  <a:srgbClr val="FF0000"/>
                </a:solidFill>
                <a:latin typeface="Arial Black" pitchFamily="34" charset="0"/>
              </a:rPr>
              <a:t>- X</a:t>
            </a:r>
            <a:endParaRPr lang="en-US" sz="5400" baseline="-25000">
              <a:solidFill>
                <a:srgbClr val="FF0000"/>
              </a:solidFill>
              <a:latin typeface="Arial Black" pitchFamily="34" charset="0"/>
            </a:endParaRPr>
          </a:p>
        </p:txBody>
      </p:sp>
      <p:sp>
        <p:nvSpPr>
          <p:cNvPr id="25606" name="Text Box 4"/>
          <p:cNvSpPr txBox="1">
            <a:spLocks noChangeArrowheads="1"/>
          </p:cNvSpPr>
          <p:nvPr/>
        </p:nvSpPr>
        <p:spPr bwMode="auto">
          <a:xfrm>
            <a:off x="4787900" y="4292600"/>
            <a:ext cx="4105275" cy="720725"/>
          </a:xfrm>
          <a:prstGeom prst="rect">
            <a:avLst/>
          </a:prstGeom>
          <a:noFill/>
          <a:ln w="9525">
            <a:noFill/>
            <a:miter lim="800000"/>
            <a:headEnd/>
            <a:tailEnd/>
          </a:ln>
        </p:spPr>
        <p:txBody>
          <a:bodyPr anchor="ctr"/>
          <a:lstStyle/>
          <a:p>
            <a:pPr>
              <a:spcBef>
                <a:spcPct val="50000"/>
              </a:spcBef>
            </a:pPr>
            <a:r>
              <a:rPr lang="ar-AE" sz="4500" b="1" dirty="0"/>
              <a:t>المجموعة الوظيفية</a:t>
            </a:r>
            <a:r>
              <a:rPr lang="en-US" sz="4500" b="1" dirty="0"/>
              <a:t>:</a:t>
            </a:r>
            <a:endParaRPr lang="en-US" sz="4500" b="1" dirty="0">
              <a:solidFill>
                <a:schemeClr val="tx2"/>
              </a:solidFill>
            </a:endParaRPr>
          </a:p>
        </p:txBody>
      </p:sp>
      <p:sp>
        <p:nvSpPr>
          <p:cNvPr id="25607" name="Text Box 4"/>
          <p:cNvSpPr txBox="1">
            <a:spLocks noChangeArrowheads="1"/>
          </p:cNvSpPr>
          <p:nvPr/>
        </p:nvSpPr>
        <p:spPr bwMode="auto">
          <a:xfrm>
            <a:off x="611188" y="4292600"/>
            <a:ext cx="3960812" cy="720725"/>
          </a:xfrm>
          <a:prstGeom prst="rect">
            <a:avLst/>
          </a:prstGeom>
          <a:noFill/>
          <a:ln w="9525">
            <a:noFill/>
            <a:miter lim="800000"/>
            <a:headEnd/>
            <a:tailEnd/>
          </a:ln>
        </p:spPr>
        <p:txBody>
          <a:bodyPr anchor="ctr"/>
          <a:lstStyle/>
          <a:p>
            <a:pPr>
              <a:spcBef>
                <a:spcPct val="50000"/>
              </a:spcBef>
            </a:pPr>
            <a:r>
              <a:rPr lang="ar-AE" sz="4500" b="1" dirty="0" err="1">
                <a:solidFill>
                  <a:srgbClr val="FF0000"/>
                </a:solidFill>
              </a:rPr>
              <a:t>(</a:t>
            </a:r>
            <a:r>
              <a:rPr lang="en-US" sz="4500" b="1" dirty="0">
                <a:solidFill>
                  <a:srgbClr val="FF0000"/>
                </a:solidFill>
              </a:rPr>
              <a:t>X</a:t>
            </a:r>
            <a:r>
              <a:rPr lang="ar-AE" sz="4500" b="1" dirty="0">
                <a:solidFill>
                  <a:srgbClr val="FF0000"/>
                </a:solidFill>
              </a:rPr>
              <a:t> ـ) </a:t>
            </a:r>
            <a:r>
              <a:rPr lang="ar-AE" sz="4500" b="1" dirty="0"/>
              <a:t>ذرة </a:t>
            </a:r>
            <a:r>
              <a:rPr lang="ar-AE" sz="4500" b="1" dirty="0" err="1"/>
              <a:t>هالوجين</a:t>
            </a:r>
            <a:endParaRPr lang="en-US" sz="4500" b="1" dirty="0">
              <a:solidFill>
                <a:schemeClr val="tx2"/>
              </a:solidFill>
            </a:endParaRPr>
          </a:p>
        </p:txBody>
      </p:sp>
      <p:sp>
        <p:nvSpPr>
          <p:cNvPr id="25608" name="Text Box 4"/>
          <p:cNvSpPr txBox="1">
            <a:spLocks noChangeArrowheads="1"/>
          </p:cNvSpPr>
          <p:nvPr/>
        </p:nvSpPr>
        <p:spPr bwMode="auto">
          <a:xfrm>
            <a:off x="1692275" y="5516563"/>
            <a:ext cx="5183188" cy="936625"/>
          </a:xfrm>
          <a:prstGeom prst="rect">
            <a:avLst/>
          </a:prstGeom>
          <a:noFill/>
          <a:ln w="9525">
            <a:noFill/>
            <a:miter lim="800000"/>
            <a:headEnd/>
            <a:tailEnd/>
          </a:ln>
        </p:spPr>
        <p:txBody>
          <a:bodyPr anchor="ctr"/>
          <a:lstStyle/>
          <a:p>
            <a:pPr algn="l" rtl="0">
              <a:spcBef>
                <a:spcPct val="50000"/>
              </a:spcBef>
            </a:pPr>
            <a:r>
              <a:rPr lang="en-US" sz="4500" b="1">
                <a:solidFill>
                  <a:srgbClr val="FF0000"/>
                </a:solidFill>
              </a:rPr>
              <a:t>X : F  , Cl  ,  Br  ,  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additive="base">
                                        <p:cTn id="7" dur="500" fill="hold"/>
                                        <p:tgtEl>
                                          <p:spTgt spid="75780"/>
                                        </p:tgtEl>
                                        <p:attrNameLst>
                                          <p:attrName>ppt_x</p:attrName>
                                        </p:attrNameLst>
                                      </p:cBhvr>
                                      <p:tavLst>
                                        <p:tav tm="0">
                                          <p:val>
                                            <p:strVal val="1+#ppt_w/2"/>
                                          </p:val>
                                        </p:tav>
                                        <p:tav tm="100000">
                                          <p:val>
                                            <p:strVal val="#ppt_x"/>
                                          </p:val>
                                        </p:tav>
                                      </p:tavLst>
                                    </p:anim>
                                    <p:anim calcmode="lin" valueType="num">
                                      <p:cBhvr additive="base">
                                        <p:cTn id="8" dur="500" fill="hold"/>
                                        <p:tgtEl>
                                          <p:spTgt spid="7578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2"/>
          <p:cNvSpPr>
            <a:spLocks noGrp="1"/>
          </p:cNvSpPr>
          <p:nvPr>
            <p:ph type="sldNum" sz="quarter" idx="12"/>
          </p:nvPr>
        </p:nvSpPr>
        <p:spPr>
          <a:noFill/>
        </p:spPr>
        <p:txBody>
          <a:bodyPr/>
          <a:lstStyle/>
          <a:p>
            <a:fld id="{0C0B1335-CA8E-438D-B354-63DC8C4EDDD8}" type="slidenum">
              <a:rPr lang="ar-SA" smtClean="0"/>
              <a:pPr/>
              <a:t>27</a:t>
            </a:fld>
            <a:endParaRPr lang="en-US" smtClean="0"/>
          </a:p>
        </p:txBody>
      </p:sp>
      <p:sp>
        <p:nvSpPr>
          <p:cNvPr id="5" name="Text Box 4"/>
          <p:cNvSpPr txBox="1">
            <a:spLocks noChangeArrowheads="1"/>
          </p:cNvSpPr>
          <p:nvPr/>
        </p:nvSpPr>
        <p:spPr bwMode="auto">
          <a:xfrm>
            <a:off x="2195513" y="476250"/>
            <a:ext cx="6697662" cy="769441"/>
          </a:xfrm>
          <a:prstGeom prst="rect">
            <a:avLst/>
          </a:prstGeom>
          <a:blipFill>
            <a:blip r:embed="rId3"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AE" sz="4400" b="1" kern="0" spc="50" dirty="0">
                <a:ln w="11430"/>
                <a:solidFill>
                  <a:srgbClr val="CC0099"/>
                </a:solidFill>
                <a:latin typeface="+mj-lt"/>
                <a:ea typeface="+mj-ea"/>
                <a:cs typeface="+mj-cs"/>
              </a:rPr>
              <a:t>علل تعدد وتنوع هاليدات الألكيل </a:t>
            </a:r>
            <a:endParaRPr lang="en-US" sz="4400" b="1" kern="0" spc="50" dirty="0">
              <a:ln w="11430"/>
              <a:solidFill>
                <a:srgbClr val="CC0099"/>
              </a:solidFill>
              <a:latin typeface="+mj-lt"/>
              <a:ea typeface="+mj-ea"/>
              <a:cs typeface="+mj-cs"/>
            </a:endParaRPr>
          </a:p>
        </p:txBody>
      </p:sp>
      <p:sp>
        <p:nvSpPr>
          <p:cNvPr id="6" name="Text Box 4"/>
          <p:cNvSpPr txBox="1">
            <a:spLocks noChangeArrowheads="1"/>
          </p:cNvSpPr>
          <p:nvPr/>
        </p:nvSpPr>
        <p:spPr bwMode="auto">
          <a:xfrm>
            <a:off x="430213" y="1557338"/>
            <a:ext cx="8713787" cy="1800225"/>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spcBef>
                <a:spcPct val="50000"/>
              </a:spcBef>
              <a:defRPr/>
            </a:pPr>
            <a:r>
              <a:rPr lang="ar-AE" sz="3600" b="1" spc="50" dirty="0">
                <a:ln w="11430"/>
                <a:solidFill>
                  <a:srgbClr val="006600"/>
                </a:solidFill>
                <a:effectLst>
                  <a:outerShdw blurRad="76200" dist="50800" dir="5400000" algn="tl" rotWithShape="0">
                    <a:srgbClr val="000000">
                      <a:alpha val="65000"/>
                    </a:srgbClr>
                  </a:outerShdw>
                </a:effectLst>
                <a:cs typeface="Times New Roman" pitchFamily="18" charset="0"/>
              </a:rPr>
              <a:t>تنوع </a:t>
            </a:r>
            <a:r>
              <a:rPr lang="ar-AE" sz="3600" b="1" spc="50" dirty="0" err="1">
                <a:ln w="11430"/>
                <a:solidFill>
                  <a:srgbClr val="006600"/>
                </a:solidFill>
                <a:effectLst>
                  <a:outerShdw blurRad="76200" dist="50800" dir="5400000" algn="tl" rotWithShape="0">
                    <a:srgbClr val="000000">
                      <a:alpha val="65000"/>
                    </a:srgbClr>
                  </a:outerShdw>
                </a:effectLst>
                <a:cs typeface="Times New Roman" pitchFamily="18" charset="0"/>
              </a:rPr>
              <a:t>الهالوجينات</a:t>
            </a:r>
            <a:r>
              <a:rPr lang="ar-AE" sz="3600" b="1" spc="50" dirty="0">
                <a:ln w="11430"/>
                <a:solidFill>
                  <a:srgbClr val="006600"/>
                </a:solidFill>
                <a:effectLst>
                  <a:outerShdw blurRad="76200" dist="50800" dir="5400000" algn="tl" rotWithShape="0">
                    <a:srgbClr val="000000">
                      <a:alpha val="65000"/>
                    </a:srgbClr>
                  </a:outerShdw>
                </a:effectLst>
                <a:cs typeface="Times New Roman" pitchFamily="18" charset="0"/>
              </a:rPr>
              <a:t> وتعدد </a:t>
            </a:r>
            <a:r>
              <a:rPr lang="ar-AE" sz="3600" b="1" spc="50" dirty="0" err="1">
                <a:ln w="11430"/>
                <a:solidFill>
                  <a:srgbClr val="006600"/>
                </a:solidFill>
                <a:effectLst>
                  <a:outerShdw blurRad="76200" dist="50800" dir="5400000" algn="tl" rotWithShape="0">
                    <a:srgbClr val="000000">
                      <a:alpha val="65000"/>
                    </a:srgbClr>
                  </a:outerShdw>
                </a:effectLst>
                <a:cs typeface="Times New Roman" pitchFamily="18" charset="0"/>
              </a:rPr>
              <a:t>ذرات</a:t>
            </a:r>
            <a:r>
              <a:rPr lang="ar-AE" sz="3600" b="1" spc="50" dirty="0">
                <a:ln w="11430"/>
                <a:solidFill>
                  <a:srgbClr val="006600"/>
                </a:solidFill>
                <a:effectLst>
                  <a:outerShdw blurRad="76200" dist="50800" dir="5400000" algn="tl" rotWithShape="0">
                    <a:srgbClr val="000000">
                      <a:alpha val="65000"/>
                    </a:srgbClr>
                  </a:outerShdw>
                </a:effectLst>
                <a:cs typeface="Times New Roman" pitchFamily="18" charset="0"/>
              </a:rPr>
              <a:t> الهيدروجين التي يمكن استبدالها في </a:t>
            </a:r>
            <a:r>
              <a:rPr lang="ar-AE" sz="3600" b="1" spc="50" dirty="0" err="1">
                <a:ln w="11430"/>
                <a:solidFill>
                  <a:srgbClr val="006600"/>
                </a:solidFill>
                <a:effectLst>
                  <a:outerShdw blurRad="76200" dist="50800" dir="5400000" algn="tl" rotWithShape="0">
                    <a:srgbClr val="000000">
                      <a:alpha val="65000"/>
                    </a:srgbClr>
                  </a:outerShdw>
                </a:effectLst>
                <a:cs typeface="Times New Roman" pitchFamily="18" charset="0"/>
              </a:rPr>
              <a:t>الهيدركربون</a:t>
            </a:r>
            <a:endParaRPr lang="en-US" sz="3600" b="1" spc="50" dirty="0">
              <a:ln w="11430"/>
              <a:solidFill>
                <a:srgbClr val="006600"/>
              </a:solidFill>
              <a:effectLst>
                <a:outerShdw blurRad="76200" dist="50800" dir="5400000" algn="tl" rotWithShape="0">
                  <a:srgbClr val="000000">
                    <a:alpha val="65000"/>
                  </a:srgbClr>
                </a:outerShdw>
              </a:effectLs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p>
            <a:fld id="{4D2AFFFD-B5E2-4F40-9AA2-0796171429F6}" type="slidenum">
              <a:rPr lang="ar-SA" smtClean="0"/>
              <a:pPr/>
              <a:t>28</a:t>
            </a:fld>
            <a:endParaRPr lang="en-US" smtClean="0"/>
          </a:p>
        </p:txBody>
      </p:sp>
      <p:sp>
        <p:nvSpPr>
          <p:cNvPr id="27651" name="Text Box 3"/>
          <p:cNvSpPr txBox="1">
            <a:spLocks noChangeArrowheads="1"/>
          </p:cNvSpPr>
          <p:nvPr/>
        </p:nvSpPr>
        <p:spPr bwMode="auto">
          <a:xfrm>
            <a:off x="4500563" y="196850"/>
            <a:ext cx="4608512" cy="711200"/>
          </a:xfrm>
          <a:prstGeom prst="rect">
            <a:avLst/>
          </a:prstGeom>
          <a:noFill/>
          <a:ln w="9525">
            <a:noFill/>
            <a:miter lim="800000"/>
            <a:headEnd/>
            <a:tailEnd/>
          </a:ln>
        </p:spPr>
        <p:txBody>
          <a:bodyPr anchor="ctr"/>
          <a:lstStyle/>
          <a:p>
            <a:pPr>
              <a:spcBef>
                <a:spcPct val="50000"/>
              </a:spcBef>
            </a:pPr>
            <a:r>
              <a:rPr lang="ar-SA" sz="4800">
                <a:solidFill>
                  <a:schemeClr val="tx2"/>
                </a:solidFill>
              </a:rPr>
              <a:t> </a:t>
            </a:r>
            <a:r>
              <a:rPr lang="ar-SA" sz="4800" b="1">
                <a:solidFill>
                  <a:schemeClr val="tx2"/>
                </a:solidFill>
              </a:rPr>
              <a:t>تسمية</a:t>
            </a:r>
            <a:r>
              <a:rPr lang="ar-SA" sz="4800">
                <a:solidFill>
                  <a:schemeClr val="tx2"/>
                </a:solidFill>
              </a:rPr>
              <a:t> </a:t>
            </a:r>
            <a:r>
              <a:rPr lang="ar-SA" sz="4800" b="1">
                <a:solidFill>
                  <a:schemeClr val="tx2"/>
                </a:solidFill>
              </a:rPr>
              <a:t>هاليدات الألكيل</a:t>
            </a:r>
            <a:endParaRPr lang="en-US" sz="4800" b="1">
              <a:solidFill>
                <a:schemeClr val="tx2"/>
              </a:solidFill>
            </a:endParaRPr>
          </a:p>
        </p:txBody>
      </p:sp>
      <p:grpSp>
        <p:nvGrpSpPr>
          <p:cNvPr id="27652" name="Group 49"/>
          <p:cNvGrpSpPr>
            <a:grpSpLocks/>
          </p:cNvGrpSpPr>
          <p:nvPr/>
        </p:nvGrpSpPr>
        <p:grpSpPr bwMode="auto">
          <a:xfrm>
            <a:off x="34925" y="44450"/>
            <a:ext cx="4394200" cy="2563813"/>
            <a:chOff x="22" y="28"/>
            <a:chExt cx="2768" cy="1615"/>
          </a:xfrm>
        </p:grpSpPr>
        <p:sp>
          <p:nvSpPr>
            <p:cNvPr id="27677" name="Text Box 5"/>
            <p:cNvSpPr txBox="1">
              <a:spLocks noChangeArrowheads="1"/>
            </p:cNvSpPr>
            <p:nvPr/>
          </p:nvSpPr>
          <p:spPr bwMode="auto">
            <a:xfrm>
              <a:off x="1224" y="572"/>
              <a:ext cx="380" cy="490"/>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C</a:t>
              </a:r>
              <a:endParaRPr lang="en-US" sz="4500" baseline="-25000">
                <a:solidFill>
                  <a:schemeClr val="tx2"/>
                </a:solidFill>
                <a:latin typeface="Arial Black" pitchFamily="34" charset="0"/>
              </a:endParaRPr>
            </a:p>
          </p:txBody>
        </p:sp>
        <p:sp>
          <p:nvSpPr>
            <p:cNvPr id="27678" name="Line 6"/>
            <p:cNvSpPr>
              <a:spLocks noChangeShapeType="1"/>
            </p:cNvSpPr>
            <p:nvPr/>
          </p:nvSpPr>
          <p:spPr bwMode="auto">
            <a:xfrm>
              <a:off x="1595" y="790"/>
              <a:ext cx="206" cy="0"/>
            </a:xfrm>
            <a:prstGeom prst="line">
              <a:avLst/>
            </a:prstGeom>
            <a:noFill/>
            <a:ln w="76200">
              <a:solidFill>
                <a:schemeClr val="tx2"/>
              </a:solidFill>
              <a:round/>
              <a:headEnd/>
              <a:tailEnd/>
            </a:ln>
          </p:spPr>
          <p:txBody>
            <a:bodyPr/>
            <a:lstStyle/>
            <a:p>
              <a:endParaRPr lang="ar-AE"/>
            </a:p>
          </p:txBody>
        </p:sp>
        <p:sp>
          <p:nvSpPr>
            <p:cNvPr id="27679" name="Line 7"/>
            <p:cNvSpPr>
              <a:spLocks noChangeShapeType="1"/>
            </p:cNvSpPr>
            <p:nvPr/>
          </p:nvSpPr>
          <p:spPr bwMode="auto">
            <a:xfrm>
              <a:off x="1388" y="971"/>
              <a:ext cx="1" cy="226"/>
            </a:xfrm>
            <a:prstGeom prst="line">
              <a:avLst/>
            </a:prstGeom>
            <a:noFill/>
            <a:ln w="76200">
              <a:solidFill>
                <a:schemeClr val="tx2"/>
              </a:solidFill>
              <a:round/>
              <a:headEnd/>
              <a:tailEnd/>
            </a:ln>
          </p:spPr>
          <p:txBody>
            <a:bodyPr/>
            <a:lstStyle/>
            <a:p>
              <a:endParaRPr lang="ar-AE"/>
            </a:p>
          </p:txBody>
        </p:sp>
        <p:sp>
          <p:nvSpPr>
            <p:cNvPr id="27680" name="Line 8"/>
            <p:cNvSpPr>
              <a:spLocks noChangeShapeType="1"/>
            </p:cNvSpPr>
            <p:nvPr/>
          </p:nvSpPr>
          <p:spPr bwMode="auto">
            <a:xfrm>
              <a:off x="1017" y="790"/>
              <a:ext cx="207" cy="0"/>
            </a:xfrm>
            <a:prstGeom prst="line">
              <a:avLst/>
            </a:prstGeom>
            <a:noFill/>
            <a:ln w="76200">
              <a:solidFill>
                <a:schemeClr val="tx2"/>
              </a:solidFill>
              <a:round/>
              <a:headEnd/>
              <a:tailEnd/>
            </a:ln>
          </p:spPr>
          <p:txBody>
            <a:bodyPr/>
            <a:lstStyle/>
            <a:p>
              <a:endParaRPr lang="ar-AE"/>
            </a:p>
          </p:txBody>
        </p:sp>
        <p:sp>
          <p:nvSpPr>
            <p:cNvPr id="27681" name="Line 9"/>
            <p:cNvSpPr>
              <a:spLocks noChangeShapeType="1"/>
            </p:cNvSpPr>
            <p:nvPr/>
          </p:nvSpPr>
          <p:spPr bwMode="auto">
            <a:xfrm>
              <a:off x="1388" y="427"/>
              <a:ext cx="0" cy="182"/>
            </a:xfrm>
            <a:prstGeom prst="line">
              <a:avLst/>
            </a:prstGeom>
            <a:noFill/>
            <a:ln w="76200">
              <a:solidFill>
                <a:schemeClr val="tx2"/>
              </a:solidFill>
              <a:round/>
              <a:headEnd/>
              <a:tailEnd/>
            </a:ln>
          </p:spPr>
          <p:txBody>
            <a:bodyPr/>
            <a:lstStyle/>
            <a:p>
              <a:endParaRPr lang="ar-AE"/>
            </a:p>
          </p:txBody>
        </p:sp>
        <p:sp>
          <p:nvSpPr>
            <p:cNvPr id="27682" name="Text Box 10"/>
            <p:cNvSpPr txBox="1">
              <a:spLocks noChangeArrowheads="1"/>
            </p:cNvSpPr>
            <p:nvPr/>
          </p:nvSpPr>
          <p:spPr bwMode="auto">
            <a:xfrm>
              <a:off x="2378" y="563"/>
              <a:ext cx="412" cy="490"/>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27683" name="Text Box 11"/>
            <p:cNvSpPr txBox="1">
              <a:spLocks noChangeArrowheads="1"/>
            </p:cNvSpPr>
            <p:nvPr/>
          </p:nvSpPr>
          <p:spPr bwMode="auto">
            <a:xfrm>
              <a:off x="1224" y="1153"/>
              <a:ext cx="568" cy="490"/>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Br</a:t>
              </a:r>
              <a:endParaRPr lang="en-US" sz="4500" baseline="-25000">
                <a:solidFill>
                  <a:schemeClr val="tx2"/>
                </a:solidFill>
                <a:latin typeface="Arial Black" pitchFamily="34" charset="0"/>
              </a:endParaRPr>
            </a:p>
          </p:txBody>
        </p:sp>
        <p:sp>
          <p:nvSpPr>
            <p:cNvPr id="27684" name="Text Box 12"/>
            <p:cNvSpPr txBox="1">
              <a:spLocks noChangeArrowheads="1"/>
            </p:cNvSpPr>
            <p:nvPr/>
          </p:nvSpPr>
          <p:spPr bwMode="auto">
            <a:xfrm>
              <a:off x="1182" y="28"/>
              <a:ext cx="452" cy="490"/>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27685" name="Text Box 13"/>
            <p:cNvSpPr txBox="1">
              <a:spLocks noChangeArrowheads="1"/>
            </p:cNvSpPr>
            <p:nvPr/>
          </p:nvSpPr>
          <p:spPr bwMode="auto">
            <a:xfrm>
              <a:off x="595" y="563"/>
              <a:ext cx="422" cy="490"/>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C</a:t>
              </a:r>
              <a:endParaRPr lang="en-US" sz="4500" baseline="-25000">
                <a:solidFill>
                  <a:schemeClr val="tx2"/>
                </a:solidFill>
                <a:latin typeface="Arial Black" pitchFamily="34" charset="0"/>
              </a:endParaRPr>
            </a:p>
          </p:txBody>
        </p:sp>
        <p:sp>
          <p:nvSpPr>
            <p:cNvPr id="27686" name="Line 14"/>
            <p:cNvSpPr>
              <a:spLocks noChangeShapeType="1"/>
            </p:cNvSpPr>
            <p:nvPr/>
          </p:nvSpPr>
          <p:spPr bwMode="auto">
            <a:xfrm>
              <a:off x="728" y="971"/>
              <a:ext cx="0" cy="226"/>
            </a:xfrm>
            <a:prstGeom prst="line">
              <a:avLst/>
            </a:prstGeom>
            <a:noFill/>
            <a:ln w="76200">
              <a:solidFill>
                <a:schemeClr val="tx2"/>
              </a:solidFill>
              <a:round/>
              <a:headEnd/>
              <a:tailEnd/>
            </a:ln>
          </p:spPr>
          <p:txBody>
            <a:bodyPr/>
            <a:lstStyle/>
            <a:p>
              <a:endParaRPr lang="ar-AE"/>
            </a:p>
          </p:txBody>
        </p:sp>
        <p:sp>
          <p:nvSpPr>
            <p:cNvPr id="27687" name="Line 15"/>
            <p:cNvSpPr>
              <a:spLocks noChangeShapeType="1"/>
            </p:cNvSpPr>
            <p:nvPr/>
          </p:nvSpPr>
          <p:spPr bwMode="auto">
            <a:xfrm>
              <a:off x="398" y="790"/>
              <a:ext cx="206" cy="0"/>
            </a:xfrm>
            <a:prstGeom prst="line">
              <a:avLst/>
            </a:prstGeom>
            <a:noFill/>
            <a:ln w="76200">
              <a:solidFill>
                <a:schemeClr val="tx2"/>
              </a:solidFill>
              <a:round/>
              <a:headEnd/>
              <a:tailEnd/>
            </a:ln>
          </p:spPr>
          <p:txBody>
            <a:bodyPr/>
            <a:lstStyle/>
            <a:p>
              <a:endParaRPr lang="ar-AE"/>
            </a:p>
          </p:txBody>
        </p:sp>
        <p:sp>
          <p:nvSpPr>
            <p:cNvPr id="27688" name="Line 16"/>
            <p:cNvSpPr>
              <a:spLocks noChangeShapeType="1"/>
            </p:cNvSpPr>
            <p:nvPr/>
          </p:nvSpPr>
          <p:spPr bwMode="auto">
            <a:xfrm>
              <a:off x="769" y="427"/>
              <a:ext cx="1" cy="182"/>
            </a:xfrm>
            <a:prstGeom prst="line">
              <a:avLst/>
            </a:prstGeom>
            <a:noFill/>
            <a:ln w="76200">
              <a:solidFill>
                <a:schemeClr val="tx2"/>
              </a:solidFill>
              <a:round/>
              <a:headEnd/>
              <a:tailEnd/>
            </a:ln>
          </p:spPr>
          <p:txBody>
            <a:bodyPr/>
            <a:lstStyle/>
            <a:p>
              <a:endParaRPr lang="ar-AE"/>
            </a:p>
          </p:txBody>
        </p:sp>
        <p:sp>
          <p:nvSpPr>
            <p:cNvPr id="27689" name="Text Box 17"/>
            <p:cNvSpPr txBox="1">
              <a:spLocks noChangeArrowheads="1"/>
            </p:cNvSpPr>
            <p:nvPr/>
          </p:nvSpPr>
          <p:spPr bwMode="auto">
            <a:xfrm>
              <a:off x="518" y="1126"/>
              <a:ext cx="639" cy="490"/>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Br</a:t>
              </a:r>
              <a:endParaRPr lang="en-US" sz="4500" baseline="-25000">
                <a:solidFill>
                  <a:schemeClr val="tx2"/>
                </a:solidFill>
                <a:latin typeface="Arial Black" pitchFamily="34" charset="0"/>
              </a:endParaRPr>
            </a:p>
          </p:txBody>
        </p:sp>
        <p:sp>
          <p:nvSpPr>
            <p:cNvPr id="27690" name="Text Box 18"/>
            <p:cNvSpPr txBox="1">
              <a:spLocks noChangeArrowheads="1"/>
            </p:cNvSpPr>
            <p:nvPr/>
          </p:nvSpPr>
          <p:spPr bwMode="auto">
            <a:xfrm>
              <a:off x="22" y="563"/>
              <a:ext cx="412" cy="490"/>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27691" name="Text Box 19"/>
            <p:cNvSpPr txBox="1">
              <a:spLocks noChangeArrowheads="1"/>
            </p:cNvSpPr>
            <p:nvPr/>
          </p:nvSpPr>
          <p:spPr bwMode="auto">
            <a:xfrm>
              <a:off x="604" y="28"/>
              <a:ext cx="371" cy="490"/>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27692" name="Text Box 20"/>
            <p:cNvSpPr txBox="1">
              <a:spLocks noChangeArrowheads="1"/>
            </p:cNvSpPr>
            <p:nvPr/>
          </p:nvSpPr>
          <p:spPr bwMode="auto">
            <a:xfrm>
              <a:off x="1801" y="572"/>
              <a:ext cx="381" cy="490"/>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C</a:t>
              </a:r>
              <a:endParaRPr lang="en-US" sz="4500" baseline="-25000">
                <a:solidFill>
                  <a:schemeClr val="tx2"/>
                </a:solidFill>
                <a:latin typeface="Arial Black" pitchFamily="34" charset="0"/>
              </a:endParaRPr>
            </a:p>
          </p:txBody>
        </p:sp>
        <p:sp>
          <p:nvSpPr>
            <p:cNvPr id="27693" name="Line 21"/>
            <p:cNvSpPr>
              <a:spLocks noChangeShapeType="1"/>
            </p:cNvSpPr>
            <p:nvPr/>
          </p:nvSpPr>
          <p:spPr bwMode="auto">
            <a:xfrm>
              <a:off x="2173" y="790"/>
              <a:ext cx="205" cy="0"/>
            </a:xfrm>
            <a:prstGeom prst="line">
              <a:avLst/>
            </a:prstGeom>
            <a:noFill/>
            <a:ln w="76200">
              <a:solidFill>
                <a:schemeClr val="tx2"/>
              </a:solidFill>
              <a:round/>
              <a:headEnd/>
              <a:tailEnd/>
            </a:ln>
          </p:spPr>
          <p:txBody>
            <a:bodyPr/>
            <a:lstStyle/>
            <a:p>
              <a:endParaRPr lang="ar-AE"/>
            </a:p>
          </p:txBody>
        </p:sp>
        <p:sp>
          <p:nvSpPr>
            <p:cNvPr id="27694" name="Line 22"/>
            <p:cNvSpPr>
              <a:spLocks noChangeShapeType="1"/>
            </p:cNvSpPr>
            <p:nvPr/>
          </p:nvSpPr>
          <p:spPr bwMode="auto">
            <a:xfrm>
              <a:off x="1965" y="971"/>
              <a:ext cx="1" cy="226"/>
            </a:xfrm>
            <a:prstGeom prst="line">
              <a:avLst/>
            </a:prstGeom>
            <a:noFill/>
            <a:ln w="76200">
              <a:solidFill>
                <a:schemeClr val="tx2"/>
              </a:solidFill>
              <a:round/>
              <a:headEnd/>
              <a:tailEnd/>
            </a:ln>
          </p:spPr>
          <p:txBody>
            <a:bodyPr/>
            <a:lstStyle/>
            <a:p>
              <a:endParaRPr lang="ar-AE"/>
            </a:p>
          </p:txBody>
        </p:sp>
        <p:sp>
          <p:nvSpPr>
            <p:cNvPr id="27695" name="Line 23"/>
            <p:cNvSpPr>
              <a:spLocks noChangeShapeType="1"/>
            </p:cNvSpPr>
            <p:nvPr/>
          </p:nvSpPr>
          <p:spPr bwMode="auto">
            <a:xfrm>
              <a:off x="1965" y="427"/>
              <a:ext cx="0" cy="182"/>
            </a:xfrm>
            <a:prstGeom prst="line">
              <a:avLst/>
            </a:prstGeom>
            <a:noFill/>
            <a:ln w="76200">
              <a:solidFill>
                <a:schemeClr val="tx2"/>
              </a:solidFill>
              <a:round/>
              <a:headEnd/>
              <a:tailEnd/>
            </a:ln>
          </p:spPr>
          <p:txBody>
            <a:bodyPr/>
            <a:lstStyle/>
            <a:p>
              <a:endParaRPr lang="ar-AE"/>
            </a:p>
          </p:txBody>
        </p:sp>
        <p:sp>
          <p:nvSpPr>
            <p:cNvPr id="27696" name="Text Box 24"/>
            <p:cNvSpPr txBox="1">
              <a:spLocks noChangeArrowheads="1"/>
            </p:cNvSpPr>
            <p:nvPr/>
          </p:nvSpPr>
          <p:spPr bwMode="auto">
            <a:xfrm>
              <a:off x="1801" y="1153"/>
              <a:ext cx="370" cy="490"/>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27697" name="Text Box 25"/>
            <p:cNvSpPr txBox="1">
              <a:spLocks noChangeArrowheads="1"/>
            </p:cNvSpPr>
            <p:nvPr/>
          </p:nvSpPr>
          <p:spPr bwMode="auto">
            <a:xfrm>
              <a:off x="1759" y="28"/>
              <a:ext cx="453" cy="490"/>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grpSp>
      <p:sp>
        <p:nvSpPr>
          <p:cNvPr id="76826" name="Text Box 26"/>
          <p:cNvSpPr txBox="1">
            <a:spLocks noChangeArrowheads="1"/>
          </p:cNvSpPr>
          <p:nvPr/>
        </p:nvSpPr>
        <p:spPr bwMode="auto">
          <a:xfrm>
            <a:off x="4930775" y="2276475"/>
            <a:ext cx="4105275" cy="2447925"/>
          </a:xfrm>
          <a:prstGeom prst="rect">
            <a:avLst/>
          </a:prstGeom>
          <a:noFill/>
          <a:ln w="9525">
            <a:noFill/>
            <a:miter lim="800000"/>
            <a:headEnd/>
            <a:tailEnd/>
          </a:ln>
        </p:spPr>
        <p:txBody>
          <a:bodyPr anchor="ctr"/>
          <a:lstStyle/>
          <a:p>
            <a:pPr>
              <a:spcBef>
                <a:spcPct val="50000"/>
              </a:spcBef>
            </a:pPr>
            <a:r>
              <a:rPr lang="en-US" sz="4000" dirty="0">
                <a:solidFill>
                  <a:schemeClr val="tx2"/>
                </a:solidFill>
              </a:rPr>
              <a:t>1</a:t>
            </a:r>
            <a:r>
              <a:rPr lang="ar-SA" sz="4000" dirty="0">
                <a:solidFill>
                  <a:schemeClr val="tx2"/>
                </a:solidFill>
              </a:rPr>
              <a:t>- </a:t>
            </a:r>
            <a:r>
              <a:rPr lang="ar-SA" sz="4000" b="1" dirty="0">
                <a:solidFill>
                  <a:schemeClr val="tx2"/>
                </a:solidFill>
              </a:rPr>
              <a:t>تحديد موقع السلسلة المستمرة الأطول </a:t>
            </a:r>
            <a:r>
              <a:rPr lang="ar-SA" sz="4000" b="1" dirty="0" err="1">
                <a:solidFill>
                  <a:schemeClr val="tx2"/>
                </a:solidFill>
              </a:rPr>
              <a:t>لذرات</a:t>
            </a:r>
            <a:r>
              <a:rPr lang="ar-SA" sz="4000" b="1" dirty="0">
                <a:solidFill>
                  <a:schemeClr val="tx2"/>
                </a:solidFill>
              </a:rPr>
              <a:t> الكربون المحتوية على </a:t>
            </a:r>
            <a:r>
              <a:rPr lang="ar-SA" sz="4000" b="1" dirty="0" err="1">
                <a:solidFill>
                  <a:schemeClr val="tx2"/>
                </a:solidFill>
              </a:rPr>
              <a:t>الهالوجين</a:t>
            </a:r>
            <a:r>
              <a:rPr lang="ar-SA" sz="4000" b="1" dirty="0">
                <a:solidFill>
                  <a:schemeClr val="tx2"/>
                </a:solidFill>
              </a:rPr>
              <a:t> واسم </a:t>
            </a:r>
            <a:r>
              <a:rPr lang="ar-SA" sz="4000" b="1" dirty="0" err="1">
                <a:solidFill>
                  <a:schemeClr val="tx2"/>
                </a:solidFill>
              </a:rPr>
              <a:t>الألكان</a:t>
            </a:r>
            <a:endParaRPr lang="en-US" sz="4000" b="1" dirty="0">
              <a:solidFill>
                <a:schemeClr val="tx2"/>
              </a:solidFill>
            </a:endParaRPr>
          </a:p>
        </p:txBody>
      </p:sp>
      <p:grpSp>
        <p:nvGrpSpPr>
          <p:cNvPr id="3" name="Group 48"/>
          <p:cNvGrpSpPr>
            <a:grpSpLocks/>
          </p:cNvGrpSpPr>
          <p:nvPr/>
        </p:nvGrpSpPr>
        <p:grpSpPr bwMode="auto">
          <a:xfrm>
            <a:off x="34925" y="2952750"/>
            <a:ext cx="4394200" cy="2563813"/>
            <a:chOff x="34925" y="2952750"/>
            <a:chExt cx="4394200" cy="2563813"/>
          </a:xfrm>
        </p:grpSpPr>
        <p:sp>
          <p:nvSpPr>
            <p:cNvPr id="27656" name="Text Box 27"/>
            <p:cNvSpPr txBox="1">
              <a:spLocks noChangeArrowheads="1"/>
            </p:cNvSpPr>
            <p:nvPr/>
          </p:nvSpPr>
          <p:spPr bwMode="auto">
            <a:xfrm>
              <a:off x="1943100" y="3816350"/>
              <a:ext cx="603250" cy="777875"/>
            </a:xfrm>
            <a:prstGeom prst="rect">
              <a:avLst/>
            </a:prstGeom>
            <a:noFill/>
            <a:ln w="9525">
              <a:noFill/>
              <a:miter lim="800000"/>
              <a:headEnd/>
              <a:tailEnd/>
            </a:ln>
          </p:spPr>
          <p:txBody>
            <a:bodyPr>
              <a:spAutoFit/>
            </a:bodyPr>
            <a:lstStyle/>
            <a:p>
              <a:pPr algn="l" rtl="0">
                <a:spcBef>
                  <a:spcPct val="50000"/>
                </a:spcBef>
              </a:pPr>
              <a:r>
                <a:rPr lang="en-US" sz="4500">
                  <a:solidFill>
                    <a:srgbClr val="CC3300"/>
                  </a:solidFill>
                  <a:latin typeface="Arial Black" pitchFamily="34" charset="0"/>
                </a:rPr>
                <a:t>C</a:t>
              </a:r>
              <a:endParaRPr lang="en-US" sz="4500" baseline="-25000">
                <a:solidFill>
                  <a:srgbClr val="CC3300"/>
                </a:solidFill>
                <a:latin typeface="Arial Black" pitchFamily="34" charset="0"/>
              </a:endParaRPr>
            </a:p>
          </p:txBody>
        </p:sp>
        <p:sp>
          <p:nvSpPr>
            <p:cNvPr id="27657" name="Line 28"/>
            <p:cNvSpPr>
              <a:spLocks noChangeShapeType="1"/>
            </p:cNvSpPr>
            <p:nvPr/>
          </p:nvSpPr>
          <p:spPr bwMode="auto">
            <a:xfrm>
              <a:off x="2532063" y="4162425"/>
              <a:ext cx="327025" cy="0"/>
            </a:xfrm>
            <a:prstGeom prst="line">
              <a:avLst/>
            </a:prstGeom>
            <a:noFill/>
            <a:ln w="76200">
              <a:solidFill>
                <a:srgbClr val="CC3300"/>
              </a:solidFill>
              <a:round/>
              <a:headEnd/>
              <a:tailEnd/>
            </a:ln>
          </p:spPr>
          <p:txBody>
            <a:bodyPr/>
            <a:lstStyle/>
            <a:p>
              <a:endParaRPr lang="ar-AE"/>
            </a:p>
          </p:txBody>
        </p:sp>
        <p:sp>
          <p:nvSpPr>
            <p:cNvPr id="27658" name="Line 29"/>
            <p:cNvSpPr>
              <a:spLocks noChangeShapeType="1"/>
            </p:cNvSpPr>
            <p:nvPr/>
          </p:nvSpPr>
          <p:spPr bwMode="auto">
            <a:xfrm>
              <a:off x="2203450" y="4449763"/>
              <a:ext cx="1588" cy="358775"/>
            </a:xfrm>
            <a:prstGeom prst="line">
              <a:avLst/>
            </a:prstGeom>
            <a:noFill/>
            <a:ln w="76200">
              <a:solidFill>
                <a:schemeClr val="tx2"/>
              </a:solidFill>
              <a:round/>
              <a:headEnd/>
              <a:tailEnd/>
            </a:ln>
          </p:spPr>
          <p:txBody>
            <a:bodyPr/>
            <a:lstStyle/>
            <a:p>
              <a:endParaRPr lang="ar-AE"/>
            </a:p>
          </p:txBody>
        </p:sp>
        <p:sp>
          <p:nvSpPr>
            <p:cNvPr id="27659" name="Line 30"/>
            <p:cNvSpPr>
              <a:spLocks noChangeShapeType="1"/>
            </p:cNvSpPr>
            <p:nvPr/>
          </p:nvSpPr>
          <p:spPr bwMode="auto">
            <a:xfrm>
              <a:off x="1614488" y="4162425"/>
              <a:ext cx="328612" cy="0"/>
            </a:xfrm>
            <a:prstGeom prst="line">
              <a:avLst/>
            </a:prstGeom>
            <a:noFill/>
            <a:ln w="76200">
              <a:solidFill>
                <a:srgbClr val="CC3300"/>
              </a:solidFill>
              <a:round/>
              <a:headEnd/>
              <a:tailEnd/>
            </a:ln>
          </p:spPr>
          <p:txBody>
            <a:bodyPr/>
            <a:lstStyle/>
            <a:p>
              <a:endParaRPr lang="ar-AE"/>
            </a:p>
          </p:txBody>
        </p:sp>
        <p:sp>
          <p:nvSpPr>
            <p:cNvPr id="27660" name="Line 31"/>
            <p:cNvSpPr>
              <a:spLocks noChangeShapeType="1"/>
            </p:cNvSpPr>
            <p:nvPr/>
          </p:nvSpPr>
          <p:spPr bwMode="auto">
            <a:xfrm>
              <a:off x="2203450" y="3586163"/>
              <a:ext cx="0" cy="288925"/>
            </a:xfrm>
            <a:prstGeom prst="line">
              <a:avLst/>
            </a:prstGeom>
            <a:noFill/>
            <a:ln w="76200">
              <a:solidFill>
                <a:schemeClr val="tx2"/>
              </a:solidFill>
              <a:round/>
              <a:headEnd/>
              <a:tailEnd/>
            </a:ln>
          </p:spPr>
          <p:txBody>
            <a:bodyPr/>
            <a:lstStyle/>
            <a:p>
              <a:endParaRPr lang="ar-AE"/>
            </a:p>
          </p:txBody>
        </p:sp>
        <p:sp>
          <p:nvSpPr>
            <p:cNvPr id="27661" name="Text Box 32"/>
            <p:cNvSpPr txBox="1">
              <a:spLocks noChangeArrowheads="1"/>
            </p:cNvSpPr>
            <p:nvPr/>
          </p:nvSpPr>
          <p:spPr bwMode="auto">
            <a:xfrm>
              <a:off x="3775075" y="3802063"/>
              <a:ext cx="654050" cy="777875"/>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27662" name="Text Box 33"/>
            <p:cNvSpPr txBox="1">
              <a:spLocks noChangeArrowheads="1"/>
            </p:cNvSpPr>
            <p:nvPr/>
          </p:nvSpPr>
          <p:spPr bwMode="auto">
            <a:xfrm>
              <a:off x="1943100" y="4738688"/>
              <a:ext cx="901700" cy="777875"/>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Br</a:t>
              </a:r>
              <a:endParaRPr lang="en-US" sz="4500" baseline="-25000">
                <a:solidFill>
                  <a:schemeClr val="tx2"/>
                </a:solidFill>
                <a:latin typeface="Arial Black" pitchFamily="34" charset="0"/>
              </a:endParaRPr>
            </a:p>
          </p:txBody>
        </p:sp>
        <p:sp>
          <p:nvSpPr>
            <p:cNvPr id="27663" name="Text Box 34"/>
            <p:cNvSpPr txBox="1">
              <a:spLocks noChangeArrowheads="1"/>
            </p:cNvSpPr>
            <p:nvPr/>
          </p:nvSpPr>
          <p:spPr bwMode="auto">
            <a:xfrm>
              <a:off x="1876425" y="2952750"/>
              <a:ext cx="717550" cy="777875"/>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27664" name="Text Box 35"/>
            <p:cNvSpPr txBox="1">
              <a:spLocks noChangeArrowheads="1"/>
            </p:cNvSpPr>
            <p:nvPr/>
          </p:nvSpPr>
          <p:spPr bwMode="auto">
            <a:xfrm>
              <a:off x="944563" y="3802063"/>
              <a:ext cx="669925" cy="777875"/>
            </a:xfrm>
            <a:prstGeom prst="rect">
              <a:avLst/>
            </a:prstGeom>
            <a:noFill/>
            <a:ln w="9525">
              <a:noFill/>
              <a:miter lim="800000"/>
              <a:headEnd/>
              <a:tailEnd/>
            </a:ln>
          </p:spPr>
          <p:txBody>
            <a:bodyPr>
              <a:spAutoFit/>
            </a:bodyPr>
            <a:lstStyle/>
            <a:p>
              <a:pPr algn="l" rtl="0">
                <a:spcBef>
                  <a:spcPct val="50000"/>
                </a:spcBef>
              </a:pPr>
              <a:r>
                <a:rPr lang="en-US" sz="4500">
                  <a:solidFill>
                    <a:srgbClr val="CC3300"/>
                  </a:solidFill>
                  <a:latin typeface="Arial Black" pitchFamily="34" charset="0"/>
                </a:rPr>
                <a:t>C</a:t>
              </a:r>
              <a:endParaRPr lang="en-US" sz="4500" baseline="-25000">
                <a:solidFill>
                  <a:srgbClr val="CC3300"/>
                </a:solidFill>
                <a:latin typeface="Arial Black" pitchFamily="34" charset="0"/>
              </a:endParaRPr>
            </a:p>
          </p:txBody>
        </p:sp>
        <p:sp>
          <p:nvSpPr>
            <p:cNvPr id="27665" name="Line 36"/>
            <p:cNvSpPr>
              <a:spLocks noChangeShapeType="1"/>
            </p:cNvSpPr>
            <p:nvPr/>
          </p:nvSpPr>
          <p:spPr bwMode="auto">
            <a:xfrm>
              <a:off x="1155700" y="4449763"/>
              <a:ext cx="0" cy="358775"/>
            </a:xfrm>
            <a:prstGeom prst="line">
              <a:avLst/>
            </a:prstGeom>
            <a:noFill/>
            <a:ln w="76200">
              <a:solidFill>
                <a:schemeClr val="tx2"/>
              </a:solidFill>
              <a:round/>
              <a:headEnd/>
              <a:tailEnd/>
            </a:ln>
          </p:spPr>
          <p:txBody>
            <a:bodyPr/>
            <a:lstStyle/>
            <a:p>
              <a:endParaRPr lang="ar-AE"/>
            </a:p>
          </p:txBody>
        </p:sp>
        <p:sp>
          <p:nvSpPr>
            <p:cNvPr id="27666" name="Line 37"/>
            <p:cNvSpPr>
              <a:spLocks noChangeShapeType="1"/>
            </p:cNvSpPr>
            <p:nvPr/>
          </p:nvSpPr>
          <p:spPr bwMode="auto">
            <a:xfrm>
              <a:off x="631825" y="4162425"/>
              <a:ext cx="327025" cy="0"/>
            </a:xfrm>
            <a:prstGeom prst="line">
              <a:avLst/>
            </a:prstGeom>
            <a:noFill/>
            <a:ln w="76200">
              <a:solidFill>
                <a:schemeClr val="tx2"/>
              </a:solidFill>
              <a:round/>
              <a:headEnd/>
              <a:tailEnd/>
            </a:ln>
          </p:spPr>
          <p:txBody>
            <a:bodyPr/>
            <a:lstStyle/>
            <a:p>
              <a:endParaRPr lang="ar-AE"/>
            </a:p>
          </p:txBody>
        </p:sp>
        <p:sp>
          <p:nvSpPr>
            <p:cNvPr id="27667" name="Line 38"/>
            <p:cNvSpPr>
              <a:spLocks noChangeShapeType="1"/>
            </p:cNvSpPr>
            <p:nvPr/>
          </p:nvSpPr>
          <p:spPr bwMode="auto">
            <a:xfrm>
              <a:off x="1220788" y="3586163"/>
              <a:ext cx="1587" cy="288925"/>
            </a:xfrm>
            <a:prstGeom prst="line">
              <a:avLst/>
            </a:prstGeom>
            <a:noFill/>
            <a:ln w="76200">
              <a:solidFill>
                <a:schemeClr val="tx2"/>
              </a:solidFill>
              <a:round/>
              <a:headEnd/>
              <a:tailEnd/>
            </a:ln>
          </p:spPr>
          <p:txBody>
            <a:bodyPr/>
            <a:lstStyle/>
            <a:p>
              <a:endParaRPr lang="ar-AE"/>
            </a:p>
          </p:txBody>
        </p:sp>
        <p:sp>
          <p:nvSpPr>
            <p:cNvPr id="27668" name="Text Box 39"/>
            <p:cNvSpPr txBox="1">
              <a:spLocks noChangeArrowheads="1"/>
            </p:cNvSpPr>
            <p:nvPr/>
          </p:nvSpPr>
          <p:spPr bwMode="auto">
            <a:xfrm>
              <a:off x="822325" y="4695825"/>
              <a:ext cx="1014413" cy="777875"/>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Br</a:t>
              </a:r>
              <a:endParaRPr lang="en-US" sz="4500" baseline="-25000">
                <a:solidFill>
                  <a:schemeClr val="tx2"/>
                </a:solidFill>
                <a:latin typeface="Arial Black" pitchFamily="34" charset="0"/>
              </a:endParaRPr>
            </a:p>
          </p:txBody>
        </p:sp>
        <p:sp>
          <p:nvSpPr>
            <p:cNvPr id="27669" name="Text Box 40"/>
            <p:cNvSpPr txBox="1">
              <a:spLocks noChangeArrowheads="1"/>
            </p:cNvSpPr>
            <p:nvPr/>
          </p:nvSpPr>
          <p:spPr bwMode="auto">
            <a:xfrm>
              <a:off x="34925" y="3802063"/>
              <a:ext cx="654050" cy="777875"/>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27670" name="Text Box 41"/>
            <p:cNvSpPr txBox="1">
              <a:spLocks noChangeArrowheads="1"/>
            </p:cNvSpPr>
            <p:nvPr/>
          </p:nvSpPr>
          <p:spPr bwMode="auto">
            <a:xfrm>
              <a:off x="958850" y="2952750"/>
              <a:ext cx="588963" cy="777875"/>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27671" name="Text Box 42"/>
            <p:cNvSpPr txBox="1">
              <a:spLocks noChangeArrowheads="1"/>
            </p:cNvSpPr>
            <p:nvPr/>
          </p:nvSpPr>
          <p:spPr bwMode="auto">
            <a:xfrm>
              <a:off x="2859088" y="3816350"/>
              <a:ext cx="604837" cy="777875"/>
            </a:xfrm>
            <a:prstGeom prst="rect">
              <a:avLst/>
            </a:prstGeom>
            <a:noFill/>
            <a:ln w="9525">
              <a:noFill/>
              <a:miter lim="800000"/>
              <a:headEnd/>
              <a:tailEnd/>
            </a:ln>
          </p:spPr>
          <p:txBody>
            <a:bodyPr>
              <a:spAutoFit/>
            </a:bodyPr>
            <a:lstStyle/>
            <a:p>
              <a:pPr algn="l" rtl="0">
                <a:spcBef>
                  <a:spcPct val="50000"/>
                </a:spcBef>
              </a:pPr>
              <a:r>
                <a:rPr lang="en-US" sz="4500">
                  <a:solidFill>
                    <a:srgbClr val="CC3300"/>
                  </a:solidFill>
                  <a:latin typeface="Arial Black" pitchFamily="34" charset="0"/>
                </a:rPr>
                <a:t>C</a:t>
              </a:r>
              <a:endParaRPr lang="en-US" sz="4500" baseline="-25000">
                <a:solidFill>
                  <a:srgbClr val="CC3300"/>
                </a:solidFill>
                <a:latin typeface="Arial Black" pitchFamily="34" charset="0"/>
              </a:endParaRPr>
            </a:p>
          </p:txBody>
        </p:sp>
        <p:sp>
          <p:nvSpPr>
            <p:cNvPr id="27672" name="Line 43"/>
            <p:cNvSpPr>
              <a:spLocks noChangeShapeType="1"/>
            </p:cNvSpPr>
            <p:nvPr/>
          </p:nvSpPr>
          <p:spPr bwMode="auto">
            <a:xfrm>
              <a:off x="3449638" y="4162425"/>
              <a:ext cx="325437" cy="0"/>
            </a:xfrm>
            <a:prstGeom prst="line">
              <a:avLst/>
            </a:prstGeom>
            <a:noFill/>
            <a:ln w="76200">
              <a:solidFill>
                <a:schemeClr val="tx2"/>
              </a:solidFill>
              <a:round/>
              <a:headEnd/>
              <a:tailEnd/>
            </a:ln>
          </p:spPr>
          <p:txBody>
            <a:bodyPr/>
            <a:lstStyle/>
            <a:p>
              <a:endParaRPr lang="ar-AE"/>
            </a:p>
          </p:txBody>
        </p:sp>
        <p:sp>
          <p:nvSpPr>
            <p:cNvPr id="27673" name="Line 44"/>
            <p:cNvSpPr>
              <a:spLocks noChangeShapeType="1"/>
            </p:cNvSpPr>
            <p:nvPr/>
          </p:nvSpPr>
          <p:spPr bwMode="auto">
            <a:xfrm>
              <a:off x="3119438" y="4449763"/>
              <a:ext cx="1587" cy="358775"/>
            </a:xfrm>
            <a:prstGeom prst="line">
              <a:avLst/>
            </a:prstGeom>
            <a:noFill/>
            <a:ln w="76200">
              <a:solidFill>
                <a:schemeClr val="tx2"/>
              </a:solidFill>
              <a:round/>
              <a:headEnd/>
              <a:tailEnd/>
            </a:ln>
          </p:spPr>
          <p:txBody>
            <a:bodyPr/>
            <a:lstStyle/>
            <a:p>
              <a:endParaRPr lang="ar-AE"/>
            </a:p>
          </p:txBody>
        </p:sp>
        <p:sp>
          <p:nvSpPr>
            <p:cNvPr id="27674" name="Line 45"/>
            <p:cNvSpPr>
              <a:spLocks noChangeShapeType="1"/>
            </p:cNvSpPr>
            <p:nvPr/>
          </p:nvSpPr>
          <p:spPr bwMode="auto">
            <a:xfrm>
              <a:off x="3119438" y="3586163"/>
              <a:ext cx="0" cy="288925"/>
            </a:xfrm>
            <a:prstGeom prst="line">
              <a:avLst/>
            </a:prstGeom>
            <a:noFill/>
            <a:ln w="76200">
              <a:solidFill>
                <a:schemeClr val="tx2"/>
              </a:solidFill>
              <a:round/>
              <a:headEnd/>
              <a:tailEnd/>
            </a:ln>
          </p:spPr>
          <p:txBody>
            <a:bodyPr/>
            <a:lstStyle/>
            <a:p>
              <a:endParaRPr lang="ar-AE"/>
            </a:p>
          </p:txBody>
        </p:sp>
        <p:sp>
          <p:nvSpPr>
            <p:cNvPr id="27675" name="Text Box 46"/>
            <p:cNvSpPr txBox="1">
              <a:spLocks noChangeArrowheads="1"/>
            </p:cNvSpPr>
            <p:nvPr/>
          </p:nvSpPr>
          <p:spPr bwMode="auto">
            <a:xfrm>
              <a:off x="2859088" y="4738688"/>
              <a:ext cx="587375" cy="777875"/>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27676" name="Text Box 47"/>
            <p:cNvSpPr txBox="1">
              <a:spLocks noChangeArrowheads="1"/>
            </p:cNvSpPr>
            <p:nvPr/>
          </p:nvSpPr>
          <p:spPr bwMode="auto">
            <a:xfrm>
              <a:off x="2792413" y="2952750"/>
              <a:ext cx="719137" cy="777875"/>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grpSp>
      <p:sp>
        <p:nvSpPr>
          <p:cNvPr id="76848" name="Text Box 48"/>
          <p:cNvSpPr txBox="1">
            <a:spLocks noChangeArrowheads="1"/>
          </p:cNvSpPr>
          <p:nvPr/>
        </p:nvSpPr>
        <p:spPr bwMode="auto">
          <a:xfrm>
            <a:off x="1331913" y="5670550"/>
            <a:ext cx="1800225" cy="711200"/>
          </a:xfrm>
          <a:prstGeom prst="rect">
            <a:avLst/>
          </a:prstGeom>
          <a:noFill/>
          <a:ln w="9525">
            <a:noFill/>
            <a:miter lim="800000"/>
            <a:headEnd/>
            <a:tailEnd/>
          </a:ln>
        </p:spPr>
        <p:txBody>
          <a:bodyPr anchor="ctr"/>
          <a:lstStyle/>
          <a:p>
            <a:pPr>
              <a:spcBef>
                <a:spcPct val="50000"/>
              </a:spcBef>
            </a:pPr>
            <a:r>
              <a:rPr lang="ar-SA" sz="4800" b="1" dirty="0" err="1">
                <a:solidFill>
                  <a:srgbClr val="CC3300"/>
                </a:solidFill>
              </a:rPr>
              <a:t>بروبان</a:t>
            </a:r>
            <a:endParaRPr lang="en-US" sz="4800" b="1" dirty="0">
              <a:solidFill>
                <a:srgbClr val="CC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6826"/>
                                        </p:tgtEl>
                                        <p:attrNameLst>
                                          <p:attrName>style.visibility</p:attrName>
                                        </p:attrNameLst>
                                      </p:cBhvr>
                                      <p:to>
                                        <p:strVal val="visible"/>
                                      </p:to>
                                    </p:set>
                                    <p:anim calcmode="lin" valueType="num">
                                      <p:cBhvr additive="base">
                                        <p:cTn id="7" dur="500" fill="hold"/>
                                        <p:tgtEl>
                                          <p:spTgt spid="76826"/>
                                        </p:tgtEl>
                                        <p:attrNameLst>
                                          <p:attrName>ppt_x</p:attrName>
                                        </p:attrNameLst>
                                      </p:cBhvr>
                                      <p:tavLst>
                                        <p:tav tm="0">
                                          <p:val>
                                            <p:strVal val="1+#ppt_w/2"/>
                                          </p:val>
                                        </p:tav>
                                        <p:tav tm="100000">
                                          <p:val>
                                            <p:strVal val="#ppt_x"/>
                                          </p:val>
                                        </p:tav>
                                      </p:tavLst>
                                    </p:anim>
                                    <p:anim calcmode="lin" valueType="num">
                                      <p:cBhvr additive="base">
                                        <p:cTn id="8" dur="500" fill="hold"/>
                                        <p:tgtEl>
                                          <p:spTgt spid="768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6848"/>
                                        </p:tgtEl>
                                        <p:attrNameLst>
                                          <p:attrName>style.visibility</p:attrName>
                                        </p:attrNameLst>
                                      </p:cBhvr>
                                      <p:to>
                                        <p:strVal val="visible"/>
                                      </p:to>
                                    </p:set>
                                    <p:anim calcmode="lin" valueType="num">
                                      <p:cBhvr additive="base">
                                        <p:cTn id="18" dur="500" fill="hold"/>
                                        <p:tgtEl>
                                          <p:spTgt spid="76848"/>
                                        </p:tgtEl>
                                        <p:attrNameLst>
                                          <p:attrName>ppt_x</p:attrName>
                                        </p:attrNameLst>
                                      </p:cBhvr>
                                      <p:tavLst>
                                        <p:tav tm="0">
                                          <p:val>
                                            <p:strVal val="1+#ppt_w/2"/>
                                          </p:val>
                                        </p:tav>
                                        <p:tav tm="100000">
                                          <p:val>
                                            <p:strVal val="#ppt_x"/>
                                          </p:val>
                                        </p:tav>
                                      </p:tavLst>
                                    </p:anim>
                                    <p:anim calcmode="lin" valueType="num">
                                      <p:cBhvr additive="base">
                                        <p:cTn id="19" dur="500" fill="hold"/>
                                        <p:tgtEl>
                                          <p:spTgt spid="768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26" grpId="0"/>
      <p:bldP spid="768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p:spPr>
        <p:txBody>
          <a:bodyPr/>
          <a:lstStyle/>
          <a:p>
            <a:fld id="{172A1085-9C06-4F4F-9E83-5C3095C545F9}" type="slidenum">
              <a:rPr lang="ar-SA" smtClean="0"/>
              <a:pPr/>
              <a:t>29</a:t>
            </a:fld>
            <a:endParaRPr lang="en-US" smtClean="0"/>
          </a:p>
        </p:txBody>
      </p:sp>
      <p:sp>
        <p:nvSpPr>
          <p:cNvPr id="28675" name="Text Box 2"/>
          <p:cNvSpPr txBox="1">
            <a:spLocks noChangeArrowheads="1"/>
          </p:cNvSpPr>
          <p:nvPr/>
        </p:nvSpPr>
        <p:spPr bwMode="auto">
          <a:xfrm>
            <a:off x="468313" y="73025"/>
            <a:ext cx="8675687" cy="1123950"/>
          </a:xfrm>
          <a:prstGeom prst="rect">
            <a:avLst/>
          </a:prstGeom>
          <a:noFill/>
          <a:ln w="9525">
            <a:noFill/>
            <a:miter lim="800000"/>
            <a:headEnd/>
            <a:tailEnd/>
          </a:ln>
        </p:spPr>
        <p:txBody>
          <a:bodyPr anchor="ctr"/>
          <a:lstStyle/>
          <a:p>
            <a:pPr>
              <a:spcBef>
                <a:spcPct val="50000"/>
              </a:spcBef>
            </a:pPr>
            <a:r>
              <a:rPr lang="en-US" sz="4000" b="1" dirty="0">
                <a:solidFill>
                  <a:schemeClr val="tx2"/>
                </a:solidFill>
              </a:rPr>
              <a:t>2</a:t>
            </a:r>
            <a:r>
              <a:rPr lang="ar-SA" sz="4000" b="1" dirty="0">
                <a:solidFill>
                  <a:schemeClr val="tx2"/>
                </a:solidFill>
              </a:rPr>
              <a:t>- عين اسم </a:t>
            </a:r>
            <a:r>
              <a:rPr lang="ar-SA" sz="4000" b="1" dirty="0" err="1">
                <a:solidFill>
                  <a:schemeClr val="tx2"/>
                </a:solidFill>
              </a:rPr>
              <a:t>ذرات</a:t>
            </a:r>
            <a:r>
              <a:rPr lang="ar-SA" sz="4000" b="1" dirty="0">
                <a:solidFill>
                  <a:schemeClr val="tx2"/>
                </a:solidFill>
              </a:rPr>
              <a:t> </a:t>
            </a:r>
            <a:r>
              <a:rPr lang="ar-SA" sz="4000" b="1" dirty="0" err="1">
                <a:solidFill>
                  <a:schemeClr val="tx2"/>
                </a:solidFill>
              </a:rPr>
              <a:t>الهالوجين</a:t>
            </a:r>
            <a:r>
              <a:rPr lang="ar-AE" sz="4000" b="1" dirty="0">
                <a:solidFill>
                  <a:schemeClr val="tx2"/>
                </a:solidFill>
              </a:rPr>
              <a:t> وعددها</a:t>
            </a:r>
            <a:r>
              <a:rPr lang="ar-SA" sz="4000" b="1" dirty="0">
                <a:solidFill>
                  <a:schemeClr val="tx2"/>
                </a:solidFill>
              </a:rPr>
              <a:t> المتصلة بالسلسلة</a:t>
            </a:r>
            <a:endParaRPr lang="en-US" sz="4000" b="1" dirty="0">
              <a:solidFill>
                <a:schemeClr val="tx2"/>
              </a:solidFill>
            </a:endParaRPr>
          </a:p>
        </p:txBody>
      </p:sp>
      <p:grpSp>
        <p:nvGrpSpPr>
          <p:cNvPr id="28676" name="Group 28"/>
          <p:cNvGrpSpPr>
            <a:grpSpLocks/>
          </p:cNvGrpSpPr>
          <p:nvPr/>
        </p:nvGrpSpPr>
        <p:grpSpPr bwMode="auto">
          <a:xfrm>
            <a:off x="898525" y="1441450"/>
            <a:ext cx="4394200" cy="2563813"/>
            <a:chOff x="34925" y="1441252"/>
            <a:chExt cx="4394200" cy="2563812"/>
          </a:xfrm>
        </p:grpSpPr>
        <p:sp>
          <p:nvSpPr>
            <p:cNvPr id="28680" name="Text Box 16"/>
            <p:cNvSpPr txBox="1">
              <a:spLocks noChangeArrowheads="1"/>
            </p:cNvSpPr>
            <p:nvPr/>
          </p:nvSpPr>
          <p:spPr bwMode="auto">
            <a:xfrm>
              <a:off x="34925" y="2219077"/>
              <a:ext cx="654050" cy="777875"/>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grpSp>
          <p:nvGrpSpPr>
            <p:cNvPr id="28681" name="Group 27"/>
            <p:cNvGrpSpPr>
              <a:grpSpLocks/>
            </p:cNvGrpSpPr>
            <p:nvPr/>
          </p:nvGrpSpPr>
          <p:grpSpPr bwMode="auto">
            <a:xfrm>
              <a:off x="631825" y="1441252"/>
              <a:ext cx="3797300" cy="2563812"/>
              <a:chOff x="631825" y="1052513"/>
              <a:chExt cx="3797300" cy="2563812"/>
            </a:xfrm>
          </p:grpSpPr>
          <p:sp>
            <p:nvSpPr>
              <p:cNvPr id="28682" name="Text Box 3"/>
              <p:cNvSpPr txBox="1">
                <a:spLocks noChangeArrowheads="1"/>
              </p:cNvSpPr>
              <p:nvPr/>
            </p:nvSpPr>
            <p:spPr bwMode="auto">
              <a:xfrm>
                <a:off x="1943100" y="1916113"/>
                <a:ext cx="603250" cy="777875"/>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C</a:t>
                </a:r>
                <a:endParaRPr lang="en-US" sz="4500" baseline="-25000">
                  <a:solidFill>
                    <a:schemeClr val="tx2"/>
                  </a:solidFill>
                  <a:latin typeface="Arial Black" pitchFamily="34" charset="0"/>
                </a:endParaRPr>
              </a:p>
            </p:txBody>
          </p:sp>
          <p:sp>
            <p:nvSpPr>
              <p:cNvPr id="28683" name="Line 4"/>
              <p:cNvSpPr>
                <a:spLocks noChangeShapeType="1"/>
              </p:cNvSpPr>
              <p:nvPr/>
            </p:nvSpPr>
            <p:spPr bwMode="auto">
              <a:xfrm>
                <a:off x="2532063" y="2262188"/>
                <a:ext cx="327025" cy="0"/>
              </a:xfrm>
              <a:prstGeom prst="line">
                <a:avLst/>
              </a:prstGeom>
              <a:noFill/>
              <a:ln w="76200">
                <a:solidFill>
                  <a:schemeClr val="tx2"/>
                </a:solidFill>
                <a:round/>
                <a:headEnd/>
                <a:tailEnd/>
              </a:ln>
            </p:spPr>
            <p:txBody>
              <a:bodyPr/>
              <a:lstStyle/>
              <a:p>
                <a:endParaRPr lang="ar-AE"/>
              </a:p>
            </p:txBody>
          </p:sp>
          <p:sp>
            <p:nvSpPr>
              <p:cNvPr id="28684" name="Line 5"/>
              <p:cNvSpPr>
                <a:spLocks noChangeShapeType="1"/>
              </p:cNvSpPr>
              <p:nvPr/>
            </p:nvSpPr>
            <p:spPr bwMode="auto">
              <a:xfrm>
                <a:off x="2203450" y="2549525"/>
                <a:ext cx="1588" cy="358775"/>
              </a:xfrm>
              <a:prstGeom prst="line">
                <a:avLst/>
              </a:prstGeom>
              <a:noFill/>
              <a:ln w="76200">
                <a:solidFill>
                  <a:srgbClr val="CC3300"/>
                </a:solidFill>
                <a:round/>
                <a:headEnd/>
                <a:tailEnd/>
              </a:ln>
            </p:spPr>
            <p:txBody>
              <a:bodyPr/>
              <a:lstStyle/>
              <a:p>
                <a:endParaRPr lang="ar-AE"/>
              </a:p>
            </p:txBody>
          </p:sp>
          <p:sp>
            <p:nvSpPr>
              <p:cNvPr id="28685" name="Line 6"/>
              <p:cNvSpPr>
                <a:spLocks noChangeShapeType="1"/>
              </p:cNvSpPr>
              <p:nvPr/>
            </p:nvSpPr>
            <p:spPr bwMode="auto">
              <a:xfrm>
                <a:off x="1614488" y="2262188"/>
                <a:ext cx="328612" cy="0"/>
              </a:xfrm>
              <a:prstGeom prst="line">
                <a:avLst/>
              </a:prstGeom>
              <a:noFill/>
              <a:ln w="76200">
                <a:solidFill>
                  <a:schemeClr val="tx2"/>
                </a:solidFill>
                <a:round/>
                <a:headEnd/>
                <a:tailEnd/>
              </a:ln>
            </p:spPr>
            <p:txBody>
              <a:bodyPr/>
              <a:lstStyle/>
              <a:p>
                <a:endParaRPr lang="ar-AE"/>
              </a:p>
            </p:txBody>
          </p:sp>
          <p:sp>
            <p:nvSpPr>
              <p:cNvPr id="28686" name="Line 7"/>
              <p:cNvSpPr>
                <a:spLocks noChangeShapeType="1"/>
              </p:cNvSpPr>
              <p:nvPr/>
            </p:nvSpPr>
            <p:spPr bwMode="auto">
              <a:xfrm>
                <a:off x="2203450" y="1685925"/>
                <a:ext cx="0" cy="288925"/>
              </a:xfrm>
              <a:prstGeom prst="line">
                <a:avLst/>
              </a:prstGeom>
              <a:noFill/>
              <a:ln w="76200">
                <a:solidFill>
                  <a:schemeClr val="tx2"/>
                </a:solidFill>
                <a:round/>
                <a:headEnd/>
                <a:tailEnd/>
              </a:ln>
            </p:spPr>
            <p:txBody>
              <a:bodyPr/>
              <a:lstStyle/>
              <a:p>
                <a:endParaRPr lang="ar-AE"/>
              </a:p>
            </p:txBody>
          </p:sp>
          <p:sp>
            <p:nvSpPr>
              <p:cNvPr id="28687" name="Text Box 8"/>
              <p:cNvSpPr txBox="1">
                <a:spLocks noChangeArrowheads="1"/>
              </p:cNvSpPr>
              <p:nvPr/>
            </p:nvSpPr>
            <p:spPr bwMode="auto">
              <a:xfrm>
                <a:off x="3775075" y="1901825"/>
                <a:ext cx="654050" cy="777875"/>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28688" name="Text Box 9"/>
              <p:cNvSpPr txBox="1">
                <a:spLocks noChangeArrowheads="1"/>
              </p:cNvSpPr>
              <p:nvPr/>
            </p:nvSpPr>
            <p:spPr bwMode="auto">
              <a:xfrm>
                <a:off x="1943100" y="2838450"/>
                <a:ext cx="901700" cy="777875"/>
              </a:xfrm>
              <a:prstGeom prst="rect">
                <a:avLst/>
              </a:prstGeom>
              <a:noFill/>
              <a:ln w="9525">
                <a:noFill/>
                <a:miter lim="800000"/>
                <a:headEnd/>
                <a:tailEnd/>
              </a:ln>
            </p:spPr>
            <p:txBody>
              <a:bodyPr>
                <a:spAutoFit/>
              </a:bodyPr>
              <a:lstStyle/>
              <a:p>
                <a:pPr algn="l" rtl="0">
                  <a:spcBef>
                    <a:spcPct val="50000"/>
                  </a:spcBef>
                </a:pPr>
                <a:r>
                  <a:rPr lang="en-US" sz="4500">
                    <a:solidFill>
                      <a:srgbClr val="CC3300"/>
                    </a:solidFill>
                    <a:latin typeface="Arial Black" pitchFamily="34" charset="0"/>
                  </a:rPr>
                  <a:t>Br</a:t>
                </a:r>
                <a:endParaRPr lang="en-US" sz="4500" baseline="-25000">
                  <a:solidFill>
                    <a:srgbClr val="CC3300"/>
                  </a:solidFill>
                  <a:latin typeface="Arial Black" pitchFamily="34" charset="0"/>
                </a:endParaRPr>
              </a:p>
            </p:txBody>
          </p:sp>
          <p:sp>
            <p:nvSpPr>
              <p:cNvPr id="28689" name="Text Box 10"/>
              <p:cNvSpPr txBox="1">
                <a:spLocks noChangeArrowheads="1"/>
              </p:cNvSpPr>
              <p:nvPr/>
            </p:nvSpPr>
            <p:spPr bwMode="auto">
              <a:xfrm>
                <a:off x="1876425" y="1052513"/>
                <a:ext cx="717550" cy="777875"/>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28690" name="Text Box 11"/>
              <p:cNvSpPr txBox="1">
                <a:spLocks noChangeArrowheads="1"/>
              </p:cNvSpPr>
              <p:nvPr/>
            </p:nvSpPr>
            <p:spPr bwMode="auto">
              <a:xfrm>
                <a:off x="944563" y="1901825"/>
                <a:ext cx="669925" cy="777875"/>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C</a:t>
                </a:r>
                <a:endParaRPr lang="en-US" sz="4500" baseline="-25000">
                  <a:solidFill>
                    <a:schemeClr val="tx2"/>
                  </a:solidFill>
                  <a:latin typeface="Arial Black" pitchFamily="34" charset="0"/>
                </a:endParaRPr>
              </a:p>
            </p:txBody>
          </p:sp>
          <p:sp>
            <p:nvSpPr>
              <p:cNvPr id="28691" name="Line 12"/>
              <p:cNvSpPr>
                <a:spLocks noChangeShapeType="1"/>
              </p:cNvSpPr>
              <p:nvPr/>
            </p:nvSpPr>
            <p:spPr bwMode="auto">
              <a:xfrm>
                <a:off x="1155700" y="2549525"/>
                <a:ext cx="0" cy="358775"/>
              </a:xfrm>
              <a:prstGeom prst="line">
                <a:avLst/>
              </a:prstGeom>
              <a:noFill/>
              <a:ln w="76200">
                <a:solidFill>
                  <a:srgbClr val="CC3300"/>
                </a:solidFill>
                <a:round/>
                <a:headEnd/>
                <a:tailEnd/>
              </a:ln>
            </p:spPr>
            <p:txBody>
              <a:bodyPr/>
              <a:lstStyle/>
              <a:p>
                <a:endParaRPr lang="ar-AE"/>
              </a:p>
            </p:txBody>
          </p:sp>
          <p:sp>
            <p:nvSpPr>
              <p:cNvPr id="28692" name="Line 13"/>
              <p:cNvSpPr>
                <a:spLocks noChangeShapeType="1"/>
              </p:cNvSpPr>
              <p:nvPr/>
            </p:nvSpPr>
            <p:spPr bwMode="auto">
              <a:xfrm>
                <a:off x="631825" y="2262188"/>
                <a:ext cx="327025" cy="0"/>
              </a:xfrm>
              <a:prstGeom prst="line">
                <a:avLst/>
              </a:prstGeom>
              <a:noFill/>
              <a:ln w="76200">
                <a:solidFill>
                  <a:schemeClr val="tx2"/>
                </a:solidFill>
                <a:round/>
                <a:headEnd/>
                <a:tailEnd/>
              </a:ln>
            </p:spPr>
            <p:txBody>
              <a:bodyPr/>
              <a:lstStyle/>
              <a:p>
                <a:endParaRPr lang="ar-AE"/>
              </a:p>
            </p:txBody>
          </p:sp>
          <p:sp>
            <p:nvSpPr>
              <p:cNvPr id="28693" name="Line 14"/>
              <p:cNvSpPr>
                <a:spLocks noChangeShapeType="1"/>
              </p:cNvSpPr>
              <p:nvPr/>
            </p:nvSpPr>
            <p:spPr bwMode="auto">
              <a:xfrm>
                <a:off x="1220788" y="1685925"/>
                <a:ext cx="1587" cy="288925"/>
              </a:xfrm>
              <a:prstGeom prst="line">
                <a:avLst/>
              </a:prstGeom>
              <a:noFill/>
              <a:ln w="76200">
                <a:solidFill>
                  <a:schemeClr val="tx2"/>
                </a:solidFill>
                <a:round/>
                <a:headEnd/>
                <a:tailEnd/>
              </a:ln>
            </p:spPr>
            <p:txBody>
              <a:bodyPr/>
              <a:lstStyle/>
              <a:p>
                <a:endParaRPr lang="ar-AE"/>
              </a:p>
            </p:txBody>
          </p:sp>
          <p:sp>
            <p:nvSpPr>
              <p:cNvPr id="28694" name="Text Box 15"/>
              <p:cNvSpPr txBox="1">
                <a:spLocks noChangeArrowheads="1"/>
              </p:cNvSpPr>
              <p:nvPr/>
            </p:nvSpPr>
            <p:spPr bwMode="auto">
              <a:xfrm>
                <a:off x="822325" y="2795588"/>
                <a:ext cx="1014413" cy="777875"/>
              </a:xfrm>
              <a:prstGeom prst="rect">
                <a:avLst/>
              </a:prstGeom>
              <a:noFill/>
              <a:ln w="9525">
                <a:noFill/>
                <a:miter lim="800000"/>
                <a:headEnd/>
                <a:tailEnd/>
              </a:ln>
            </p:spPr>
            <p:txBody>
              <a:bodyPr>
                <a:spAutoFit/>
              </a:bodyPr>
              <a:lstStyle/>
              <a:p>
                <a:pPr algn="l" rtl="0">
                  <a:spcBef>
                    <a:spcPct val="50000"/>
                  </a:spcBef>
                </a:pPr>
                <a:r>
                  <a:rPr lang="en-US" sz="4500">
                    <a:solidFill>
                      <a:srgbClr val="CC3300"/>
                    </a:solidFill>
                    <a:latin typeface="Arial Black" pitchFamily="34" charset="0"/>
                  </a:rPr>
                  <a:t>Br</a:t>
                </a:r>
                <a:endParaRPr lang="en-US" sz="4500" baseline="-25000">
                  <a:solidFill>
                    <a:srgbClr val="CC3300"/>
                  </a:solidFill>
                  <a:latin typeface="Arial Black" pitchFamily="34" charset="0"/>
                </a:endParaRPr>
              </a:p>
            </p:txBody>
          </p:sp>
          <p:sp>
            <p:nvSpPr>
              <p:cNvPr id="28695" name="Text Box 17"/>
              <p:cNvSpPr txBox="1">
                <a:spLocks noChangeArrowheads="1"/>
              </p:cNvSpPr>
              <p:nvPr/>
            </p:nvSpPr>
            <p:spPr bwMode="auto">
              <a:xfrm>
                <a:off x="958850" y="1052513"/>
                <a:ext cx="588963" cy="777875"/>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28696" name="Text Box 18"/>
              <p:cNvSpPr txBox="1">
                <a:spLocks noChangeArrowheads="1"/>
              </p:cNvSpPr>
              <p:nvPr/>
            </p:nvSpPr>
            <p:spPr bwMode="auto">
              <a:xfrm>
                <a:off x="2859088" y="1916113"/>
                <a:ext cx="604837" cy="777875"/>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C</a:t>
                </a:r>
                <a:endParaRPr lang="en-US" sz="4500" baseline="-25000">
                  <a:solidFill>
                    <a:schemeClr val="tx2"/>
                  </a:solidFill>
                  <a:latin typeface="Arial Black" pitchFamily="34" charset="0"/>
                </a:endParaRPr>
              </a:p>
            </p:txBody>
          </p:sp>
          <p:sp>
            <p:nvSpPr>
              <p:cNvPr id="28697" name="Line 19"/>
              <p:cNvSpPr>
                <a:spLocks noChangeShapeType="1"/>
              </p:cNvSpPr>
              <p:nvPr/>
            </p:nvSpPr>
            <p:spPr bwMode="auto">
              <a:xfrm>
                <a:off x="3449638" y="2262188"/>
                <a:ext cx="325437" cy="0"/>
              </a:xfrm>
              <a:prstGeom prst="line">
                <a:avLst/>
              </a:prstGeom>
              <a:noFill/>
              <a:ln w="76200">
                <a:solidFill>
                  <a:schemeClr val="tx2"/>
                </a:solidFill>
                <a:round/>
                <a:headEnd/>
                <a:tailEnd/>
              </a:ln>
            </p:spPr>
            <p:txBody>
              <a:bodyPr/>
              <a:lstStyle/>
              <a:p>
                <a:endParaRPr lang="ar-AE"/>
              </a:p>
            </p:txBody>
          </p:sp>
          <p:sp>
            <p:nvSpPr>
              <p:cNvPr id="28698" name="Line 20"/>
              <p:cNvSpPr>
                <a:spLocks noChangeShapeType="1"/>
              </p:cNvSpPr>
              <p:nvPr/>
            </p:nvSpPr>
            <p:spPr bwMode="auto">
              <a:xfrm>
                <a:off x="3119438" y="2549525"/>
                <a:ext cx="1587" cy="358775"/>
              </a:xfrm>
              <a:prstGeom prst="line">
                <a:avLst/>
              </a:prstGeom>
              <a:noFill/>
              <a:ln w="76200">
                <a:solidFill>
                  <a:schemeClr val="tx2"/>
                </a:solidFill>
                <a:round/>
                <a:headEnd/>
                <a:tailEnd/>
              </a:ln>
            </p:spPr>
            <p:txBody>
              <a:bodyPr/>
              <a:lstStyle/>
              <a:p>
                <a:endParaRPr lang="ar-AE"/>
              </a:p>
            </p:txBody>
          </p:sp>
          <p:sp>
            <p:nvSpPr>
              <p:cNvPr id="28699" name="Line 21"/>
              <p:cNvSpPr>
                <a:spLocks noChangeShapeType="1"/>
              </p:cNvSpPr>
              <p:nvPr/>
            </p:nvSpPr>
            <p:spPr bwMode="auto">
              <a:xfrm>
                <a:off x="3119438" y="1685925"/>
                <a:ext cx="0" cy="288925"/>
              </a:xfrm>
              <a:prstGeom prst="line">
                <a:avLst/>
              </a:prstGeom>
              <a:noFill/>
              <a:ln w="76200">
                <a:solidFill>
                  <a:schemeClr val="tx2"/>
                </a:solidFill>
                <a:round/>
                <a:headEnd/>
                <a:tailEnd/>
              </a:ln>
            </p:spPr>
            <p:txBody>
              <a:bodyPr/>
              <a:lstStyle/>
              <a:p>
                <a:endParaRPr lang="ar-AE"/>
              </a:p>
            </p:txBody>
          </p:sp>
          <p:sp>
            <p:nvSpPr>
              <p:cNvPr id="28700" name="Text Box 22"/>
              <p:cNvSpPr txBox="1">
                <a:spLocks noChangeArrowheads="1"/>
              </p:cNvSpPr>
              <p:nvPr/>
            </p:nvSpPr>
            <p:spPr bwMode="auto">
              <a:xfrm>
                <a:off x="2859088" y="2838450"/>
                <a:ext cx="587375" cy="777875"/>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28701" name="Text Box 23"/>
              <p:cNvSpPr txBox="1">
                <a:spLocks noChangeArrowheads="1"/>
              </p:cNvSpPr>
              <p:nvPr/>
            </p:nvSpPr>
            <p:spPr bwMode="auto">
              <a:xfrm>
                <a:off x="2792413" y="1052513"/>
                <a:ext cx="719137" cy="777875"/>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grpSp>
      </p:grpSp>
      <p:sp>
        <p:nvSpPr>
          <p:cNvPr id="77848" name="Text Box 24"/>
          <p:cNvSpPr txBox="1">
            <a:spLocks noChangeArrowheads="1"/>
          </p:cNvSpPr>
          <p:nvPr/>
        </p:nvSpPr>
        <p:spPr bwMode="auto">
          <a:xfrm>
            <a:off x="2987675" y="4518025"/>
            <a:ext cx="1800225" cy="711200"/>
          </a:xfrm>
          <a:prstGeom prst="rect">
            <a:avLst/>
          </a:prstGeom>
          <a:noFill/>
          <a:ln w="9525">
            <a:noFill/>
            <a:miter lim="800000"/>
            <a:headEnd/>
            <a:tailEnd/>
          </a:ln>
        </p:spPr>
        <p:txBody>
          <a:bodyPr anchor="ctr"/>
          <a:lstStyle/>
          <a:p>
            <a:pPr>
              <a:spcBef>
                <a:spcPct val="50000"/>
              </a:spcBef>
            </a:pPr>
            <a:r>
              <a:rPr lang="ar-SA" sz="4800" b="1">
                <a:solidFill>
                  <a:schemeClr val="tx2"/>
                </a:solidFill>
              </a:rPr>
              <a:t>بروبان</a:t>
            </a:r>
            <a:endParaRPr lang="en-US" sz="4800" b="1">
              <a:solidFill>
                <a:schemeClr val="tx2"/>
              </a:solidFill>
            </a:endParaRPr>
          </a:p>
        </p:txBody>
      </p:sp>
      <p:sp>
        <p:nvSpPr>
          <p:cNvPr id="77849" name="Text Box 25"/>
          <p:cNvSpPr txBox="1">
            <a:spLocks noChangeArrowheads="1"/>
          </p:cNvSpPr>
          <p:nvPr/>
        </p:nvSpPr>
        <p:spPr bwMode="auto">
          <a:xfrm>
            <a:off x="4860925" y="4518025"/>
            <a:ext cx="1582738" cy="711200"/>
          </a:xfrm>
          <a:prstGeom prst="rect">
            <a:avLst/>
          </a:prstGeom>
          <a:noFill/>
          <a:ln w="9525">
            <a:noFill/>
            <a:miter lim="800000"/>
            <a:headEnd/>
            <a:tailEnd/>
          </a:ln>
        </p:spPr>
        <p:txBody>
          <a:bodyPr anchor="ctr"/>
          <a:lstStyle/>
          <a:p>
            <a:pPr>
              <a:spcBef>
                <a:spcPct val="50000"/>
              </a:spcBef>
            </a:pPr>
            <a:r>
              <a:rPr lang="ar-SA" sz="4800" b="1" dirty="0" err="1">
                <a:solidFill>
                  <a:srgbClr val="CC3300"/>
                </a:solidFill>
              </a:rPr>
              <a:t>برومو</a:t>
            </a:r>
            <a:endParaRPr lang="en-US" sz="4800" b="1" dirty="0">
              <a:solidFill>
                <a:srgbClr val="CC3300"/>
              </a:solidFill>
            </a:endParaRPr>
          </a:p>
        </p:txBody>
      </p:sp>
      <p:sp>
        <p:nvSpPr>
          <p:cNvPr id="77851" name="Text Box 27"/>
          <p:cNvSpPr txBox="1">
            <a:spLocks noChangeArrowheads="1"/>
          </p:cNvSpPr>
          <p:nvPr/>
        </p:nvSpPr>
        <p:spPr bwMode="auto">
          <a:xfrm>
            <a:off x="6445250" y="4518025"/>
            <a:ext cx="1295400" cy="711200"/>
          </a:xfrm>
          <a:prstGeom prst="rect">
            <a:avLst/>
          </a:prstGeom>
          <a:noFill/>
          <a:ln w="9525">
            <a:noFill/>
            <a:miter lim="800000"/>
            <a:headEnd/>
            <a:tailEnd/>
          </a:ln>
        </p:spPr>
        <p:txBody>
          <a:bodyPr anchor="ctr"/>
          <a:lstStyle/>
          <a:p>
            <a:pPr>
              <a:spcBef>
                <a:spcPct val="50000"/>
              </a:spcBef>
            </a:pPr>
            <a:r>
              <a:rPr lang="ar-SA" sz="4800" b="1" dirty="0">
                <a:solidFill>
                  <a:srgbClr val="CC3300"/>
                </a:solidFill>
              </a:rPr>
              <a:t>ثنائي</a:t>
            </a:r>
            <a:endParaRPr lang="en-US" sz="4800" b="1" dirty="0">
              <a:solidFill>
                <a:srgbClr val="CC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7848"/>
                                        </p:tgtEl>
                                        <p:attrNameLst>
                                          <p:attrName>style.visibility</p:attrName>
                                        </p:attrNameLst>
                                      </p:cBhvr>
                                      <p:to>
                                        <p:strVal val="visible"/>
                                      </p:to>
                                    </p:set>
                                    <p:anim calcmode="lin" valueType="num">
                                      <p:cBhvr additive="base">
                                        <p:cTn id="7" dur="500" fill="hold"/>
                                        <p:tgtEl>
                                          <p:spTgt spid="77848"/>
                                        </p:tgtEl>
                                        <p:attrNameLst>
                                          <p:attrName>ppt_x</p:attrName>
                                        </p:attrNameLst>
                                      </p:cBhvr>
                                      <p:tavLst>
                                        <p:tav tm="0">
                                          <p:val>
                                            <p:strVal val="1+#ppt_w/2"/>
                                          </p:val>
                                        </p:tav>
                                        <p:tav tm="100000">
                                          <p:val>
                                            <p:strVal val="#ppt_x"/>
                                          </p:val>
                                        </p:tav>
                                      </p:tavLst>
                                    </p:anim>
                                    <p:anim calcmode="lin" valueType="num">
                                      <p:cBhvr additive="base">
                                        <p:cTn id="8" dur="500" fill="hold"/>
                                        <p:tgtEl>
                                          <p:spTgt spid="778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7849"/>
                                        </p:tgtEl>
                                        <p:attrNameLst>
                                          <p:attrName>style.visibility</p:attrName>
                                        </p:attrNameLst>
                                      </p:cBhvr>
                                      <p:to>
                                        <p:strVal val="visible"/>
                                      </p:to>
                                    </p:set>
                                    <p:anim calcmode="lin" valueType="num">
                                      <p:cBhvr additive="base">
                                        <p:cTn id="13" dur="500" fill="hold"/>
                                        <p:tgtEl>
                                          <p:spTgt spid="77849"/>
                                        </p:tgtEl>
                                        <p:attrNameLst>
                                          <p:attrName>ppt_x</p:attrName>
                                        </p:attrNameLst>
                                      </p:cBhvr>
                                      <p:tavLst>
                                        <p:tav tm="0">
                                          <p:val>
                                            <p:strVal val="1+#ppt_w/2"/>
                                          </p:val>
                                        </p:tav>
                                        <p:tav tm="100000">
                                          <p:val>
                                            <p:strVal val="#ppt_x"/>
                                          </p:val>
                                        </p:tav>
                                      </p:tavLst>
                                    </p:anim>
                                    <p:anim calcmode="lin" valueType="num">
                                      <p:cBhvr additive="base">
                                        <p:cTn id="14" dur="500" fill="hold"/>
                                        <p:tgtEl>
                                          <p:spTgt spid="778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7851"/>
                                        </p:tgtEl>
                                        <p:attrNameLst>
                                          <p:attrName>style.visibility</p:attrName>
                                        </p:attrNameLst>
                                      </p:cBhvr>
                                      <p:to>
                                        <p:strVal val="visible"/>
                                      </p:to>
                                    </p:set>
                                    <p:anim calcmode="lin" valueType="num">
                                      <p:cBhvr additive="base">
                                        <p:cTn id="19" dur="500" fill="hold"/>
                                        <p:tgtEl>
                                          <p:spTgt spid="77851"/>
                                        </p:tgtEl>
                                        <p:attrNameLst>
                                          <p:attrName>ppt_x</p:attrName>
                                        </p:attrNameLst>
                                      </p:cBhvr>
                                      <p:tavLst>
                                        <p:tav tm="0">
                                          <p:val>
                                            <p:strVal val="1+#ppt_w/2"/>
                                          </p:val>
                                        </p:tav>
                                        <p:tav tm="100000">
                                          <p:val>
                                            <p:strVal val="#ppt_x"/>
                                          </p:val>
                                        </p:tav>
                                      </p:tavLst>
                                    </p:anim>
                                    <p:anim calcmode="lin" valueType="num">
                                      <p:cBhvr additive="base">
                                        <p:cTn id="20" dur="500" fill="hold"/>
                                        <p:tgtEl>
                                          <p:spTgt spid="7785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8" grpId="0"/>
      <p:bldP spid="77849" grpId="0"/>
      <p:bldP spid="778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2"/>
          </p:nvPr>
        </p:nvSpPr>
        <p:spPr>
          <a:noFill/>
        </p:spPr>
        <p:txBody>
          <a:bodyPr/>
          <a:lstStyle/>
          <a:p>
            <a:fld id="{0A96B2E2-9449-41F4-9F62-B70DD7CA650F}" type="slidenum">
              <a:rPr lang="ar-SA" smtClean="0"/>
              <a:pPr/>
              <a:t>3</a:t>
            </a:fld>
            <a:endParaRPr lang="en-US" smtClean="0"/>
          </a:p>
        </p:txBody>
      </p:sp>
      <p:sp>
        <p:nvSpPr>
          <p:cNvPr id="4099" name="Text Box 5"/>
          <p:cNvSpPr>
            <a:spLocks noGrp="1" noChangeArrowheads="1"/>
          </p:cNvSpPr>
          <p:nvPr>
            <p:ph type="title"/>
          </p:nvPr>
        </p:nvSpPr>
        <p:spPr>
          <a:xfrm>
            <a:off x="0" y="54241"/>
            <a:ext cx="9144000" cy="1323439"/>
          </a:xfr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spcBef>
                <a:spcPct val="50000"/>
              </a:spcBef>
            </a:pPr>
            <a:r>
              <a:rPr lang="ar-SA" sz="4000" b="1" kern="1200" spc="50" dirty="0" smtClean="0">
                <a:ln w="11430"/>
                <a:solidFill>
                  <a:schemeClr val="tx1"/>
                </a:solidFill>
                <a:effectLst>
                  <a:outerShdw blurRad="76200" dist="50800" dir="5400000" algn="tl" rotWithShape="0">
                    <a:srgbClr val="000000">
                      <a:alpha val="65000"/>
                    </a:srgbClr>
                  </a:outerShdw>
                </a:effectLst>
                <a:latin typeface="Times New Roman" pitchFamily="18" charset="0"/>
                <a:ea typeface="+mn-ea"/>
                <a:cs typeface="Arial" pitchFamily="34" charset="0"/>
              </a:rPr>
              <a:t>المجموعات الوظيفية </a:t>
            </a:r>
            <a:r>
              <a:rPr lang="ar-AE" sz="4000" b="1" kern="1200" spc="50" dirty="0" smtClean="0">
                <a:ln w="11430"/>
                <a:solidFill>
                  <a:schemeClr val="tx1"/>
                </a:solidFill>
                <a:effectLst>
                  <a:outerShdw blurRad="76200" dist="50800" dir="5400000" algn="tl" rotWithShape="0">
                    <a:srgbClr val="000000">
                      <a:alpha val="65000"/>
                    </a:srgbClr>
                  </a:outerShdw>
                </a:effectLst>
                <a:latin typeface="Times New Roman" pitchFamily="18" charset="0"/>
                <a:ea typeface="+mn-ea"/>
                <a:cs typeface="Arial" pitchFamily="34" charset="0"/>
              </a:rPr>
              <a:t/>
            </a:r>
            <a:br>
              <a:rPr lang="ar-AE" sz="4000" b="1" kern="1200" spc="50" dirty="0" smtClean="0">
                <a:ln w="11430"/>
                <a:solidFill>
                  <a:schemeClr val="tx1"/>
                </a:solidFill>
                <a:effectLst>
                  <a:outerShdw blurRad="76200" dist="50800" dir="5400000" algn="tl" rotWithShape="0">
                    <a:srgbClr val="000000">
                      <a:alpha val="65000"/>
                    </a:srgbClr>
                  </a:outerShdw>
                </a:effectLst>
                <a:latin typeface="Times New Roman" pitchFamily="18" charset="0"/>
                <a:ea typeface="+mn-ea"/>
                <a:cs typeface="Arial" pitchFamily="34" charset="0"/>
              </a:rPr>
            </a:br>
            <a:r>
              <a:rPr lang="ar-SA" sz="4000" b="1" kern="1200" spc="50" dirty="0" smtClean="0">
                <a:ln w="11430"/>
                <a:solidFill>
                  <a:schemeClr val="tx1"/>
                </a:solidFill>
                <a:effectLst>
                  <a:outerShdw blurRad="76200" dist="50800" dir="5400000" algn="tl" rotWithShape="0">
                    <a:srgbClr val="000000">
                      <a:alpha val="65000"/>
                    </a:srgbClr>
                  </a:outerShdw>
                </a:effectLst>
                <a:latin typeface="Times New Roman" pitchFamily="18" charset="0"/>
                <a:ea typeface="+mn-ea"/>
                <a:cs typeface="Arial" pitchFamily="34" charset="0"/>
              </a:rPr>
              <a:t>وأصناف المركبات العضوية</a:t>
            </a:r>
            <a:endParaRPr lang="en-US" sz="4000" b="1" kern="1200" spc="50" dirty="0" smtClean="0">
              <a:ln w="11430"/>
              <a:solidFill>
                <a:schemeClr val="tx1"/>
              </a:solidFill>
              <a:effectLst>
                <a:outerShdw blurRad="76200" dist="50800" dir="5400000" algn="tl" rotWithShape="0">
                  <a:srgbClr val="000000">
                    <a:alpha val="65000"/>
                  </a:srgbClr>
                </a:outerShdw>
              </a:effectLst>
              <a:latin typeface="Times New Roman" pitchFamily="18" charset="0"/>
              <a:ea typeface="+mn-ea"/>
              <a:cs typeface="Arial" pitchFamily="34" charset="0"/>
            </a:endParaRPr>
          </a:p>
        </p:txBody>
      </p:sp>
      <p:sp>
        <p:nvSpPr>
          <p:cNvPr id="4100" name="Text Box 6"/>
          <p:cNvSpPr txBox="1">
            <a:spLocks noChangeArrowheads="1"/>
          </p:cNvSpPr>
          <p:nvPr/>
        </p:nvSpPr>
        <p:spPr bwMode="auto">
          <a:xfrm>
            <a:off x="4932040" y="1484784"/>
            <a:ext cx="3816424" cy="707886"/>
          </a:xfrm>
          <a:prstGeom prst="rect">
            <a:avLst/>
          </a:prstGeom>
          <a:blipFill>
            <a:blip r:embed="rId4"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ar-SA" sz="4000" b="1" spc="50" dirty="0">
                <a:ln w="11430"/>
                <a:solidFill>
                  <a:srgbClr val="FF0000"/>
                </a:solidFill>
                <a:effectLst>
                  <a:outerShdw blurRad="76200" dist="50800" dir="5400000" algn="tl" rotWithShape="0">
                    <a:srgbClr val="000000">
                      <a:alpha val="65000"/>
                    </a:srgbClr>
                  </a:outerShdw>
                </a:effectLst>
              </a:rPr>
              <a:t>المجموعة الوظيفية</a:t>
            </a:r>
            <a:endParaRPr lang="en-US" sz="4000" b="1" spc="50" dirty="0">
              <a:ln w="11430"/>
              <a:solidFill>
                <a:srgbClr val="FF0000"/>
              </a:solidFill>
              <a:effectLst>
                <a:outerShdw blurRad="76200" dist="50800" dir="5400000" algn="tl" rotWithShape="0">
                  <a:srgbClr val="000000">
                    <a:alpha val="65000"/>
                  </a:srgbClr>
                </a:outerShdw>
              </a:effectLst>
            </a:endParaRPr>
          </a:p>
        </p:txBody>
      </p:sp>
      <p:sp>
        <p:nvSpPr>
          <p:cNvPr id="72711" name="Text Box 7"/>
          <p:cNvSpPr txBox="1">
            <a:spLocks noChangeArrowheads="1"/>
          </p:cNvSpPr>
          <p:nvPr/>
        </p:nvSpPr>
        <p:spPr bwMode="auto">
          <a:xfrm>
            <a:off x="323850" y="2205038"/>
            <a:ext cx="8568630" cy="1200329"/>
          </a:xfrm>
          <a:prstGeom prst="rect">
            <a:avLst/>
          </a:prstGeom>
          <a:blipFill>
            <a:blip r:embed="rId5" cstate="print"/>
            <a:stretch>
              <a:fillRect/>
            </a:stretch>
          </a:blipFill>
          <a:ln w="9525">
            <a:noFill/>
            <a:miter lim="800000"/>
            <a:headEnd/>
            <a:tailEnd/>
          </a:ln>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spcBef>
                <a:spcPct val="50000"/>
              </a:spcBef>
            </a:pPr>
            <a:r>
              <a:rPr lang="ar-SA" sz="3600" b="1" dirty="0">
                <a:ln w="11430"/>
                <a:cs typeface="Times New Roman" pitchFamily="18" charset="0"/>
              </a:rPr>
              <a:t>ذرة أو مجموعة </a:t>
            </a:r>
            <a:r>
              <a:rPr lang="ar-SA" sz="3600" b="1" dirty="0" err="1">
                <a:ln w="11430"/>
                <a:cs typeface="Times New Roman" pitchFamily="18" charset="0"/>
              </a:rPr>
              <a:t>ذرات</a:t>
            </a:r>
            <a:r>
              <a:rPr lang="ar-SA" sz="3600" b="1" dirty="0">
                <a:ln w="11430"/>
                <a:cs typeface="Times New Roman" pitchFamily="18" charset="0"/>
              </a:rPr>
              <a:t> </a:t>
            </a:r>
            <a:r>
              <a:rPr lang="ar-SA" sz="3600" b="1" dirty="0" err="1">
                <a:ln w="11430"/>
                <a:cs typeface="Times New Roman" pitchFamily="18" charset="0"/>
              </a:rPr>
              <a:t>مسؤولة</a:t>
            </a:r>
            <a:r>
              <a:rPr lang="ar-SA" sz="3600" b="1" dirty="0">
                <a:ln w="11430"/>
                <a:cs typeface="Times New Roman" pitchFamily="18" charset="0"/>
              </a:rPr>
              <a:t> عن الخصائص النوعية للمركبات </a:t>
            </a:r>
            <a:r>
              <a:rPr lang="ar-SA" sz="3600" b="1" dirty="0" err="1">
                <a:ln w="11430"/>
                <a:cs typeface="Times New Roman" pitchFamily="18" charset="0"/>
              </a:rPr>
              <a:t>العضوية .</a:t>
            </a:r>
            <a:endParaRPr lang="en-US" sz="3600" b="1" dirty="0">
              <a:ln w="11430"/>
              <a:cs typeface="Times New Roman" pitchFamily="18" charset="0"/>
            </a:endParaRPr>
          </a:p>
        </p:txBody>
      </p:sp>
      <p:sp>
        <p:nvSpPr>
          <p:cNvPr id="6" name="Text Box 7"/>
          <p:cNvSpPr txBox="1">
            <a:spLocks noChangeArrowheads="1"/>
          </p:cNvSpPr>
          <p:nvPr/>
        </p:nvSpPr>
        <p:spPr bwMode="auto">
          <a:xfrm>
            <a:off x="395536" y="3573463"/>
            <a:ext cx="8529389" cy="1077218"/>
          </a:xfrm>
          <a:prstGeom prst="rect">
            <a:avLst/>
          </a:prstGeom>
          <a:blipFill>
            <a:blip r:embed="rId5" cstate="print"/>
            <a:stretch>
              <a:fillRect/>
            </a:stretch>
          </a:blipFill>
          <a:ln w="9525">
            <a:noFill/>
            <a:miter lim="800000"/>
            <a:headEnd/>
            <a:tailEnd/>
          </a:ln>
        </p:spPr>
        <p:txBody>
          <a:bodyPr wrap="square">
            <a:spAutoFit/>
          </a:bodyPr>
          <a:lstStyle/>
          <a:p>
            <a:pPr>
              <a:spcBef>
                <a:spcPct val="50000"/>
              </a:spcBef>
            </a:pPr>
            <a:r>
              <a:rPr lang="ar-AE" sz="3200" b="1" dirty="0">
                <a:solidFill>
                  <a:srgbClr val="0070C0"/>
                </a:solidFill>
                <a:cs typeface="Bader" pitchFamily="2" charset="-78"/>
              </a:rPr>
              <a:t>تخضع المجموعة الوظيفية المعينة لنفس التفاعلات في كل جزيء</a:t>
            </a:r>
            <a:endParaRPr lang="en-US" sz="3200" b="1" dirty="0">
              <a:solidFill>
                <a:srgbClr val="0070C0"/>
              </a:solidFill>
              <a:cs typeface="Bader" pitchFamily="2" charset="-78"/>
            </a:endParaRPr>
          </a:p>
        </p:txBody>
      </p:sp>
      <p:sp>
        <p:nvSpPr>
          <p:cNvPr id="7" name="Text Box 7"/>
          <p:cNvSpPr txBox="1">
            <a:spLocks noChangeArrowheads="1"/>
          </p:cNvSpPr>
          <p:nvPr/>
        </p:nvSpPr>
        <p:spPr bwMode="auto">
          <a:xfrm>
            <a:off x="476250" y="5191125"/>
            <a:ext cx="8448675" cy="1200150"/>
          </a:xfrm>
          <a:prstGeom prst="rect">
            <a:avLst/>
          </a:prstGeom>
          <a:blipFill>
            <a:blip r:embed="rId6" cstate="print"/>
            <a:stretch>
              <a:fillRect/>
            </a:stretch>
          </a:blip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ar-AE" sz="3600" b="1" spc="50" dirty="0">
                <a:ln w="11430"/>
                <a:solidFill>
                  <a:srgbClr val="006600"/>
                </a:solidFill>
                <a:effectLst>
                  <a:outerShdw blurRad="76200" dist="50800" dir="5400000" algn="tl" rotWithShape="0">
                    <a:srgbClr val="000000">
                      <a:alpha val="65000"/>
                    </a:srgbClr>
                  </a:outerShdw>
                </a:effectLst>
                <a:cs typeface="Times New Roman" pitchFamily="18" charset="0"/>
              </a:rPr>
              <a:t>المركبات التي تحتوي عل نفس المجموعة </a:t>
            </a:r>
            <a:r>
              <a:rPr lang="ar-AE" sz="3600" b="1" spc="50" dirty="0" err="1">
                <a:ln w="11430"/>
                <a:solidFill>
                  <a:srgbClr val="006600"/>
                </a:solidFill>
                <a:effectLst>
                  <a:outerShdw blurRad="76200" dist="50800" dir="5400000" algn="tl" rotWithShape="0">
                    <a:srgbClr val="000000">
                      <a:alpha val="65000"/>
                    </a:srgbClr>
                  </a:outerShdw>
                </a:effectLst>
                <a:cs typeface="Times New Roman" pitchFamily="18" charset="0"/>
              </a:rPr>
              <a:t>الوظيفية </a:t>
            </a:r>
            <a:r>
              <a:rPr lang="ar-AE" sz="3600" b="1" spc="50" dirty="0">
                <a:ln w="11430"/>
                <a:solidFill>
                  <a:srgbClr val="006600"/>
                </a:solidFill>
                <a:effectLst>
                  <a:outerShdw blurRad="76200" dist="50800" dir="5400000" algn="tl" rotWithShape="0">
                    <a:srgbClr val="000000">
                      <a:alpha val="65000"/>
                    </a:srgbClr>
                  </a:outerShdw>
                </a:effectLst>
                <a:cs typeface="Times New Roman" pitchFamily="18" charset="0"/>
              </a:rPr>
              <a:t>:  لها نفس الخواص وتقع في نفس </a:t>
            </a:r>
            <a:r>
              <a:rPr lang="ar-AE" sz="3600" b="1" spc="50" dirty="0" err="1">
                <a:ln w="11430"/>
                <a:solidFill>
                  <a:srgbClr val="006600"/>
                </a:solidFill>
                <a:effectLst>
                  <a:outerShdw blurRad="76200" dist="50800" dir="5400000" algn="tl" rotWithShape="0">
                    <a:srgbClr val="000000">
                      <a:alpha val="65000"/>
                    </a:srgbClr>
                  </a:outerShdw>
                </a:effectLst>
                <a:cs typeface="Times New Roman" pitchFamily="18" charset="0"/>
              </a:rPr>
              <a:t>الفئة </a:t>
            </a:r>
            <a:r>
              <a:rPr lang="ar-AE" sz="3600" b="1" spc="50" dirty="0">
                <a:ln w="11430"/>
                <a:solidFill>
                  <a:srgbClr val="006600"/>
                </a:solidFill>
                <a:effectLst>
                  <a:outerShdw blurRad="76200" dist="50800" dir="5400000" algn="tl" rotWithShape="0">
                    <a:srgbClr val="000000">
                      <a:alpha val="65000"/>
                    </a:srgbClr>
                  </a:outerShdw>
                </a:effectLst>
                <a:cs typeface="Times New Roman" pitchFamily="18" charset="0"/>
              </a:rPr>
              <a:t>( </a:t>
            </a:r>
            <a:r>
              <a:rPr lang="ar-AE" sz="3600" b="1" spc="50" dirty="0" err="1">
                <a:ln w="11430"/>
                <a:solidFill>
                  <a:srgbClr val="006600"/>
                </a:solidFill>
                <a:effectLst>
                  <a:outerShdw blurRad="76200" dist="50800" dir="5400000" algn="tl" rotWithShape="0">
                    <a:srgbClr val="000000">
                      <a:alpha val="65000"/>
                    </a:srgbClr>
                  </a:outerShdw>
                </a:effectLst>
                <a:cs typeface="Times New Roman" pitchFamily="18" charset="0"/>
              </a:rPr>
              <a:t>العائلة )</a:t>
            </a:r>
            <a:endParaRPr lang="en-US" sz="3600" b="1" spc="50" dirty="0">
              <a:ln w="11430"/>
              <a:solidFill>
                <a:srgbClr val="006600"/>
              </a:solidFill>
              <a:effectLst>
                <a:outerShdw blurRad="76200" dist="50800" dir="5400000" algn="tl" rotWithShape="0">
                  <a:srgbClr val="000000">
                    <a:alpha val="65000"/>
                  </a:srgbClr>
                </a:outerShdw>
              </a:effectLs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711"/>
                                        </p:tgtEl>
                                        <p:attrNameLst>
                                          <p:attrName>style.visibility</p:attrName>
                                        </p:attrNameLst>
                                      </p:cBhvr>
                                      <p:to>
                                        <p:strVal val="visible"/>
                                      </p:to>
                                    </p:set>
                                    <p:anim calcmode="lin" valueType="num">
                                      <p:cBhvr additive="base">
                                        <p:cTn id="7" dur="500" fill="hold"/>
                                        <p:tgtEl>
                                          <p:spTgt spid="72711"/>
                                        </p:tgtEl>
                                        <p:attrNameLst>
                                          <p:attrName>ppt_x</p:attrName>
                                        </p:attrNameLst>
                                      </p:cBhvr>
                                      <p:tavLst>
                                        <p:tav tm="0">
                                          <p:val>
                                            <p:strVal val="0-#ppt_w/2"/>
                                          </p:val>
                                        </p:tav>
                                        <p:tav tm="100000">
                                          <p:val>
                                            <p:strVal val="#ppt_x"/>
                                          </p:val>
                                        </p:tav>
                                      </p:tavLst>
                                    </p:anim>
                                    <p:anim calcmode="lin" valueType="num">
                                      <p:cBhvr additive="base">
                                        <p:cTn id="8" dur="500" fill="hold"/>
                                        <p:tgtEl>
                                          <p:spTgt spid="727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laser.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1" grpId="0" animBg="1" autoUpdateAnimBg="0"/>
      <p:bldP spid="6" grpId="0" animBg="1" autoUpdateAnimBg="0"/>
      <p:bldP spid="7"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a:noFill/>
        </p:spPr>
        <p:txBody>
          <a:bodyPr/>
          <a:lstStyle/>
          <a:p>
            <a:fld id="{3F7DBCD7-1144-4A4E-9424-5DBFF0F4276B}" type="slidenum">
              <a:rPr lang="ar-SA" smtClean="0"/>
              <a:pPr/>
              <a:t>30</a:t>
            </a:fld>
            <a:endParaRPr lang="en-US" smtClean="0"/>
          </a:p>
        </p:txBody>
      </p:sp>
      <p:sp>
        <p:nvSpPr>
          <p:cNvPr id="29699" name="Text Box 2"/>
          <p:cNvSpPr txBox="1">
            <a:spLocks noChangeArrowheads="1"/>
          </p:cNvSpPr>
          <p:nvPr/>
        </p:nvSpPr>
        <p:spPr bwMode="auto">
          <a:xfrm>
            <a:off x="179388" y="115888"/>
            <a:ext cx="8783637" cy="1296987"/>
          </a:xfrm>
          <a:prstGeom prst="rect">
            <a:avLst/>
          </a:prstGeom>
          <a:noFill/>
          <a:ln w="9525">
            <a:noFill/>
            <a:miter lim="800000"/>
            <a:headEnd/>
            <a:tailEnd/>
          </a:ln>
        </p:spPr>
        <p:txBody>
          <a:bodyPr anchor="ctr"/>
          <a:lstStyle/>
          <a:p>
            <a:pPr>
              <a:spcBef>
                <a:spcPct val="50000"/>
              </a:spcBef>
            </a:pPr>
            <a:r>
              <a:rPr lang="en-US" sz="4000" b="1" dirty="0">
                <a:solidFill>
                  <a:schemeClr val="tx2"/>
                </a:solidFill>
              </a:rPr>
              <a:t>3</a:t>
            </a:r>
            <a:r>
              <a:rPr lang="ar-SA" sz="4000" b="1" dirty="0">
                <a:solidFill>
                  <a:schemeClr val="tx2"/>
                </a:solidFill>
              </a:rPr>
              <a:t>- رقم سلسلة </a:t>
            </a:r>
            <a:r>
              <a:rPr lang="ar-SA" sz="4000" b="1" dirty="0" err="1">
                <a:solidFill>
                  <a:schemeClr val="tx2"/>
                </a:solidFill>
              </a:rPr>
              <a:t>ذرات</a:t>
            </a:r>
            <a:r>
              <a:rPr lang="ar-SA" sz="4000" b="1" dirty="0">
                <a:solidFill>
                  <a:schemeClr val="tx2"/>
                </a:solidFill>
              </a:rPr>
              <a:t> الكربون بحيث يكون مجموع أعداد </a:t>
            </a:r>
            <a:r>
              <a:rPr lang="ar-SA" sz="4000" b="1" dirty="0" err="1">
                <a:solidFill>
                  <a:schemeClr val="tx2"/>
                </a:solidFill>
              </a:rPr>
              <a:t>الهالوجين</a:t>
            </a:r>
            <a:r>
              <a:rPr lang="ar-SA" sz="4000" b="1" dirty="0">
                <a:solidFill>
                  <a:schemeClr val="tx2"/>
                </a:solidFill>
              </a:rPr>
              <a:t> أقل ما </a:t>
            </a:r>
            <a:r>
              <a:rPr lang="ar-SA" sz="4000" b="1" dirty="0" err="1">
                <a:solidFill>
                  <a:schemeClr val="tx2"/>
                </a:solidFill>
              </a:rPr>
              <a:t>يمكن .</a:t>
            </a:r>
            <a:endParaRPr lang="en-US" sz="4000" b="1" dirty="0">
              <a:solidFill>
                <a:schemeClr val="tx2"/>
              </a:solidFill>
            </a:endParaRPr>
          </a:p>
        </p:txBody>
      </p:sp>
      <p:grpSp>
        <p:nvGrpSpPr>
          <p:cNvPr id="2" name="Group 3"/>
          <p:cNvGrpSpPr>
            <a:grpSpLocks/>
          </p:cNvGrpSpPr>
          <p:nvPr/>
        </p:nvGrpSpPr>
        <p:grpSpPr bwMode="auto">
          <a:xfrm>
            <a:off x="106363" y="1341438"/>
            <a:ext cx="4394200" cy="2563812"/>
            <a:chOff x="22" y="28"/>
            <a:chExt cx="2768" cy="1615"/>
          </a:xfrm>
        </p:grpSpPr>
        <p:sp>
          <p:nvSpPr>
            <p:cNvPr id="29709" name="Text Box 4"/>
            <p:cNvSpPr txBox="1">
              <a:spLocks noChangeArrowheads="1"/>
            </p:cNvSpPr>
            <p:nvPr/>
          </p:nvSpPr>
          <p:spPr bwMode="auto">
            <a:xfrm>
              <a:off x="1224" y="572"/>
              <a:ext cx="380" cy="490"/>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C</a:t>
              </a:r>
              <a:endParaRPr lang="en-US" sz="4500" baseline="-25000">
                <a:solidFill>
                  <a:schemeClr val="tx2"/>
                </a:solidFill>
                <a:latin typeface="Arial Black" pitchFamily="34" charset="0"/>
              </a:endParaRPr>
            </a:p>
          </p:txBody>
        </p:sp>
        <p:sp>
          <p:nvSpPr>
            <p:cNvPr id="29710" name="Line 5"/>
            <p:cNvSpPr>
              <a:spLocks noChangeShapeType="1"/>
            </p:cNvSpPr>
            <p:nvPr/>
          </p:nvSpPr>
          <p:spPr bwMode="auto">
            <a:xfrm>
              <a:off x="1595" y="790"/>
              <a:ext cx="206" cy="0"/>
            </a:xfrm>
            <a:prstGeom prst="line">
              <a:avLst/>
            </a:prstGeom>
            <a:noFill/>
            <a:ln w="76200">
              <a:solidFill>
                <a:schemeClr val="tx2"/>
              </a:solidFill>
              <a:round/>
              <a:headEnd/>
              <a:tailEnd/>
            </a:ln>
          </p:spPr>
          <p:txBody>
            <a:bodyPr/>
            <a:lstStyle/>
            <a:p>
              <a:endParaRPr lang="ar-AE"/>
            </a:p>
          </p:txBody>
        </p:sp>
        <p:sp>
          <p:nvSpPr>
            <p:cNvPr id="29711" name="Line 6"/>
            <p:cNvSpPr>
              <a:spLocks noChangeShapeType="1"/>
            </p:cNvSpPr>
            <p:nvPr/>
          </p:nvSpPr>
          <p:spPr bwMode="auto">
            <a:xfrm>
              <a:off x="1388" y="971"/>
              <a:ext cx="1" cy="226"/>
            </a:xfrm>
            <a:prstGeom prst="line">
              <a:avLst/>
            </a:prstGeom>
            <a:noFill/>
            <a:ln w="76200">
              <a:solidFill>
                <a:schemeClr val="tx2"/>
              </a:solidFill>
              <a:round/>
              <a:headEnd/>
              <a:tailEnd/>
            </a:ln>
          </p:spPr>
          <p:txBody>
            <a:bodyPr/>
            <a:lstStyle/>
            <a:p>
              <a:endParaRPr lang="ar-AE"/>
            </a:p>
          </p:txBody>
        </p:sp>
        <p:sp>
          <p:nvSpPr>
            <p:cNvPr id="29712" name="Line 7"/>
            <p:cNvSpPr>
              <a:spLocks noChangeShapeType="1"/>
            </p:cNvSpPr>
            <p:nvPr/>
          </p:nvSpPr>
          <p:spPr bwMode="auto">
            <a:xfrm>
              <a:off x="1017" y="790"/>
              <a:ext cx="207" cy="0"/>
            </a:xfrm>
            <a:prstGeom prst="line">
              <a:avLst/>
            </a:prstGeom>
            <a:noFill/>
            <a:ln w="76200">
              <a:solidFill>
                <a:schemeClr val="tx2"/>
              </a:solidFill>
              <a:round/>
              <a:headEnd/>
              <a:tailEnd/>
            </a:ln>
          </p:spPr>
          <p:txBody>
            <a:bodyPr/>
            <a:lstStyle/>
            <a:p>
              <a:endParaRPr lang="ar-AE"/>
            </a:p>
          </p:txBody>
        </p:sp>
        <p:sp>
          <p:nvSpPr>
            <p:cNvPr id="29713" name="Line 8"/>
            <p:cNvSpPr>
              <a:spLocks noChangeShapeType="1"/>
            </p:cNvSpPr>
            <p:nvPr/>
          </p:nvSpPr>
          <p:spPr bwMode="auto">
            <a:xfrm>
              <a:off x="1388" y="427"/>
              <a:ext cx="0" cy="182"/>
            </a:xfrm>
            <a:prstGeom prst="line">
              <a:avLst/>
            </a:prstGeom>
            <a:noFill/>
            <a:ln w="76200">
              <a:solidFill>
                <a:schemeClr val="tx2"/>
              </a:solidFill>
              <a:round/>
              <a:headEnd/>
              <a:tailEnd/>
            </a:ln>
          </p:spPr>
          <p:txBody>
            <a:bodyPr/>
            <a:lstStyle/>
            <a:p>
              <a:endParaRPr lang="ar-AE"/>
            </a:p>
          </p:txBody>
        </p:sp>
        <p:sp>
          <p:nvSpPr>
            <p:cNvPr id="29714" name="Text Box 9"/>
            <p:cNvSpPr txBox="1">
              <a:spLocks noChangeArrowheads="1"/>
            </p:cNvSpPr>
            <p:nvPr/>
          </p:nvSpPr>
          <p:spPr bwMode="auto">
            <a:xfrm>
              <a:off x="2378" y="563"/>
              <a:ext cx="412" cy="490"/>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29715" name="Text Box 10"/>
            <p:cNvSpPr txBox="1">
              <a:spLocks noChangeArrowheads="1"/>
            </p:cNvSpPr>
            <p:nvPr/>
          </p:nvSpPr>
          <p:spPr bwMode="auto">
            <a:xfrm>
              <a:off x="1224" y="1153"/>
              <a:ext cx="568" cy="490"/>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Br</a:t>
              </a:r>
              <a:endParaRPr lang="en-US" sz="4500" baseline="-25000">
                <a:solidFill>
                  <a:schemeClr val="tx2"/>
                </a:solidFill>
                <a:latin typeface="Arial Black" pitchFamily="34" charset="0"/>
              </a:endParaRPr>
            </a:p>
          </p:txBody>
        </p:sp>
        <p:sp>
          <p:nvSpPr>
            <p:cNvPr id="29716" name="Text Box 11"/>
            <p:cNvSpPr txBox="1">
              <a:spLocks noChangeArrowheads="1"/>
            </p:cNvSpPr>
            <p:nvPr/>
          </p:nvSpPr>
          <p:spPr bwMode="auto">
            <a:xfrm>
              <a:off x="1182" y="28"/>
              <a:ext cx="452" cy="490"/>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29717" name="Text Box 12"/>
            <p:cNvSpPr txBox="1">
              <a:spLocks noChangeArrowheads="1"/>
            </p:cNvSpPr>
            <p:nvPr/>
          </p:nvSpPr>
          <p:spPr bwMode="auto">
            <a:xfrm>
              <a:off x="595" y="563"/>
              <a:ext cx="422" cy="490"/>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C</a:t>
              </a:r>
              <a:endParaRPr lang="en-US" sz="4500" baseline="-25000">
                <a:solidFill>
                  <a:schemeClr val="tx2"/>
                </a:solidFill>
                <a:latin typeface="Arial Black" pitchFamily="34" charset="0"/>
              </a:endParaRPr>
            </a:p>
          </p:txBody>
        </p:sp>
        <p:sp>
          <p:nvSpPr>
            <p:cNvPr id="29718" name="Line 13"/>
            <p:cNvSpPr>
              <a:spLocks noChangeShapeType="1"/>
            </p:cNvSpPr>
            <p:nvPr/>
          </p:nvSpPr>
          <p:spPr bwMode="auto">
            <a:xfrm>
              <a:off x="728" y="971"/>
              <a:ext cx="0" cy="226"/>
            </a:xfrm>
            <a:prstGeom prst="line">
              <a:avLst/>
            </a:prstGeom>
            <a:noFill/>
            <a:ln w="76200">
              <a:solidFill>
                <a:schemeClr val="tx2"/>
              </a:solidFill>
              <a:round/>
              <a:headEnd/>
              <a:tailEnd/>
            </a:ln>
          </p:spPr>
          <p:txBody>
            <a:bodyPr/>
            <a:lstStyle/>
            <a:p>
              <a:endParaRPr lang="ar-AE"/>
            </a:p>
          </p:txBody>
        </p:sp>
        <p:sp>
          <p:nvSpPr>
            <p:cNvPr id="29719" name="Line 14"/>
            <p:cNvSpPr>
              <a:spLocks noChangeShapeType="1"/>
            </p:cNvSpPr>
            <p:nvPr/>
          </p:nvSpPr>
          <p:spPr bwMode="auto">
            <a:xfrm>
              <a:off x="398" y="790"/>
              <a:ext cx="206" cy="0"/>
            </a:xfrm>
            <a:prstGeom prst="line">
              <a:avLst/>
            </a:prstGeom>
            <a:noFill/>
            <a:ln w="76200">
              <a:solidFill>
                <a:schemeClr val="tx2"/>
              </a:solidFill>
              <a:round/>
              <a:headEnd/>
              <a:tailEnd/>
            </a:ln>
          </p:spPr>
          <p:txBody>
            <a:bodyPr/>
            <a:lstStyle/>
            <a:p>
              <a:endParaRPr lang="ar-AE"/>
            </a:p>
          </p:txBody>
        </p:sp>
        <p:sp>
          <p:nvSpPr>
            <p:cNvPr id="29720" name="Line 15"/>
            <p:cNvSpPr>
              <a:spLocks noChangeShapeType="1"/>
            </p:cNvSpPr>
            <p:nvPr/>
          </p:nvSpPr>
          <p:spPr bwMode="auto">
            <a:xfrm>
              <a:off x="769" y="427"/>
              <a:ext cx="1" cy="182"/>
            </a:xfrm>
            <a:prstGeom prst="line">
              <a:avLst/>
            </a:prstGeom>
            <a:noFill/>
            <a:ln w="76200">
              <a:solidFill>
                <a:schemeClr val="tx2"/>
              </a:solidFill>
              <a:round/>
              <a:headEnd/>
              <a:tailEnd/>
            </a:ln>
          </p:spPr>
          <p:txBody>
            <a:bodyPr/>
            <a:lstStyle/>
            <a:p>
              <a:endParaRPr lang="ar-AE"/>
            </a:p>
          </p:txBody>
        </p:sp>
        <p:sp>
          <p:nvSpPr>
            <p:cNvPr id="29721" name="Text Box 16"/>
            <p:cNvSpPr txBox="1">
              <a:spLocks noChangeArrowheads="1"/>
            </p:cNvSpPr>
            <p:nvPr/>
          </p:nvSpPr>
          <p:spPr bwMode="auto">
            <a:xfrm>
              <a:off x="518" y="1126"/>
              <a:ext cx="639" cy="490"/>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Br</a:t>
              </a:r>
              <a:endParaRPr lang="en-US" sz="4500" baseline="-25000">
                <a:solidFill>
                  <a:schemeClr val="tx2"/>
                </a:solidFill>
                <a:latin typeface="Arial Black" pitchFamily="34" charset="0"/>
              </a:endParaRPr>
            </a:p>
          </p:txBody>
        </p:sp>
        <p:sp>
          <p:nvSpPr>
            <p:cNvPr id="29722" name="Text Box 17"/>
            <p:cNvSpPr txBox="1">
              <a:spLocks noChangeArrowheads="1"/>
            </p:cNvSpPr>
            <p:nvPr/>
          </p:nvSpPr>
          <p:spPr bwMode="auto">
            <a:xfrm>
              <a:off x="22" y="563"/>
              <a:ext cx="412" cy="490"/>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29723" name="Text Box 18"/>
            <p:cNvSpPr txBox="1">
              <a:spLocks noChangeArrowheads="1"/>
            </p:cNvSpPr>
            <p:nvPr/>
          </p:nvSpPr>
          <p:spPr bwMode="auto">
            <a:xfrm>
              <a:off x="604" y="28"/>
              <a:ext cx="371" cy="490"/>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29724" name="Text Box 19"/>
            <p:cNvSpPr txBox="1">
              <a:spLocks noChangeArrowheads="1"/>
            </p:cNvSpPr>
            <p:nvPr/>
          </p:nvSpPr>
          <p:spPr bwMode="auto">
            <a:xfrm>
              <a:off x="1801" y="572"/>
              <a:ext cx="381" cy="490"/>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C</a:t>
              </a:r>
              <a:endParaRPr lang="en-US" sz="4500" baseline="-25000">
                <a:solidFill>
                  <a:schemeClr val="tx2"/>
                </a:solidFill>
                <a:latin typeface="Arial Black" pitchFamily="34" charset="0"/>
              </a:endParaRPr>
            </a:p>
          </p:txBody>
        </p:sp>
        <p:sp>
          <p:nvSpPr>
            <p:cNvPr id="29725" name="Line 20"/>
            <p:cNvSpPr>
              <a:spLocks noChangeShapeType="1"/>
            </p:cNvSpPr>
            <p:nvPr/>
          </p:nvSpPr>
          <p:spPr bwMode="auto">
            <a:xfrm>
              <a:off x="2173" y="790"/>
              <a:ext cx="205" cy="0"/>
            </a:xfrm>
            <a:prstGeom prst="line">
              <a:avLst/>
            </a:prstGeom>
            <a:noFill/>
            <a:ln w="76200">
              <a:solidFill>
                <a:schemeClr val="tx2"/>
              </a:solidFill>
              <a:round/>
              <a:headEnd/>
              <a:tailEnd/>
            </a:ln>
          </p:spPr>
          <p:txBody>
            <a:bodyPr/>
            <a:lstStyle/>
            <a:p>
              <a:endParaRPr lang="ar-AE"/>
            </a:p>
          </p:txBody>
        </p:sp>
        <p:sp>
          <p:nvSpPr>
            <p:cNvPr id="29726" name="Line 21"/>
            <p:cNvSpPr>
              <a:spLocks noChangeShapeType="1"/>
            </p:cNvSpPr>
            <p:nvPr/>
          </p:nvSpPr>
          <p:spPr bwMode="auto">
            <a:xfrm>
              <a:off x="1965" y="971"/>
              <a:ext cx="1" cy="226"/>
            </a:xfrm>
            <a:prstGeom prst="line">
              <a:avLst/>
            </a:prstGeom>
            <a:noFill/>
            <a:ln w="76200">
              <a:solidFill>
                <a:schemeClr val="tx2"/>
              </a:solidFill>
              <a:round/>
              <a:headEnd/>
              <a:tailEnd/>
            </a:ln>
          </p:spPr>
          <p:txBody>
            <a:bodyPr/>
            <a:lstStyle/>
            <a:p>
              <a:endParaRPr lang="ar-AE"/>
            </a:p>
          </p:txBody>
        </p:sp>
        <p:sp>
          <p:nvSpPr>
            <p:cNvPr id="29727" name="Line 22"/>
            <p:cNvSpPr>
              <a:spLocks noChangeShapeType="1"/>
            </p:cNvSpPr>
            <p:nvPr/>
          </p:nvSpPr>
          <p:spPr bwMode="auto">
            <a:xfrm>
              <a:off x="1965" y="427"/>
              <a:ext cx="0" cy="182"/>
            </a:xfrm>
            <a:prstGeom prst="line">
              <a:avLst/>
            </a:prstGeom>
            <a:noFill/>
            <a:ln w="76200">
              <a:solidFill>
                <a:schemeClr val="tx2"/>
              </a:solidFill>
              <a:round/>
              <a:headEnd/>
              <a:tailEnd/>
            </a:ln>
          </p:spPr>
          <p:txBody>
            <a:bodyPr/>
            <a:lstStyle/>
            <a:p>
              <a:endParaRPr lang="ar-AE"/>
            </a:p>
          </p:txBody>
        </p:sp>
        <p:sp>
          <p:nvSpPr>
            <p:cNvPr id="29728" name="Text Box 23"/>
            <p:cNvSpPr txBox="1">
              <a:spLocks noChangeArrowheads="1"/>
            </p:cNvSpPr>
            <p:nvPr/>
          </p:nvSpPr>
          <p:spPr bwMode="auto">
            <a:xfrm>
              <a:off x="1801" y="1153"/>
              <a:ext cx="370" cy="490"/>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sp>
          <p:nvSpPr>
            <p:cNvPr id="29729" name="Text Box 24"/>
            <p:cNvSpPr txBox="1">
              <a:spLocks noChangeArrowheads="1"/>
            </p:cNvSpPr>
            <p:nvPr/>
          </p:nvSpPr>
          <p:spPr bwMode="auto">
            <a:xfrm>
              <a:off x="1759" y="28"/>
              <a:ext cx="453" cy="490"/>
            </a:xfrm>
            <a:prstGeom prst="rect">
              <a:avLst/>
            </a:prstGeom>
            <a:noFill/>
            <a:ln w="9525">
              <a:noFill/>
              <a:miter lim="800000"/>
              <a:headEnd/>
              <a:tailEnd/>
            </a:ln>
          </p:spPr>
          <p:txBody>
            <a:bodyPr>
              <a:spAutoFit/>
            </a:bodyPr>
            <a:lstStyle/>
            <a:p>
              <a:pPr algn="l" rtl="0">
                <a:spcBef>
                  <a:spcPct val="50000"/>
                </a:spcBef>
              </a:pPr>
              <a:r>
                <a:rPr lang="en-US" sz="4500">
                  <a:solidFill>
                    <a:schemeClr val="tx2"/>
                  </a:solidFill>
                  <a:latin typeface="Arial Black" pitchFamily="34" charset="0"/>
                </a:rPr>
                <a:t>H</a:t>
              </a:r>
              <a:endParaRPr lang="en-US" sz="4500" baseline="-25000">
                <a:solidFill>
                  <a:schemeClr val="tx2"/>
                </a:solidFill>
                <a:latin typeface="Arial Black" pitchFamily="34" charset="0"/>
              </a:endParaRPr>
            </a:p>
          </p:txBody>
        </p:sp>
      </p:grpSp>
      <p:sp>
        <p:nvSpPr>
          <p:cNvPr id="79897" name="Oval 25"/>
          <p:cNvSpPr>
            <a:spLocks noChangeArrowheads="1"/>
          </p:cNvSpPr>
          <p:nvPr/>
        </p:nvSpPr>
        <p:spPr bwMode="auto">
          <a:xfrm>
            <a:off x="900113" y="1990725"/>
            <a:ext cx="358775" cy="431800"/>
          </a:xfrm>
          <a:prstGeom prst="ellipse">
            <a:avLst/>
          </a:prstGeom>
          <a:noFill/>
          <a:ln w="76200">
            <a:noFill/>
            <a:round/>
            <a:headEnd/>
            <a:tailEnd/>
          </a:ln>
        </p:spPr>
        <p:txBody>
          <a:bodyPr wrap="none" anchor="ctr"/>
          <a:lstStyle/>
          <a:p>
            <a:pPr algn="ctr"/>
            <a:r>
              <a:rPr lang="en-US" b="1">
                <a:solidFill>
                  <a:srgbClr val="CC3300"/>
                </a:solidFill>
                <a:cs typeface="Times New Roman" pitchFamily="18" charset="0"/>
              </a:rPr>
              <a:t>1</a:t>
            </a:r>
          </a:p>
        </p:txBody>
      </p:sp>
      <p:sp>
        <p:nvSpPr>
          <p:cNvPr id="79898" name="Oval 26"/>
          <p:cNvSpPr>
            <a:spLocks noChangeArrowheads="1"/>
          </p:cNvSpPr>
          <p:nvPr/>
        </p:nvSpPr>
        <p:spPr bwMode="auto">
          <a:xfrm>
            <a:off x="1908175" y="1990725"/>
            <a:ext cx="358775" cy="431800"/>
          </a:xfrm>
          <a:prstGeom prst="ellipse">
            <a:avLst/>
          </a:prstGeom>
          <a:noFill/>
          <a:ln w="76200">
            <a:noFill/>
            <a:round/>
            <a:headEnd/>
            <a:tailEnd/>
          </a:ln>
        </p:spPr>
        <p:txBody>
          <a:bodyPr wrap="none" anchor="ctr"/>
          <a:lstStyle/>
          <a:p>
            <a:pPr algn="ctr"/>
            <a:r>
              <a:rPr lang="en-US" b="1">
                <a:solidFill>
                  <a:srgbClr val="CC3300"/>
                </a:solidFill>
                <a:cs typeface="Times New Roman" pitchFamily="18" charset="0"/>
              </a:rPr>
              <a:t>2</a:t>
            </a:r>
          </a:p>
        </p:txBody>
      </p:sp>
      <p:sp>
        <p:nvSpPr>
          <p:cNvPr id="79899" name="Oval 27"/>
          <p:cNvSpPr>
            <a:spLocks noChangeArrowheads="1"/>
          </p:cNvSpPr>
          <p:nvPr/>
        </p:nvSpPr>
        <p:spPr bwMode="auto">
          <a:xfrm>
            <a:off x="2846388" y="1990725"/>
            <a:ext cx="358775" cy="431800"/>
          </a:xfrm>
          <a:prstGeom prst="ellipse">
            <a:avLst/>
          </a:prstGeom>
          <a:noFill/>
          <a:ln w="76200">
            <a:noFill/>
            <a:round/>
            <a:headEnd/>
            <a:tailEnd/>
          </a:ln>
        </p:spPr>
        <p:txBody>
          <a:bodyPr wrap="none" anchor="ctr"/>
          <a:lstStyle/>
          <a:p>
            <a:pPr algn="ctr"/>
            <a:r>
              <a:rPr lang="en-US" b="1">
                <a:solidFill>
                  <a:srgbClr val="CC3300"/>
                </a:solidFill>
                <a:cs typeface="Times New Roman" pitchFamily="18" charset="0"/>
              </a:rPr>
              <a:t>3</a:t>
            </a:r>
          </a:p>
        </p:txBody>
      </p:sp>
      <p:sp>
        <p:nvSpPr>
          <p:cNvPr id="79900" name="Text Box 28"/>
          <p:cNvSpPr txBox="1">
            <a:spLocks noChangeArrowheads="1"/>
          </p:cNvSpPr>
          <p:nvPr/>
        </p:nvSpPr>
        <p:spPr bwMode="auto">
          <a:xfrm>
            <a:off x="323850" y="4076700"/>
            <a:ext cx="8783638" cy="1296988"/>
          </a:xfrm>
          <a:prstGeom prst="rect">
            <a:avLst/>
          </a:prstGeom>
          <a:noFill/>
          <a:ln w="9525">
            <a:noFill/>
            <a:miter lim="800000"/>
            <a:headEnd/>
            <a:tailEnd/>
          </a:ln>
        </p:spPr>
        <p:txBody>
          <a:bodyPr anchor="ctr"/>
          <a:lstStyle/>
          <a:p>
            <a:pPr>
              <a:spcBef>
                <a:spcPct val="50000"/>
              </a:spcBef>
            </a:pPr>
            <a:r>
              <a:rPr lang="en-US" sz="4000" b="1" dirty="0">
                <a:solidFill>
                  <a:schemeClr val="tx2"/>
                </a:solidFill>
              </a:rPr>
              <a:t>4</a:t>
            </a:r>
            <a:r>
              <a:rPr lang="ar-SA" sz="4000" b="1" dirty="0">
                <a:solidFill>
                  <a:schemeClr val="tx2"/>
                </a:solidFill>
              </a:rPr>
              <a:t>- اكتب رقمي ذرتي الكربون المتصلتين </a:t>
            </a:r>
            <a:r>
              <a:rPr lang="ar-SA" sz="4000" b="1" dirty="0" err="1">
                <a:solidFill>
                  <a:schemeClr val="tx2"/>
                </a:solidFill>
              </a:rPr>
              <a:t>بالهالوجين</a:t>
            </a:r>
            <a:r>
              <a:rPr lang="ar-SA" sz="4000" b="1" dirty="0">
                <a:solidFill>
                  <a:schemeClr val="tx2"/>
                </a:solidFill>
              </a:rPr>
              <a:t> قبل اسم </a:t>
            </a:r>
            <a:r>
              <a:rPr lang="ar-SA" sz="4000" b="1" dirty="0" err="1">
                <a:solidFill>
                  <a:schemeClr val="tx2"/>
                </a:solidFill>
              </a:rPr>
              <a:t>الهالوجين</a:t>
            </a:r>
            <a:r>
              <a:rPr lang="ar-SA" sz="4000" b="1" dirty="0">
                <a:solidFill>
                  <a:schemeClr val="tx2"/>
                </a:solidFill>
              </a:rPr>
              <a:t> مستخدماً افواصل </a:t>
            </a:r>
            <a:r>
              <a:rPr lang="ar-SA" sz="4000" b="1" dirty="0" err="1">
                <a:solidFill>
                  <a:schemeClr val="tx2"/>
                </a:solidFill>
              </a:rPr>
              <a:t>والشرط .</a:t>
            </a:r>
            <a:endParaRPr lang="en-US" sz="4000" b="1" dirty="0">
              <a:solidFill>
                <a:schemeClr val="tx2"/>
              </a:solidFill>
            </a:endParaRPr>
          </a:p>
        </p:txBody>
      </p:sp>
      <p:sp>
        <p:nvSpPr>
          <p:cNvPr id="79901" name="Text Box 29"/>
          <p:cNvSpPr txBox="1">
            <a:spLocks noChangeArrowheads="1"/>
          </p:cNvSpPr>
          <p:nvPr/>
        </p:nvSpPr>
        <p:spPr bwMode="auto">
          <a:xfrm>
            <a:off x="1258888" y="5741988"/>
            <a:ext cx="1800225" cy="711200"/>
          </a:xfrm>
          <a:prstGeom prst="rect">
            <a:avLst/>
          </a:prstGeom>
          <a:noFill/>
          <a:ln w="9525">
            <a:noFill/>
            <a:miter lim="800000"/>
            <a:headEnd/>
            <a:tailEnd/>
          </a:ln>
        </p:spPr>
        <p:txBody>
          <a:bodyPr anchor="ctr"/>
          <a:lstStyle/>
          <a:p>
            <a:pPr>
              <a:spcBef>
                <a:spcPct val="50000"/>
              </a:spcBef>
            </a:pPr>
            <a:r>
              <a:rPr lang="ar-SA" sz="4800" b="1" dirty="0" err="1">
                <a:solidFill>
                  <a:schemeClr val="accent2"/>
                </a:solidFill>
              </a:rPr>
              <a:t>بروبان</a:t>
            </a:r>
            <a:endParaRPr lang="en-US" sz="4800" b="1" dirty="0">
              <a:solidFill>
                <a:schemeClr val="accent2"/>
              </a:solidFill>
            </a:endParaRPr>
          </a:p>
        </p:txBody>
      </p:sp>
      <p:sp>
        <p:nvSpPr>
          <p:cNvPr id="79902" name="Text Box 30"/>
          <p:cNvSpPr txBox="1">
            <a:spLocks noChangeArrowheads="1"/>
          </p:cNvSpPr>
          <p:nvPr/>
        </p:nvSpPr>
        <p:spPr bwMode="auto">
          <a:xfrm>
            <a:off x="3132138" y="5741988"/>
            <a:ext cx="1582737" cy="711200"/>
          </a:xfrm>
          <a:prstGeom prst="rect">
            <a:avLst/>
          </a:prstGeom>
          <a:noFill/>
          <a:ln w="9525">
            <a:noFill/>
            <a:miter lim="800000"/>
            <a:headEnd/>
            <a:tailEnd/>
          </a:ln>
        </p:spPr>
        <p:txBody>
          <a:bodyPr anchor="ctr"/>
          <a:lstStyle/>
          <a:p>
            <a:pPr>
              <a:spcBef>
                <a:spcPct val="50000"/>
              </a:spcBef>
            </a:pPr>
            <a:r>
              <a:rPr lang="ar-SA" sz="4800" b="1" dirty="0" err="1">
                <a:solidFill>
                  <a:schemeClr val="accent2"/>
                </a:solidFill>
              </a:rPr>
              <a:t>برومو</a:t>
            </a:r>
            <a:endParaRPr lang="en-US" sz="4800" b="1" dirty="0">
              <a:solidFill>
                <a:schemeClr val="accent2"/>
              </a:solidFill>
            </a:endParaRPr>
          </a:p>
        </p:txBody>
      </p:sp>
      <p:sp>
        <p:nvSpPr>
          <p:cNvPr id="79903" name="Text Box 31"/>
          <p:cNvSpPr txBox="1">
            <a:spLocks noChangeArrowheads="1"/>
          </p:cNvSpPr>
          <p:nvPr/>
        </p:nvSpPr>
        <p:spPr bwMode="auto">
          <a:xfrm>
            <a:off x="4787900" y="5741988"/>
            <a:ext cx="1295400" cy="711200"/>
          </a:xfrm>
          <a:prstGeom prst="rect">
            <a:avLst/>
          </a:prstGeom>
          <a:noFill/>
          <a:ln w="9525">
            <a:noFill/>
            <a:miter lim="800000"/>
            <a:headEnd/>
            <a:tailEnd/>
          </a:ln>
        </p:spPr>
        <p:txBody>
          <a:bodyPr anchor="ctr"/>
          <a:lstStyle/>
          <a:p>
            <a:pPr>
              <a:spcBef>
                <a:spcPct val="50000"/>
              </a:spcBef>
            </a:pPr>
            <a:r>
              <a:rPr lang="ar-SA" sz="4800" b="1" dirty="0">
                <a:solidFill>
                  <a:schemeClr val="accent2"/>
                </a:solidFill>
              </a:rPr>
              <a:t>ثنائي</a:t>
            </a:r>
            <a:endParaRPr lang="en-US" sz="4800" b="1" dirty="0">
              <a:solidFill>
                <a:schemeClr val="accent2"/>
              </a:solidFill>
            </a:endParaRPr>
          </a:p>
        </p:txBody>
      </p:sp>
      <p:sp>
        <p:nvSpPr>
          <p:cNvPr id="79904" name="Oval 32"/>
          <p:cNvSpPr>
            <a:spLocks noChangeArrowheads="1"/>
          </p:cNvSpPr>
          <p:nvPr/>
        </p:nvSpPr>
        <p:spPr bwMode="auto">
          <a:xfrm>
            <a:off x="6084888" y="5661025"/>
            <a:ext cx="1800225" cy="936625"/>
          </a:xfrm>
          <a:prstGeom prst="ellipse">
            <a:avLst/>
          </a:prstGeom>
          <a:solidFill>
            <a:schemeClr val="accent5">
              <a:lumMod val="20000"/>
              <a:lumOff val="80000"/>
            </a:schemeClr>
          </a:solidFill>
          <a:ln w="76200">
            <a:noFill/>
            <a:round/>
            <a:headEnd/>
            <a:tailEnd/>
          </a:ln>
          <a:effectLst/>
        </p:spPr>
        <p:txBody>
          <a:bodyPr wrap="none" anchor="ctr"/>
          <a:lstStyle/>
          <a:p>
            <a:pPr algn="ctr">
              <a:defRPr/>
            </a:pPr>
            <a:r>
              <a:rPr lang="en-US" sz="4800" b="1" dirty="0">
                <a:solidFill>
                  <a:srgbClr val="CC3300"/>
                </a:solidFill>
                <a:cs typeface="Times New Roman" pitchFamily="18" charset="0"/>
              </a:rPr>
              <a:t>1</a:t>
            </a:r>
            <a:r>
              <a:rPr lang="ar-SA" sz="4800" b="1" dirty="0">
                <a:solidFill>
                  <a:srgbClr val="CC3300"/>
                </a:solidFill>
                <a:cs typeface="Times New Roman" pitchFamily="18" charset="0"/>
              </a:rPr>
              <a:t> ، </a:t>
            </a:r>
            <a:r>
              <a:rPr lang="en-US" sz="4800" b="1" dirty="0">
                <a:solidFill>
                  <a:srgbClr val="CC3300"/>
                </a:solidFill>
                <a:cs typeface="Times New Roman" pitchFamily="18" charset="0"/>
              </a:rPr>
              <a:t>2</a:t>
            </a:r>
            <a:r>
              <a:rPr lang="ar-SA" sz="4800" b="1" dirty="0">
                <a:solidFill>
                  <a:srgbClr val="CC3300"/>
                </a:solidFill>
                <a:cs typeface="Times New Roman" pitchFamily="18" charset="0"/>
              </a:rPr>
              <a:t> -</a:t>
            </a:r>
            <a:endParaRPr lang="en-US" sz="4800" b="1" dirty="0">
              <a:solidFill>
                <a:srgbClr val="CC33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repeatCount="2000" fill="hold" grpId="0" nodeType="clickEffect">
                                  <p:stCondLst>
                                    <p:cond delay="0"/>
                                  </p:stCondLst>
                                  <p:childTnLst>
                                    <p:set>
                                      <p:cBhvr>
                                        <p:cTn id="11" dur="1" fill="hold">
                                          <p:stCondLst>
                                            <p:cond delay="0"/>
                                          </p:stCondLst>
                                        </p:cTn>
                                        <p:tgtEl>
                                          <p:spTgt spid="79897"/>
                                        </p:tgtEl>
                                        <p:attrNameLst>
                                          <p:attrName>style.visibility</p:attrName>
                                        </p:attrNameLst>
                                      </p:cBhvr>
                                      <p:to>
                                        <p:strVal val="visible"/>
                                      </p:to>
                                    </p:set>
                                    <p:animEffect transition="in" filter="fade">
                                      <p:cBhvr>
                                        <p:cTn id="12" dur="1000"/>
                                        <p:tgtEl>
                                          <p:spTgt spid="79897"/>
                                        </p:tgtEl>
                                      </p:cBhvr>
                                    </p:animEffect>
                                    <p:anim calcmode="lin" valueType="num">
                                      <p:cBhvr>
                                        <p:cTn id="13" dur="1000" fill="hold"/>
                                        <p:tgtEl>
                                          <p:spTgt spid="79897"/>
                                        </p:tgtEl>
                                        <p:attrNameLst>
                                          <p:attrName>ppt_x</p:attrName>
                                        </p:attrNameLst>
                                      </p:cBhvr>
                                      <p:tavLst>
                                        <p:tav tm="0">
                                          <p:val>
                                            <p:strVal val="#ppt_x"/>
                                          </p:val>
                                        </p:tav>
                                        <p:tav tm="100000">
                                          <p:val>
                                            <p:strVal val="#ppt_x"/>
                                          </p:val>
                                        </p:tav>
                                      </p:tavLst>
                                    </p:anim>
                                    <p:anim calcmode="lin" valueType="num">
                                      <p:cBhvr>
                                        <p:cTn id="14" dur="1000" fill="hold"/>
                                        <p:tgtEl>
                                          <p:spTgt spid="7989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repeatCount="2000" fill="hold" grpId="0" nodeType="clickEffect">
                                  <p:stCondLst>
                                    <p:cond delay="0"/>
                                  </p:stCondLst>
                                  <p:childTnLst>
                                    <p:set>
                                      <p:cBhvr>
                                        <p:cTn id="18" dur="1" fill="hold">
                                          <p:stCondLst>
                                            <p:cond delay="0"/>
                                          </p:stCondLst>
                                        </p:cTn>
                                        <p:tgtEl>
                                          <p:spTgt spid="79898"/>
                                        </p:tgtEl>
                                        <p:attrNameLst>
                                          <p:attrName>style.visibility</p:attrName>
                                        </p:attrNameLst>
                                      </p:cBhvr>
                                      <p:to>
                                        <p:strVal val="visible"/>
                                      </p:to>
                                    </p:set>
                                    <p:animEffect transition="in" filter="fade">
                                      <p:cBhvr>
                                        <p:cTn id="19" dur="1000"/>
                                        <p:tgtEl>
                                          <p:spTgt spid="79898"/>
                                        </p:tgtEl>
                                      </p:cBhvr>
                                    </p:animEffect>
                                    <p:anim calcmode="lin" valueType="num">
                                      <p:cBhvr>
                                        <p:cTn id="20" dur="1000" fill="hold"/>
                                        <p:tgtEl>
                                          <p:spTgt spid="79898"/>
                                        </p:tgtEl>
                                        <p:attrNameLst>
                                          <p:attrName>ppt_x</p:attrName>
                                        </p:attrNameLst>
                                      </p:cBhvr>
                                      <p:tavLst>
                                        <p:tav tm="0">
                                          <p:val>
                                            <p:strVal val="#ppt_x"/>
                                          </p:val>
                                        </p:tav>
                                        <p:tav tm="100000">
                                          <p:val>
                                            <p:strVal val="#ppt_x"/>
                                          </p:val>
                                        </p:tav>
                                      </p:tavLst>
                                    </p:anim>
                                    <p:anim calcmode="lin" valueType="num">
                                      <p:cBhvr>
                                        <p:cTn id="21" dur="1000" fill="hold"/>
                                        <p:tgtEl>
                                          <p:spTgt spid="7989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repeatCount="2000" fill="hold" grpId="0" nodeType="clickEffect">
                                  <p:stCondLst>
                                    <p:cond delay="0"/>
                                  </p:stCondLst>
                                  <p:childTnLst>
                                    <p:set>
                                      <p:cBhvr>
                                        <p:cTn id="25" dur="1" fill="hold">
                                          <p:stCondLst>
                                            <p:cond delay="0"/>
                                          </p:stCondLst>
                                        </p:cTn>
                                        <p:tgtEl>
                                          <p:spTgt spid="79899"/>
                                        </p:tgtEl>
                                        <p:attrNameLst>
                                          <p:attrName>style.visibility</p:attrName>
                                        </p:attrNameLst>
                                      </p:cBhvr>
                                      <p:to>
                                        <p:strVal val="visible"/>
                                      </p:to>
                                    </p:set>
                                    <p:animEffect transition="in" filter="fade">
                                      <p:cBhvr>
                                        <p:cTn id="26" dur="1000"/>
                                        <p:tgtEl>
                                          <p:spTgt spid="79899"/>
                                        </p:tgtEl>
                                      </p:cBhvr>
                                    </p:animEffect>
                                    <p:anim calcmode="lin" valueType="num">
                                      <p:cBhvr>
                                        <p:cTn id="27" dur="1000" fill="hold"/>
                                        <p:tgtEl>
                                          <p:spTgt spid="79899"/>
                                        </p:tgtEl>
                                        <p:attrNameLst>
                                          <p:attrName>ppt_x</p:attrName>
                                        </p:attrNameLst>
                                      </p:cBhvr>
                                      <p:tavLst>
                                        <p:tav tm="0">
                                          <p:val>
                                            <p:strVal val="#ppt_x"/>
                                          </p:val>
                                        </p:tav>
                                        <p:tav tm="100000">
                                          <p:val>
                                            <p:strVal val="#ppt_x"/>
                                          </p:val>
                                        </p:tav>
                                      </p:tavLst>
                                    </p:anim>
                                    <p:anim calcmode="lin" valueType="num">
                                      <p:cBhvr>
                                        <p:cTn id="28" dur="1000" fill="hold"/>
                                        <p:tgtEl>
                                          <p:spTgt spid="7989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79900"/>
                                        </p:tgtEl>
                                        <p:attrNameLst>
                                          <p:attrName>style.visibility</p:attrName>
                                        </p:attrNameLst>
                                      </p:cBhvr>
                                      <p:to>
                                        <p:strVal val="visible"/>
                                      </p:to>
                                    </p:set>
                                    <p:anim calcmode="lin" valueType="num">
                                      <p:cBhvr additive="base">
                                        <p:cTn id="33" dur="500" fill="hold"/>
                                        <p:tgtEl>
                                          <p:spTgt spid="79900"/>
                                        </p:tgtEl>
                                        <p:attrNameLst>
                                          <p:attrName>ppt_x</p:attrName>
                                        </p:attrNameLst>
                                      </p:cBhvr>
                                      <p:tavLst>
                                        <p:tav tm="0">
                                          <p:val>
                                            <p:strVal val="1+#ppt_w/2"/>
                                          </p:val>
                                        </p:tav>
                                        <p:tav tm="100000">
                                          <p:val>
                                            <p:strVal val="#ppt_x"/>
                                          </p:val>
                                        </p:tav>
                                      </p:tavLst>
                                    </p:anim>
                                    <p:anim calcmode="lin" valueType="num">
                                      <p:cBhvr additive="base">
                                        <p:cTn id="34" dur="500" fill="hold"/>
                                        <p:tgtEl>
                                          <p:spTgt spid="799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type.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79903"/>
                                        </p:tgtEl>
                                        <p:attrNameLst>
                                          <p:attrName>style.visibility</p:attrName>
                                        </p:attrNameLst>
                                      </p:cBhvr>
                                      <p:to>
                                        <p:strVal val="visible"/>
                                      </p:to>
                                    </p:set>
                                    <p:anim calcmode="lin" valueType="num">
                                      <p:cBhvr additive="base">
                                        <p:cTn id="39" dur="500" fill="hold"/>
                                        <p:tgtEl>
                                          <p:spTgt spid="79903"/>
                                        </p:tgtEl>
                                        <p:attrNameLst>
                                          <p:attrName>ppt_x</p:attrName>
                                        </p:attrNameLst>
                                      </p:cBhvr>
                                      <p:tavLst>
                                        <p:tav tm="0">
                                          <p:val>
                                            <p:strVal val="1+#ppt_w/2"/>
                                          </p:val>
                                        </p:tav>
                                        <p:tav tm="100000">
                                          <p:val>
                                            <p:strVal val="#ppt_x"/>
                                          </p:val>
                                        </p:tav>
                                      </p:tavLst>
                                    </p:anim>
                                    <p:anim calcmode="lin" valueType="num">
                                      <p:cBhvr additive="base">
                                        <p:cTn id="40" dur="500" fill="hold"/>
                                        <p:tgtEl>
                                          <p:spTgt spid="799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type.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79902"/>
                                        </p:tgtEl>
                                        <p:attrNameLst>
                                          <p:attrName>style.visibility</p:attrName>
                                        </p:attrNameLst>
                                      </p:cBhvr>
                                      <p:to>
                                        <p:strVal val="visible"/>
                                      </p:to>
                                    </p:set>
                                    <p:anim calcmode="lin" valueType="num">
                                      <p:cBhvr additive="base">
                                        <p:cTn id="45" dur="500" fill="hold"/>
                                        <p:tgtEl>
                                          <p:spTgt spid="79902"/>
                                        </p:tgtEl>
                                        <p:attrNameLst>
                                          <p:attrName>ppt_x</p:attrName>
                                        </p:attrNameLst>
                                      </p:cBhvr>
                                      <p:tavLst>
                                        <p:tav tm="0">
                                          <p:val>
                                            <p:strVal val="1+#ppt_w/2"/>
                                          </p:val>
                                        </p:tav>
                                        <p:tav tm="100000">
                                          <p:val>
                                            <p:strVal val="#ppt_x"/>
                                          </p:val>
                                        </p:tav>
                                      </p:tavLst>
                                    </p:anim>
                                    <p:anim calcmode="lin" valueType="num">
                                      <p:cBhvr additive="base">
                                        <p:cTn id="46" dur="500" fill="hold"/>
                                        <p:tgtEl>
                                          <p:spTgt spid="799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2" name="type.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79901"/>
                                        </p:tgtEl>
                                        <p:attrNameLst>
                                          <p:attrName>style.visibility</p:attrName>
                                        </p:attrNameLst>
                                      </p:cBhvr>
                                      <p:to>
                                        <p:strVal val="visible"/>
                                      </p:to>
                                    </p:set>
                                    <p:anim calcmode="lin" valueType="num">
                                      <p:cBhvr additive="base">
                                        <p:cTn id="51" dur="500" fill="hold"/>
                                        <p:tgtEl>
                                          <p:spTgt spid="79901"/>
                                        </p:tgtEl>
                                        <p:attrNameLst>
                                          <p:attrName>ppt_x</p:attrName>
                                        </p:attrNameLst>
                                      </p:cBhvr>
                                      <p:tavLst>
                                        <p:tav tm="0">
                                          <p:val>
                                            <p:strVal val="1+#ppt_w/2"/>
                                          </p:val>
                                        </p:tav>
                                        <p:tav tm="100000">
                                          <p:val>
                                            <p:strVal val="#ppt_x"/>
                                          </p:val>
                                        </p:tav>
                                      </p:tavLst>
                                    </p:anim>
                                    <p:anim calcmode="lin" valueType="num">
                                      <p:cBhvr additive="base">
                                        <p:cTn id="52" dur="500" fill="hold"/>
                                        <p:tgtEl>
                                          <p:spTgt spid="799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2" name="type.wav"/>
                                        </p:tgtEl>
                                      </p:cMediaNode>
                                    </p:audio>
                                  </p:subTnLst>
                                </p:cTn>
                              </p:par>
                            </p:childTnLst>
                          </p:cTn>
                        </p:par>
                      </p:childTnLst>
                    </p:cTn>
                  </p:par>
                  <p:par>
                    <p:cTn id="53" fill="hold">
                      <p:stCondLst>
                        <p:cond delay="indefinite"/>
                      </p:stCondLst>
                      <p:childTnLst>
                        <p:par>
                          <p:cTn id="54" fill="hold">
                            <p:stCondLst>
                              <p:cond delay="0"/>
                            </p:stCondLst>
                            <p:childTnLst>
                              <p:par>
                                <p:cTn id="55" presetID="47" presetClass="entr" presetSubtype="0" repeatCount="2000" fill="hold" grpId="0" nodeType="clickEffect">
                                  <p:stCondLst>
                                    <p:cond delay="0"/>
                                  </p:stCondLst>
                                  <p:childTnLst>
                                    <p:set>
                                      <p:cBhvr>
                                        <p:cTn id="56" dur="1" fill="hold">
                                          <p:stCondLst>
                                            <p:cond delay="0"/>
                                          </p:stCondLst>
                                        </p:cTn>
                                        <p:tgtEl>
                                          <p:spTgt spid="79904"/>
                                        </p:tgtEl>
                                        <p:attrNameLst>
                                          <p:attrName>style.visibility</p:attrName>
                                        </p:attrNameLst>
                                      </p:cBhvr>
                                      <p:to>
                                        <p:strVal val="visible"/>
                                      </p:to>
                                    </p:set>
                                    <p:animEffect transition="in" filter="fade">
                                      <p:cBhvr>
                                        <p:cTn id="57" dur="1000"/>
                                        <p:tgtEl>
                                          <p:spTgt spid="79904"/>
                                        </p:tgtEl>
                                      </p:cBhvr>
                                    </p:animEffect>
                                    <p:anim calcmode="lin" valueType="num">
                                      <p:cBhvr>
                                        <p:cTn id="58" dur="1000" fill="hold"/>
                                        <p:tgtEl>
                                          <p:spTgt spid="79904"/>
                                        </p:tgtEl>
                                        <p:attrNameLst>
                                          <p:attrName>ppt_x</p:attrName>
                                        </p:attrNameLst>
                                      </p:cBhvr>
                                      <p:tavLst>
                                        <p:tav tm="0">
                                          <p:val>
                                            <p:strVal val="#ppt_x"/>
                                          </p:val>
                                        </p:tav>
                                        <p:tav tm="100000">
                                          <p:val>
                                            <p:strVal val="#ppt_x"/>
                                          </p:val>
                                        </p:tav>
                                      </p:tavLst>
                                    </p:anim>
                                    <p:anim calcmode="lin" valueType="num">
                                      <p:cBhvr>
                                        <p:cTn id="59" dur="1000" fill="hold"/>
                                        <p:tgtEl>
                                          <p:spTgt spid="799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97" grpId="0"/>
      <p:bldP spid="79898" grpId="0"/>
      <p:bldP spid="79899" grpId="0"/>
      <p:bldP spid="79900" grpId="0"/>
      <p:bldP spid="79901" grpId="0"/>
      <p:bldP spid="79902" grpId="0"/>
      <p:bldP spid="79903" grpId="0"/>
      <p:bldP spid="7990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p:spPr>
        <p:txBody>
          <a:bodyPr/>
          <a:lstStyle/>
          <a:p>
            <a:fld id="{EABCC46D-5F46-4506-A6F9-489EBE238D18}" type="slidenum">
              <a:rPr lang="ar-SA" smtClean="0"/>
              <a:pPr/>
              <a:t>31</a:t>
            </a:fld>
            <a:endParaRPr lang="en-US" smtClean="0"/>
          </a:p>
        </p:txBody>
      </p:sp>
      <p:sp>
        <p:nvSpPr>
          <p:cNvPr id="78850" name="Text Box 2"/>
          <p:cNvSpPr txBox="1">
            <a:spLocks noChangeArrowheads="1"/>
          </p:cNvSpPr>
          <p:nvPr/>
        </p:nvSpPr>
        <p:spPr bwMode="auto">
          <a:xfrm>
            <a:off x="2052638" y="261938"/>
            <a:ext cx="1584325" cy="1006475"/>
          </a:xfrm>
          <a:prstGeom prst="rect">
            <a:avLst/>
          </a:prstGeom>
          <a:noFill/>
          <a:ln w="9525">
            <a:noFill/>
            <a:miter lim="800000"/>
            <a:headEnd/>
            <a:tailEnd/>
          </a:ln>
        </p:spPr>
        <p:txBody>
          <a:bodyPr>
            <a:spAutoFit/>
          </a:bodyPr>
          <a:lstStyle/>
          <a:p>
            <a:pPr algn="l" rtl="0">
              <a:spcBef>
                <a:spcPct val="50000"/>
              </a:spcBef>
            </a:pPr>
            <a:r>
              <a:rPr lang="en-US" sz="6000">
                <a:solidFill>
                  <a:schemeClr val="tx2"/>
                </a:solidFill>
                <a:latin typeface="Arial Black" pitchFamily="34" charset="0"/>
              </a:rPr>
              <a:t>CH</a:t>
            </a:r>
            <a:endParaRPr lang="en-US" sz="6000" baseline="-25000">
              <a:solidFill>
                <a:schemeClr val="tx2"/>
              </a:solidFill>
              <a:latin typeface="Arial Black" pitchFamily="34" charset="0"/>
            </a:endParaRPr>
          </a:p>
        </p:txBody>
      </p:sp>
      <p:sp>
        <p:nvSpPr>
          <p:cNvPr id="78851" name="Line 3"/>
          <p:cNvSpPr>
            <a:spLocks noChangeShapeType="1"/>
          </p:cNvSpPr>
          <p:nvPr/>
        </p:nvSpPr>
        <p:spPr bwMode="auto">
          <a:xfrm>
            <a:off x="3525838" y="765175"/>
            <a:ext cx="327025" cy="0"/>
          </a:xfrm>
          <a:prstGeom prst="line">
            <a:avLst/>
          </a:prstGeom>
          <a:noFill/>
          <a:ln w="76200">
            <a:solidFill>
              <a:schemeClr val="tx2"/>
            </a:solidFill>
            <a:round/>
            <a:headEnd/>
            <a:tailEnd/>
          </a:ln>
        </p:spPr>
        <p:txBody>
          <a:bodyPr/>
          <a:lstStyle/>
          <a:p>
            <a:endParaRPr lang="ar-AE"/>
          </a:p>
        </p:txBody>
      </p:sp>
      <p:sp>
        <p:nvSpPr>
          <p:cNvPr id="78852" name="Line 4"/>
          <p:cNvSpPr>
            <a:spLocks noChangeShapeType="1"/>
          </p:cNvSpPr>
          <p:nvPr/>
        </p:nvSpPr>
        <p:spPr bwMode="auto">
          <a:xfrm>
            <a:off x="2409825" y="1127125"/>
            <a:ext cx="1588" cy="358775"/>
          </a:xfrm>
          <a:prstGeom prst="line">
            <a:avLst/>
          </a:prstGeom>
          <a:noFill/>
          <a:ln w="76200">
            <a:solidFill>
              <a:srgbClr val="CC3300"/>
            </a:solidFill>
            <a:round/>
            <a:headEnd/>
            <a:tailEnd/>
          </a:ln>
        </p:spPr>
        <p:txBody>
          <a:bodyPr/>
          <a:lstStyle/>
          <a:p>
            <a:endParaRPr lang="ar-AE"/>
          </a:p>
        </p:txBody>
      </p:sp>
      <p:sp>
        <p:nvSpPr>
          <p:cNvPr id="78853" name="Line 5"/>
          <p:cNvSpPr>
            <a:spLocks noChangeShapeType="1"/>
          </p:cNvSpPr>
          <p:nvPr/>
        </p:nvSpPr>
        <p:spPr bwMode="auto">
          <a:xfrm>
            <a:off x="1722438" y="765175"/>
            <a:ext cx="328612" cy="0"/>
          </a:xfrm>
          <a:prstGeom prst="line">
            <a:avLst/>
          </a:prstGeom>
          <a:noFill/>
          <a:ln w="76200">
            <a:solidFill>
              <a:schemeClr val="tx2"/>
            </a:solidFill>
            <a:round/>
            <a:headEnd/>
            <a:tailEnd/>
          </a:ln>
        </p:spPr>
        <p:txBody>
          <a:bodyPr/>
          <a:lstStyle/>
          <a:p>
            <a:endParaRPr lang="ar-AE"/>
          </a:p>
        </p:txBody>
      </p:sp>
      <p:sp>
        <p:nvSpPr>
          <p:cNvPr id="78856" name="Text Box 8"/>
          <p:cNvSpPr txBox="1">
            <a:spLocks noChangeArrowheads="1"/>
          </p:cNvSpPr>
          <p:nvPr/>
        </p:nvSpPr>
        <p:spPr bwMode="auto">
          <a:xfrm>
            <a:off x="2036763" y="1414463"/>
            <a:ext cx="1166812" cy="1006475"/>
          </a:xfrm>
          <a:prstGeom prst="rect">
            <a:avLst/>
          </a:prstGeom>
          <a:noFill/>
          <a:ln w="9525">
            <a:noFill/>
            <a:miter lim="800000"/>
            <a:headEnd/>
            <a:tailEnd/>
          </a:ln>
        </p:spPr>
        <p:txBody>
          <a:bodyPr>
            <a:spAutoFit/>
          </a:bodyPr>
          <a:lstStyle/>
          <a:p>
            <a:pPr algn="l" rtl="0">
              <a:spcBef>
                <a:spcPct val="50000"/>
              </a:spcBef>
            </a:pPr>
            <a:r>
              <a:rPr lang="en-US" sz="6000">
                <a:solidFill>
                  <a:srgbClr val="CC3300"/>
                </a:solidFill>
                <a:latin typeface="Arial Black" pitchFamily="34" charset="0"/>
              </a:rPr>
              <a:t>Br</a:t>
            </a:r>
            <a:endParaRPr lang="en-US" sz="6000" baseline="-25000">
              <a:solidFill>
                <a:srgbClr val="CC3300"/>
              </a:solidFill>
              <a:latin typeface="Arial Black" pitchFamily="34" charset="0"/>
            </a:endParaRPr>
          </a:p>
        </p:txBody>
      </p:sp>
      <p:sp>
        <p:nvSpPr>
          <p:cNvPr id="78858" name="Text Box 10"/>
          <p:cNvSpPr txBox="1">
            <a:spLocks noChangeArrowheads="1"/>
          </p:cNvSpPr>
          <p:nvPr/>
        </p:nvSpPr>
        <p:spPr bwMode="auto">
          <a:xfrm>
            <a:off x="17463" y="263525"/>
            <a:ext cx="1817687" cy="1006475"/>
          </a:xfrm>
          <a:prstGeom prst="rect">
            <a:avLst/>
          </a:prstGeom>
          <a:noFill/>
          <a:ln w="9525">
            <a:noFill/>
            <a:miter lim="800000"/>
            <a:headEnd/>
            <a:tailEnd/>
          </a:ln>
        </p:spPr>
        <p:txBody>
          <a:bodyPr>
            <a:spAutoFit/>
          </a:bodyPr>
          <a:lstStyle/>
          <a:p>
            <a:pPr algn="l" rtl="0">
              <a:spcBef>
                <a:spcPct val="50000"/>
              </a:spcBef>
            </a:pPr>
            <a:r>
              <a:rPr lang="en-US" sz="6000">
                <a:solidFill>
                  <a:schemeClr val="tx2"/>
                </a:solidFill>
                <a:latin typeface="Arial Black" pitchFamily="34" charset="0"/>
              </a:rPr>
              <a:t>CH</a:t>
            </a:r>
            <a:r>
              <a:rPr lang="en-US" sz="6000" baseline="-25000">
                <a:solidFill>
                  <a:schemeClr val="tx2"/>
                </a:solidFill>
                <a:latin typeface="Arial Black" pitchFamily="34" charset="0"/>
              </a:rPr>
              <a:t>3</a:t>
            </a:r>
          </a:p>
        </p:txBody>
      </p:sp>
      <p:sp>
        <p:nvSpPr>
          <p:cNvPr id="78865" name="Text Box 17"/>
          <p:cNvSpPr txBox="1">
            <a:spLocks noChangeArrowheads="1"/>
          </p:cNvSpPr>
          <p:nvPr/>
        </p:nvSpPr>
        <p:spPr bwMode="auto">
          <a:xfrm>
            <a:off x="3940175" y="260350"/>
            <a:ext cx="2000250" cy="1006475"/>
          </a:xfrm>
          <a:prstGeom prst="rect">
            <a:avLst/>
          </a:prstGeom>
          <a:noFill/>
          <a:ln w="9525">
            <a:noFill/>
            <a:miter lim="800000"/>
            <a:headEnd/>
            <a:tailEnd/>
          </a:ln>
        </p:spPr>
        <p:txBody>
          <a:bodyPr>
            <a:spAutoFit/>
          </a:bodyPr>
          <a:lstStyle/>
          <a:p>
            <a:pPr algn="l" rtl="0">
              <a:spcBef>
                <a:spcPct val="50000"/>
              </a:spcBef>
            </a:pPr>
            <a:r>
              <a:rPr lang="en-US" sz="6000">
                <a:solidFill>
                  <a:schemeClr val="tx2"/>
                </a:solidFill>
                <a:latin typeface="Arial Black" pitchFamily="34" charset="0"/>
              </a:rPr>
              <a:t>CH</a:t>
            </a:r>
            <a:r>
              <a:rPr lang="en-US" sz="6000" baseline="-25000">
                <a:solidFill>
                  <a:schemeClr val="tx2"/>
                </a:solidFill>
                <a:latin typeface="Arial Black" pitchFamily="34" charset="0"/>
              </a:rPr>
              <a:t>3</a:t>
            </a:r>
          </a:p>
        </p:txBody>
      </p:sp>
      <p:sp>
        <p:nvSpPr>
          <p:cNvPr id="78871" name="Text Box 23"/>
          <p:cNvSpPr txBox="1">
            <a:spLocks noChangeArrowheads="1"/>
          </p:cNvSpPr>
          <p:nvPr/>
        </p:nvSpPr>
        <p:spPr bwMode="auto">
          <a:xfrm>
            <a:off x="5795963" y="115888"/>
            <a:ext cx="3167062" cy="649287"/>
          </a:xfrm>
          <a:prstGeom prst="rect">
            <a:avLst/>
          </a:prstGeom>
          <a:blipFill>
            <a:blip r:embed="rId3"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SA" sz="36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سم كلا مما </a:t>
            </a:r>
            <a:r>
              <a:rPr lang="ar-SA" sz="3600" b="1" kern="0" spc="50" dirty="0" err="1">
                <a:ln w="11430"/>
                <a:solidFill>
                  <a:srgbClr val="CC0099"/>
                </a:solidFill>
                <a:effectLst>
                  <a:outerShdw blurRad="76200" dist="50800" dir="5400000" algn="tl" rotWithShape="0">
                    <a:srgbClr val="000000">
                      <a:alpha val="65000"/>
                    </a:srgbClr>
                  </a:outerShdw>
                </a:effectLst>
                <a:latin typeface="+mj-lt"/>
                <a:ea typeface="+mj-ea"/>
                <a:cs typeface="+mj-cs"/>
              </a:rPr>
              <a:t>يلي :</a:t>
            </a:r>
            <a:endParaRPr lang="en-US" sz="3600" b="1" kern="0" spc="50" dirty="0">
              <a:ln w="11430"/>
              <a:solidFill>
                <a:srgbClr val="CC0099"/>
              </a:solidFill>
              <a:effectLst>
                <a:outerShdw blurRad="76200" dist="50800" dir="5400000" algn="tl" rotWithShape="0">
                  <a:srgbClr val="000000">
                    <a:alpha val="65000"/>
                  </a:srgbClr>
                </a:outerShdw>
              </a:effectLst>
              <a:latin typeface="+mj-lt"/>
              <a:ea typeface="+mj-ea"/>
              <a:cs typeface="+mj-cs"/>
            </a:endParaRPr>
          </a:p>
        </p:txBody>
      </p:sp>
      <p:sp>
        <p:nvSpPr>
          <p:cNvPr id="78872" name="Oval 24"/>
          <p:cNvSpPr>
            <a:spLocks noChangeArrowheads="1"/>
          </p:cNvSpPr>
          <p:nvPr/>
        </p:nvSpPr>
        <p:spPr bwMode="auto">
          <a:xfrm>
            <a:off x="107950" y="44450"/>
            <a:ext cx="358775" cy="431800"/>
          </a:xfrm>
          <a:prstGeom prst="ellipse">
            <a:avLst/>
          </a:prstGeom>
          <a:noFill/>
          <a:ln w="76200">
            <a:noFill/>
            <a:round/>
            <a:headEnd/>
            <a:tailEnd/>
          </a:ln>
        </p:spPr>
        <p:txBody>
          <a:bodyPr wrap="none" anchor="ctr"/>
          <a:lstStyle/>
          <a:p>
            <a:pPr algn="ctr"/>
            <a:r>
              <a:rPr lang="en-US" b="1">
                <a:solidFill>
                  <a:schemeClr val="accent2"/>
                </a:solidFill>
                <a:cs typeface="Times New Roman" pitchFamily="18" charset="0"/>
              </a:rPr>
              <a:t>1</a:t>
            </a:r>
          </a:p>
        </p:txBody>
      </p:sp>
      <p:sp>
        <p:nvSpPr>
          <p:cNvPr id="78873" name="Oval 25"/>
          <p:cNvSpPr>
            <a:spLocks noChangeArrowheads="1"/>
          </p:cNvSpPr>
          <p:nvPr/>
        </p:nvSpPr>
        <p:spPr bwMode="auto">
          <a:xfrm>
            <a:off x="2125663" y="44450"/>
            <a:ext cx="358775" cy="431800"/>
          </a:xfrm>
          <a:prstGeom prst="ellipse">
            <a:avLst/>
          </a:prstGeom>
          <a:noFill/>
          <a:ln w="76200">
            <a:noFill/>
            <a:round/>
            <a:headEnd/>
            <a:tailEnd/>
          </a:ln>
        </p:spPr>
        <p:txBody>
          <a:bodyPr wrap="none" anchor="ctr"/>
          <a:lstStyle/>
          <a:p>
            <a:pPr algn="ctr"/>
            <a:r>
              <a:rPr lang="en-US" b="1">
                <a:solidFill>
                  <a:schemeClr val="accent2"/>
                </a:solidFill>
                <a:cs typeface="Times New Roman" pitchFamily="18" charset="0"/>
              </a:rPr>
              <a:t>2</a:t>
            </a:r>
          </a:p>
        </p:txBody>
      </p:sp>
      <p:sp>
        <p:nvSpPr>
          <p:cNvPr id="78874" name="Oval 26"/>
          <p:cNvSpPr>
            <a:spLocks noChangeArrowheads="1"/>
          </p:cNvSpPr>
          <p:nvPr/>
        </p:nvSpPr>
        <p:spPr bwMode="auto">
          <a:xfrm>
            <a:off x="3925888" y="44450"/>
            <a:ext cx="358775" cy="431800"/>
          </a:xfrm>
          <a:prstGeom prst="ellipse">
            <a:avLst/>
          </a:prstGeom>
          <a:noFill/>
          <a:ln w="76200">
            <a:noFill/>
            <a:round/>
            <a:headEnd/>
            <a:tailEnd/>
          </a:ln>
        </p:spPr>
        <p:txBody>
          <a:bodyPr wrap="none" anchor="ctr"/>
          <a:lstStyle/>
          <a:p>
            <a:pPr algn="ctr"/>
            <a:r>
              <a:rPr lang="en-US" b="1">
                <a:solidFill>
                  <a:schemeClr val="accent2"/>
                </a:solidFill>
                <a:cs typeface="Times New Roman" pitchFamily="18" charset="0"/>
              </a:rPr>
              <a:t>3</a:t>
            </a:r>
          </a:p>
        </p:txBody>
      </p:sp>
      <p:sp>
        <p:nvSpPr>
          <p:cNvPr id="78875" name="Text Box 27"/>
          <p:cNvSpPr txBox="1">
            <a:spLocks noChangeArrowheads="1"/>
          </p:cNvSpPr>
          <p:nvPr/>
        </p:nvSpPr>
        <p:spPr bwMode="auto">
          <a:xfrm>
            <a:off x="4859338" y="1844675"/>
            <a:ext cx="1800225" cy="711200"/>
          </a:xfrm>
          <a:prstGeom prst="rect">
            <a:avLst/>
          </a:prstGeom>
          <a:noFill/>
          <a:ln w="9525">
            <a:noFill/>
            <a:miter lim="800000"/>
            <a:headEnd/>
            <a:tailEnd/>
          </a:ln>
        </p:spPr>
        <p:txBody>
          <a:bodyPr anchor="ctr"/>
          <a:lstStyle/>
          <a:p>
            <a:pPr>
              <a:spcBef>
                <a:spcPct val="50000"/>
              </a:spcBef>
            </a:pPr>
            <a:r>
              <a:rPr lang="ar-SA" sz="4800" b="1" dirty="0" err="1">
                <a:solidFill>
                  <a:schemeClr val="accent2"/>
                </a:solidFill>
              </a:rPr>
              <a:t>بروبان</a:t>
            </a:r>
            <a:endParaRPr lang="en-US" sz="4800" b="1" dirty="0">
              <a:solidFill>
                <a:schemeClr val="accent2"/>
              </a:solidFill>
            </a:endParaRPr>
          </a:p>
        </p:txBody>
      </p:sp>
      <p:sp>
        <p:nvSpPr>
          <p:cNvPr id="78876" name="Text Box 28"/>
          <p:cNvSpPr txBox="1">
            <a:spLocks noChangeArrowheads="1"/>
          </p:cNvSpPr>
          <p:nvPr/>
        </p:nvSpPr>
        <p:spPr bwMode="auto">
          <a:xfrm>
            <a:off x="6659563" y="1844675"/>
            <a:ext cx="1582737" cy="711200"/>
          </a:xfrm>
          <a:prstGeom prst="rect">
            <a:avLst/>
          </a:prstGeom>
          <a:noFill/>
          <a:ln w="9525">
            <a:noFill/>
            <a:miter lim="800000"/>
            <a:headEnd/>
            <a:tailEnd/>
          </a:ln>
        </p:spPr>
        <p:txBody>
          <a:bodyPr anchor="ctr"/>
          <a:lstStyle/>
          <a:p>
            <a:pPr>
              <a:spcBef>
                <a:spcPct val="50000"/>
              </a:spcBef>
            </a:pPr>
            <a:r>
              <a:rPr lang="ar-SA" sz="4800" b="1" dirty="0" err="1">
                <a:solidFill>
                  <a:srgbClr val="FF0000"/>
                </a:solidFill>
              </a:rPr>
              <a:t>برومو</a:t>
            </a:r>
            <a:endParaRPr lang="en-US" sz="4800" b="1" dirty="0">
              <a:solidFill>
                <a:srgbClr val="FF0000"/>
              </a:solidFill>
            </a:endParaRPr>
          </a:p>
        </p:txBody>
      </p:sp>
      <p:sp>
        <p:nvSpPr>
          <p:cNvPr id="78877" name="Oval 29"/>
          <p:cNvSpPr>
            <a:spLocks noChangeArrowheads="1"/>
          </p:cNvSpPr>
          <p:nvPr/>
        </p:nvSpPr>
        <p:spPr bwMode="auto">
          <a:xfrm>
            <a:off x="8315325" y="1700213"/>
            <a:ext cx="720725" cy="936625"/>
          </a:xfrm>
          <a:prstGeom prst="ellipse">
            <a:avLst/>
          </a:prstGeom>
          <a:solidFill>
            <a:schemeClr val="accent5">
              <a:lumMod val="20000"/>
              <a:lumOff val="80000"/>
            </a:schemeClr>
          </a:solidFill>
          <a:ln w="76200">
            <a:noFill/>
            <a:round/>
            <a:headEnd/>
            <a:tailEnd/>
          </a:ln>
          <a:effectLst/>
        </p:spPr>
        <p:txBody>
          <a:bodyPr wrap="none" anchor="ctr"/>
          <a:lstStyle/>
          <a:p>
            <a:pPr algn="ctr">
              <a:defRPr/>
            </a:pPr>
            <a:r>
              <a:rPr lang="en-US" sz="4800" b="1" dirty="0">
                <a:solidFill>
                  <a:srgbClr val="CC3300"/>
                </a:solidFill>
                <a:cs typeface="Times New Roman" pitchFamily="18" charset="0"/>
              </a:rPr>
              <a:t>2</a:t>
            </a:r>
            <a:r>
              <a:rPr lang="ar-SA" sz="4800" b="1" dirty="0">
                <a:solidFill>
                  <a:srgbClr val="CC3300"/>
                </a:solidFill>
                <a:cs typeface="Times New Roman" pitchFamily="18" charset="0"/>
              </a:rPr>
              <a:t>-</a:t>
            </a:r>
            <a:endParaRPr lang="en-US" sz="4800" b="1" dirty="0">
              <a:solidFill>
                <a:srgbClr val="CC3300"/>
              </a:solidFill>
              <a:cs typeface="Times New Roman" pitchFamily="18" charset="0"/>
            </a:endParaRPr>
          </a:p>
        </p:txBody>
      </p:sp>
      <p:sp>
        <p:nvSpPr>
          <p:cNvPr id="30737" name="Line 54"/>
          <p:cNvSpPr>
            <a:spLocks noChangeShapeType="1"/>
          </p:cNvSpPr>
          <p:nvPr/>
        </p:nvSpPr>
        <p:spPr bwMode="auto">
          <a:xfrm flipH="1">
            <a:off x="0" y="3068638"/>
            <a:ext cx="9144000" cy="0"/>
          </a:xfrm>
          <a:prstGeom prst="line">
            <a:avLst/>
          </a:prstGeom>
          <a:noFill/>
          <a:ln w="76200">
            <a:solidFill>
              <a:schemeClr val="tx1"/>
            </a:solidFill>
            <a:round/>
            <a:headEnd/>
            <a:tailEnd/>
          </a:ln>
        </p:spPr>
        <p:txBody>
          <a:bodyPr/>
          <a:lstStyle/>
          <a:p>
            <a:endParaRPr lang="ar-AE"/>
          </a:p>
        </p:txBody>
      </p:sp>
      <p:sp>
        <p:nvSpPr>
          <p:cNvPr id="78912" name="Text Box 64"/>
          <p:cNvSpPr txBox="1">
            <a:spLocks noChangeArrowheads="1"/>
          </p:cNvSpPr>
          <p:nvPr/>
        </p:nvSpPr>
        <p:spPr bwMode="auto">
          <a:xfrm>
            <a:off x="2268538" y="4583113"/>
            <a:ext cx="1584325" cy="1006475"/>
          </a:xfrm>
          <a:prstGeom prst="rect">
            <a:avLst/>
          </a:prstGeom>
          <a:noFill/>
          <a:ln w="9525">
            <a:noFill/>
            <a:miter lim="800000"/>
            <a:headEnd/>
            <a:tailEnd/>
          </a:ln>
        </p:spPr>
        <p:txBody>
          <a:bodyPr>
            <a:spAutoFit/>
          </a:bodyPr>
          <a:lstStyle/>
          <a:p>
            <a:pPr algn="l" rtl="0">
              <a:spcBef>
                <a:spcPct val="50000"/>
              </a:spcBef>
            </a:pPr>
            <a:r>
              <a:rPr lang="en-US" sz="6000">
                <a:solidFill>
                  <a:schemeClr val="tx2"/>
                </a:solidFill>
                <a:latin typeface="Arial Black" pitchFamily="34" charset="0"/>
              </a:rPr>
              <a:t>CH</a:t>
            </a:r>
            <a:endParaRPr lang="en-US" sz="6000" baseline="-25000">
              <a:solidFill>
                <a:schemeClr val="tx2"/>
              </a:solidFill>
              <a:latin typeface="Arial Black" pitchFamily="34" charset="0"/>
            </a:endParaRPr>
          </a:p>
        </p:txBody>
      </p:sp>
      <p:sp>
        <p:nvSpPr>
          <p:cNvPr id="78913" name="Line 65"/>
          <p:cNvSpPr>
            <a:spLocks noChangeShapeType="1"/>
          </p:cNvSpPr>
          <p:nvPr/>
        </p:nvSpPr>
        <p:spPr bwMode="auto">
          <a:xfrm>
            <a:off x="3741738" y="5086350"/>
            <a:ext cx="327025" cy="0"/>
          </a:xfrm>
          <a:prstGeom prst="line">
            <a:avLst/>
          </a:prstGeom>
          <a:noFill/>
          <a:ln w="76200">
            <a:solidFill>
              <a:schemeClr val="tx2"/>
            </a:solidFill>
            <a:round/>
            <a:headEnd/>
            <a:tailEnd/>
          </a:ln>
        </p:spPr>
        <p:txBody>
          <a:bodyPr/>
          <a:lstStyle/>
          <a:p>
            <a:endParaRPr lang="ar-AE"/>
          </a:p>
        </p:txBody>
      </p:sp>
      <p:sp>
        <p:nvSpPr>
          <p:cNvPr id="78914" name="Line 66"/>
          <p:cNvSpPr>
            <a:spLocks noChangeShapeType="1"/>
          </p:cNvSpPr>
          <p:nvPr/>
        </p:nvSpPr>
        <p:spPr bwMode="auto">
          <a:xfrm>
            <a:off x="2625725" y="4221163"/>
            <a:ext cx="1588" cy="358775"/>
          </a:xfrm>
          <a:prstGeom prst="line">
            <a:avLst/>
          </a:prstGeom>
          <a:noFill/>
          <a:ln w="76200">
            <a:solidFill>
              <a:schemeClr val="tx2"/>
            </a:solidFill>
            <a:round/>
            <a:headEnd/>
            <a:tailEnd/>
          </a:ln>
        </p:spPr>
        <p:txBody>
          <a:bodyPr/>
          <a:lstStyle/>
          <a:p>
            <a:endParaRPr lang="ar-AE"/>
          </a:p>
        </p:txBody>
      </p:sp>
      <p:sp>
        <p:nvSpPr>
          <p:cNvPr id="78915" name="Line 67"/>
          <p:cNvSpPr>
            <a:spLocks noChangeShapeType="1"/>
          </p:cNvSpPr>
          <p:nvPr/>
        </p:nvSpPr>
        <p:spPr bwMode="auto">
          <a:xfrm>
            <a:off x="1938338" y="5086350"/>
            <a:ext cx="328612" cy="0"/>
          </a:xfrm>
          <a:prstGeom prst="line">
            <a:avLst/>
          </a:prstGeom>
          <a:noFill/>
          <a:ln w="76200">
            <a:solidFill>
              <a:schemeClr val="tx2"/>
            </a:solidFill>
            <a:round/>
            <a:headEnd/>
            <a:tailEnd/>
          </a:ln>
        </p:spPr>
        <p:txBody>
          <a:bodyPr/>
          <a:lstStyle/>
          <a:p>
            <a:endParaRPr lang="ar-AE"/>
          </a:p>
        </p:txBody>
      </p:sp>
      <p:sp>
        <p:nvSpPr>
          <p:cNvPr id="78916" name="Text Box 68"/>
          <p:cNvSpPr txBox="1">
            <a:spLocks noChangeArrowheads="1"/>
          </p:cNvSpPr>
          <p:nvPr/>
        </p:nvSpPr>
        <p:spPr bwMode="auto">
          <a:xfrm>
            <a:off x="2252663" y="3284538"/>
            <a:ext cx="806450" cy="1006475"/>
          </a:xfrm>
          <a:prstGeom prst="rect">
            <a:avLst/>
          </a:prstGeom>
          <a:noFill/>
          <a:ln w="9525">
            <a:noFill/>
            <a:miter lim="800000"/>
            <a:headEnd/>
            <a:tailEnd/>
          </a:ln>
        </p:spPr>
        <p:txBody>
          <a:bodyPr>
            <a:spAutoFit/>
          </a:bodyPr>
          <a:lstStyle/>
          <a:p>
            <a:pPr algn="l" rtl="0">
              <a:spcBef>
                <a:spcPct val="50000"/>
              </a:spcBef>
            </a:pPr>
            <a:r>
              <a:rPr lang="en-US" sz="6000">
                <a:solidFill>
                  <a:schemeClr val="tx2"/>
                </a:solidFill>
                <a:latin typeface="Arial Black" pitchFamily="34" charset="0"/>
              </a:rPr>
              <a:t>F</a:t>
            </a:r>
            <a:endParaRPr lang="en-US" sz="6000" baseline="-25000">
              <a:solidFill>
                <a:schemeClr val="tx2"/>
              </a:solidFill>
              <a:latin typeface="Arial Black" pitchFamily="34" charset="0"/>
            </a:endParaRPr>
          </a:p>
        </p:txBody>
      </p:sp>
      <p:sp>
        <p:nvSpPr>
          <p:cNvPr id="78917" name="Text Box 69"/>
          <p:cNvSpPr txBox="1">
            <a:spLocks noChangeArrowheads="1"/>
          </p:cNvSpPr>
          <p:nvPr/>
        </p:nvSpPr>
        <p:spPr bwMode="auto">
          <a:xfrm>
            <a:off x="233363" y="4584700"/>
            <a:ext cx="1817687" cy="1006475"/>
          </a:xfrm>
          <a:prstGeom prst="rect">
            <a:avLst/>
          </a:prstGeom>
          <a:noFill/>
          <a:ln w="9525">
            <a:noFill/>
            <a:miter lim="800000"/>
            <a:headEnd/>
            <a:tailEnd/>
          </a:ln>
        </p:spPr>
        <p:txBody>
          <a:bodyPr>
            <a:spAutoFit/>
          </a:bodyPr>
          <a:lstStyle/>
          <a:p>
            <a:pPr algn="l" rtl="0">
              <a:spcBef>
                <a:spcPct val="50000"/>
              </a:spcBef>
            </a:pPr>
            <a:r>
              <a:rPr lang="en-US" sz="6000">
                <a:solidFill>
                  <a:schemeClr val="tx2"/>
                </a:solidFill>
                <a:latin typeface="Arial Black" pitchFamily="34" charset="0"/>
              </a:rPr>
              <a:t>CH</a:t>
            </a:r>
            <a:r>
              <a:rPr lang="en-US" sz="6000" baseline="-25000">
                <a:solidFill>
                  <a:schemeClr val="tx2"/>
                </a:solidFill>
                <a:latin typeface="Arial Black" pitchFamily="34" charset="0"/>
              </a:rPr>
              <a:t>3</a:t>
            </a:r>
          </a:p>
        </p:txBody>
      </p:sp>
      <p:sp>
        <p:nvSpPr>
          <p:cNvPr id="78918" name="Text Box 70"/>
          <p:cNvSpPr txBox="1">
            <a:spLocks noChangeArrowheads="1"/>
          </p:cNvSpPr>
          <p:nvPr/>
        </p:nvSpPr>
        <p:spPr bwMode="auto">
          <a:xfrm>
            <a:off x="6100763" y="4508500"/>
            <a:ext cx="2000250" cy="1006475"/>
          </a:xfrm>
          <a:prstGeom prst="rect">
            <a:avLst/>
          </a:prstGeom>
          <a:noFill/>
          <a:ln w="9525">
            <a:noFill/>
            <a:miter lim="800000"/>
            <a:headEnd/>
            <a:tailEnd/>
          </a:ln>
        </p:spPr>
        <p:txBody>
          <a:bodyPr>
            <a:spAutoFit/>
          </a:bodyPr>
          <a:lstStyle/>
          <a:p>
            <a:pPr algn="l" rtl="0">
              <a:spcBef>
                <a:spcPct val="50000"/>
              </a:spcBef>
            </a:pPr>
            <a:r>
              <a:rPr lang="en-US" sz="6000">
                <a:solidFill>
                  <a:schemeClr val="tx2"/>
                </a:solidFill>
                <a:latin typeface="Arial Black" pitchFamily="34" charset="0"/>
              </a:rPr>
              <a:t>CH</a:t>
            </a:r>
            <a:r>
              <a:rPr lang="en-US" sz="6000" baseline="-25000">
                <a:solidFill>
                  <a:schemeClr val="tx2"/>
                </a:solidFill>
                <a:latin typeface="Arial Black" pitchFamily="34" charset="0"/>
              </a:rPr>
              <a:t>2</a:t>
            </a:r>
          </a:p>
        </p:txBody>
      </p:sp>
      <p:sp>
        <p:nvSpPr>
          <p:cNvPr id="78919" name="Oval 71"/>
          <p:cNvSpPr>
            <a:spLocks noChangeArrowheads="1"/>
          </p:cNvSpPr>
          <p:nvPr/>
        </p:nvSpPr>
        <p:spPr bwMode="auto">
          <a:xfrm>
            <a:off x="6518275" y="5300663"/>
            <a:ext cx="358775" cy="431800"/>
          </a:xfrm>
          <a:prstGeom prst="ellipse">
            <a:avLst/>
          </a:prstGeom>
          <a:noFill/>
          <a:ln w="76200">
            <a:noFill/>
            <a:round/>
            <a:headEnd/>
            <a:tailEnd/>
          </a:ln>
        </p:spPr>
        <p:txBody>
          <a:bodyPr wrap="none" anchor="ctr"/>
          <a:lstStyle/>
          <a:p>
            <a:pPr algn="ctr"/>
            <a:r>
              <a:rPr lang="en-US" b="1">
                <a:solidFill>
                  <a:schemeClr val="accent2"/>
                </a:solidFill>
                <a:cs typeface="Times New Roman" pitchFamily="18" charset="0"/>
              </a:rPr>
              <a:t>1</a:t>
            </a:r>
          </a:p>
        </p:txBody>
      </p:sp>
      <p:sp>
        <p:nvSpPr>
          <p:cNvPr id="78920" name="Oval 72"/>
          <p:cNvSpPr>
            <a:spLocks noChangeArrowheads="1"/>
          </p:cNvSpPr>
          <p:nvPr/>
        </p:nvSpPr>
        <p:spPr bwMode="auto">
          <a:xfrm>
            <a:off x="4427538" y="5373688"/>
            <a:ext cx="358775" cy="431800"/>
          </a:xfrm>
          <a:prstGeom prst="ellipse">
            <a:avLst/>
          </a:prstGeom>
          <a:noFill/>
          <a:ln w="76200">
            <a:noFill/>
            <a:round/>
            <a:headEnd/>
            <a:tailEnd/>
          </a:ln>
        </p:spPr>
        <p:txBody>
          <a:bodyPr wrap="none" anchor="ctr"/>
          <a:lstStyle/>
          <a:p>
            <a:pPr algn="ctr"/>
            <a:r>
              <a:rPr lang="en-US" b="1">
                <a:solidFill>
                  <a:schemeClr val="accent2"/>
                </a:solidFill>
                <a:cs typeface="Times New Roman" pitchFamily="18" charset="0"/>
              </a:rPr>
              <a:t>2</a:t>
            </a:r>
          </a:p>
        </p:txBody>
      </p:sp>
      <p:sp>
        <p:nvSpPr>
          <p:cNvPr id="78921" name="Oval 73"/>
          <p:cNvSpPr>
            <a:spLocks noChangeArrowheads="1"/>
          </p:cNvSpPr>
          <p:nvPr/>
        </p:nvSpPr>
        <p:spPr bwMode="auto">
          <a:xfrm>
            <a:off x="2411413" y="5445125"/>
            <a:ext cx="358775" cy="431800"/>
          </a:xfrm>
          <a:prstGeom prst="ellipse">
            <a:avLst/>
          </a:prstGeom>
          <a:noFill/>
          <a:ln w="76200">
            <a:noFill/>
            <a:round/>
            <a:headEnd/>
            <a:tailEnd/>
          </a:ln>
        </p:spPr>
        <p:txBody>
          <a:bodyPr wrap="none" anchor="ctr"/>
          <a:lstStyle/>
          <a:p>
            <a:pPr algn="ctr"/>
            <a:r>
              <a:rPr lang="en-US" b="1">
                <a:solidFill>
                  <a:schemeClr val="accent2"/>
                </a:solidFill>
                <a:cs typeface="Times New Roman" pitchFamily="18" charset="0"/>
              </a:rPr>
              <a:t>3</a:t>
            </a:r>
          </a:p>
        </p:txBody>
      </p:sp>
      <p:sp>
        <p:nvSpPr>
          <p:cNvPr id="78923" name="Text Box 75"/>
          <p:cNvSpPr txBox="1">
            <a:spLocks noChangeArrowheads="1"/>
          </p:cNvSpPr>
          <p:nvPr/>
        </p:nvSpPr>
        <p:spPr bwMode="auto">
          <a:xfrm>
            <a:off x="4211638" y="4583113"/>
            <a:ext cx="1584325" cy="1006475"/>
          </a:xfrm>
          <a:prstGeom prst="rect">
            <a:avLst/>
          </a:prstGeom>
          <a:noFill/>
          <a:ln w="9525">
            <a:noFill/>
            <a:miter lim="800000"/>
            <a:headEnd/>
            <a:tailEnd/>
          </a:ln>
        </p:spPr>
        <p:txBody>
          <a:bodyPr>
            <a:spAutoFit/>
          </a:bodyPr>
          <a:lstStyle/>
          <a:p>
            <a:pPr algn="l" rtl="0">
              <a:spcBef>
                <a:spcPct val="50000"/>
              </a:spcBef>
            </a:pPr>
            <a:r>
              <a:rPr lang="en-US" sz="6000">
                <a:solidFill>
                  <a:schemeClr val="tx2"/>
                </a:solidFill>
                <a:latin typeface="Arial Black" pitchFamily="34" charset="0"/>
              </a:rPr>
              <a:t>CH</a:t>
            </a:r>
            <a:endParaRPr lang="en-US" sz="6000" baseline="-25000">
              <a:solidFill>
                <a:schemeClr val="tx2"/>
              </a:solidFill>
              <a:latin typeface="Arial Black" pitchFamily="34" charset="0"/>
            </a:endParaRPr>
          </a:p>
        </p:txBody>
      </p:sp>
      <p:sp>
        <p:nvSpPr>
          <p:cNvPr id="78924" name="Line 76"/>
          <p:cNvSpPr>
            <a:spLocks noChangeShapeType="1"/>
          </p:cNvSpPr>
          <p:nvPr/>
        </p:nvSpPr>
        <p:spPr bwMode="auto">
          <a:xfrm>
            <a:off x="5684838" y="5086350"/>
            <a:ext cx="327025" cy="0"/>
          </a:xfrm>
          <a:prstGeom prst="line">
            <a:avLst/>
          </a:prstGeom>
          <a:noFill/>
          <a:ln w="76200">
            <a:solidFill>
              <a:schemeClr val="tx2"/>
            </a:solidFill>
            <a:round/>
            <a:headEnd/>
            <a:tailEnd/>
          </a:ln>
        </p:spPr>
        <p:txBody>
          <a:bodyPr/>
          <a:lstStyle/>
          <a:p>
            <a:endParaRPr lang="ar-AE"/>
          </a:p>
        </p:txBody>
      </p:sp>
      <p:sp>
        <p:nvSpPr>
          <p:cNvPr id="78925" name="Line 77"/>
          <p:cNvSpPr>
            <a:spLocks noChangeShapeType="1"/>
          </p:cNvSpPr>
          <p:nvPr/>
        </p:nvSpPr>
        <p:spPr bwMode="auto">
          <a:xfrm>
            <a:off x="4568825" y="4221163"/>
            <a:ext cx="1588" cy="358775"/>
          </a:xfrm>
          <a:prstGeom prst="line">
            <a:avLst/>
          </a:prstGeom>
          <a:noFill/>
          <a:ln w="76200">
            <a:solidFill>
              <a:schemeClr val="tx2"/>
            </a:solidFill>
            <a:round/>
            <a:headEnd/>
            <a:tailEnd/>
          </a:ln>
        </p:spPr>
        <p:txBody>
          <a:bodyPr/>
          <a:lstStyle/>
          <a:p>
            <a:endParaRPr lang="ar-AE"/>
          </a:p>
        </p:txBody>
      </p:sp>
      <p:sp>
        <p:nvSpPr>
          <p:cNvPr id="78926" name="Text Box 78"/>
          <p:cNvSpPr txBox="1">
            <a:spLocks noChangeArrowheads="1"/>
          </p:cNvSpPr>
          <p:nvPr/>
        </p:nvSpPr>
        <p:spPr bwMode="auto">
          <a:xfrm>
            <a:off x="4195763" y="3284538"/>
            <a:ext cx="808037" cy="1006475"/>
          </a:xfrm>
          <a:prstGeom prst="rect">
            <a:avLst/>
          </a:prstGeom>
          <a:noFill/>
          <a:ln w="9525">
            <a:noFill/>
            <a:miter lim="800000"/>
            <a:headEnd/>
            <a:tailEnd/>
          </a:ln>
        </p:spPr>
        <p:txBody>
          <a:bodyPr>
            <a:spAutoFit/>
          </a:bodyPr>
          <a:lstStyle/>
          <a:p>
            <a:pPr algn="l" rtl="0">
              <a:spcBef>
                <a:spcPct val="50000"/>
              </a:spcBef>
            </a:pPr>
            <a:r>
              <a:rPr lang="en-US" sz="6000">
                <a:solidFill>
                  <a:schemeClr val="tx2"/>
                </a:solidFill>
                <a:latin typeface="Arial Black" pitchFamily="34" charset="0"/>
              </a:rPr>
              <a:t>F</a:t>
            </a:r>
            <a:endParaRPr lang="en-US" sz="6000" baseline="-25000">
              <a:solidFill>
                <a:schemeClr val="tx2"/>
              </a:solidFill>
              <a:latin typeface="Arial Black" pitchFamily="34" charset="0"/>
            </a:endParaRPr>
          </a:p>
        </p:txBody>
      </p:sp>
      <p:sp>
        <p:nvSpPr>
          <p:cNvPr id="78927" name="Line 79"/>
          <p:cNvSpPr>
            <a:spLocks noChangeShapeType="1"/>
          </p:cNvSpPr>
          <p:nvPr/>
        </p:nvSpPr>
        <p:spPr bwMode="auto">
          <a:xfrm>
            <a:off x="6515100" y="4221163"/>
            <a:ext cx="1588" cy="358775"/>
          </a:xfrm>
          <a:prstGeom prst="line">
            <a:avLst/>
          </a:prstGeom>
          <a:noFill/>
          <a:ln w="76200">
            <a:solidFill>
              <a:schemeClr val="tx2"/>
            </a:solidFill>
            <a:round/>
            <a:headEnd/>
            <a:tailEnd/>
          </a:ln>
        </p:spPr>
        <p:txBody>
          <a:bodyPr/>
          <a:lstStyle/>
          <a:p>
            <a:endParaRPr lang="ar-AE"/>
          </a:p>
        </p:txBody>
      </p:sp>
      <p:sp>
        <p:nvSpPr>
          <p:cNvPr id="78928" name="Text Box 80"/>
          <p:cNvSpPr txBox="1">
            <a:spLocks noChangeArrowheads="1"/>
          </p:cNvSpPr>
          <p:nvPr/>
        </p:nvSpPr>
        <p:spPr bwMode="auto">
          <a:xfrm>
            <a:off x="6142038" y="3284538"/>
            <a:ext cx="735012" cy="1006475"/>
          </a:xfrm>
          <a:prstGeom prst="rect">
            <a:avLst/>
          </a:prstGeom>
          <a:noFill/>
          <a:ln w="9525">
            <a:noFill/>
            <a:miter lim="800000"/>
            <a:headEnd/>
            <a:tailEnd/>
          </a:ln>
        </p:spPr>
        <p:txBody>
          <a:bodyPr>
            <a:spAutoFit/>
          </a:bodyPr>
          <a:lstStyle/>
          <a:p>
            <a:pPr algn="l" rtl="0">
              <a:spcBef>
                <a:spcPct val="50000"/>
              </a:spcBef>
            </a:pPr>
            <a:r>
              <a:rPr lang="en-US" sz="6000">
                <a:solidFill>
                  <a:schemeClr val="tx2"/>
                </a:solidFill>
                <a:latin typeface="Arial Black" pitchFamily="34" charset="0"/>
              </a:rPr>
              <a:t>F</a:t>
            </a:r>
            <a:endParaRPr lang="en-US" sz="6000" baseline="-25000">
              <a:solidFill>
                <a:schemeClr val="tx2"/>
              </a:solidFill>
              <a:latin typeface="Arial Black" pitchFamily="34" charset="0"/>
            </a:endParaRPr>
          </a:p>
        </p:txBody>
      </p:sp>
      <p:sp>
        <p:nvSpPr>
          <p:cNvPr id="78929" name="Oval 81"/>
          <p:cNvSpPr>
            <a:spLocks noChangeArrowheads="1"/>
          </p:cNvSpPr>
          <p:nvPr/>
        </p:nvSpPr>
        <p:spPr bwMode="auto">
          <a:xfrm>
            <a:off x="323850" y="5373688"/>
            <a:ext cx="358775" cy="431800"/>
          </a:xfrm>
          <a:prstGeom prst="ellipse">
            <a:avLst/>
          </a:prstGeom>
          <a:noFill/>
          <a:ln w="76200">
            <a:noFill/>
            <a:round/>
            <a:headEnd/>
            <a:tailEnd/>
          </a:ln>
        </p:spPr>
        <p:txBody>
          <a:bodyPr wrap="none" anchor="ctr"/>
          <a:lstStyle/>
          <a:p>
            <a:pPr algn="ctr" rtl="0"/>
            <a:r>
              <a:rPr lang="en-US" b="1">
                <a:solidFill>
                  <a:schemeClr val="accent2"/>
                </a:solidFill>
                <a:cs typeface="Times New Roman" pitchFamily="18" charset="0"/>
              </a:rPr>
              <a:t>4</a:t>
            </a:r>
          </a:p>
        </p:txBody>
      </p:sp>
      <p:sp>
        <p:nvSpPr>
          <p:cNvPr id="78930" name="Text Box 82"/>
          <p:cNvSpPr txBox="1">
            <a:spLocks noChangeArrowheads="1"/>
          </p:cNvSpPr>
          <p:nvPr/>
        </p:nvSpPr>
        <p:spPr bwMode="auto">
          <a:xfrm>
            <a:off x="2252663" y="3284538"/>
            <a:ext cx="806450" cy="1006475"/>
          </a:xfrm>
          <a:prstGeom prst="rect">
            <a:avLst/>
          </a:prstGeom>
          <a:noFill/>
          <a:ln w="9525">
            <a:noFill/>
            <a:miter lim="800000"/>
            <a:headEnd/>
            <a:tailEnd/>
          </a:ln>
        </p:spPr>
        <p:txBody>
          <a:bodyPr>
            <a:spAutoFit/>
          </a:bodyPr>
          <a:lstStyle/>
          <a:p>
            <a:pPr algn="l" rtl="0">
              <a:spcBef>
                <a:spcPct val="50000"/>
              </a:spcBef>
            </a:pPr>
            <a:r>
              <a:rPr lang="en-US" sz="6000">
                <a:solidFill>
                  <a:srgbClr val="FF3300"/>
                </a:solidFill>
                <a:latin typeface="Arial Black" pitchFamily="34" charset="0"/>
              </a:rPr>
              <a:t>F</a:t>
            </a:r>
            <a:endParaRPr lang="en-US" sz="6000" baseline="-25000">
              <a:solidFill>
                <a:srgbClr val="FF3300"/>
              </a:solidFill>
              <a:latin typeface="Arial Black" pitchFamily="34" charset="0"/>
            </a:endParaRPr>
          </a:p>
        </p:txBody>
      </p:sp>
      <p:sp>
        <p:nvSpPr>
          <p:cNvPr id="78931" name="Text Box 83"/>
          <p:cNvSpPr txBox="1">
            <a:spLocks noChangeArrowheads="1"/>
          </p:cNvSpPr>
          <p:nvPr/>
        </p:nvSpPr>
        <p:spPr bwMode="auto">
          <a:xfrm>
            <a:off x="4195763" y="3284538"/>
            <a:ext cx="808037" cy="1006475"/>
          </a:xfrm>
          <a:prstGeom prst="rect">
            <a:avLst/>
          </a:prstGeom>
          <a:noFill/>
          <a:ln w="9525">
            <a:noFill/>
            <a:miter lim="800000"/>
            <a:headEnd/>
            <a:tailEnd/>
          </a:ln>
        </p:spPr>
        <p:txBody>
          <a:bodyPr>
            <a:spAutoFit/>
          </a:bodyPr>
          <a:lstStyle/>
          <a:p>
            <a:pPr algn="l" rtl="0">
              <a:spcBef>
                <a:spcPct val="50000"/>
              </a:spcBef>
            </a:pPr>
            <a:r>
              <a:rPr lang="en-US" sz="6000">
                <a:solidFill>
                  <a:srgbClr val="FF3300"/>
                </a:solidFill>
                <a:latin typeface="Arial Black" pitchFamily="34" charset="0"/>
              </a:rPr>
              <a:t>F</a:t>
            </a:r>
            <a:endParaRPr lang="en-US" sz="6000" baseline="-25000">
              <a:solidFill>
                <a:srgbClr val="FF3300"/>
              </a:solidFill>
              <a:latin typeface="Arial Black" pitchFamily="34" charset="0"/>
            </a:endParaRPr>
          </a:p>
        </p:txBody>
      </p:sp>
      <p:sp>
        <p:nvSpPr>
          <p:cNvPr id="78932" name="Text Box 84"/>
          <p:cNvSpPr txBox="1">
            <a:spLocks noChangeArrowheads="1"/>
          </p:cNvSpPr>
          <p:nvPr/>
        </p:nvSpPr>
        <p:spPr bwMode="auto">
          <a:xfrm>
            <a:off x="6142038" y="3284538"/>
            <a:ext cx="735012" cy="1006475"/>
          </a:xfrm>
          <a:prstGeom prst="rect">
            <a:avLst/>
          </a:prstGeom>
          <a:noFill/>
          <a:ln w="9525">
            <a:noFill/>
            <a:miter lim="800000"/>
            <a:headEnd/>
            <a:tailEnd/>
          </a:ln>
        </p:spPr>
        <p:txBody>
          <a:bodyPr>
            <a:spAutoFit/>
          </a:bodyPr>
          <a:lstStyle/>
          <a:p>
            <a:pPr algn="l" rtl="0">
              <a:spcBef>
                <a:spcPct val="50000"/>
              </a:spcBef>
            </a:pPr>
            <a:r>
              <a:rPr lang="en-US" sz="6000">
                <a:solidFill>
                  <a:srgbClr val="FF3300"/>
                </a:solidFill>
                <a:latin typeface="Arial Black" pitchFamily="34" charset="0"/>
              </a:rPr>
              <a:t>F</a:t>
            </a:r>
            <a:endParaRPr lang="en-US" sz="6000" baseline="-25000">
              <a:solidFill>
                <a:srgbClr val="FF3300"/>
              </a:solidFill>
              <a:latin typeface="Arial Black" pitchFamily="34" charset="0"/>
            </a:endParaRPr>
          </a:p>
        </p:txBody>
      </p:sp>
      <p:sp>
        <p:nvSpPr>
          <p:cNvPr id="78933" name="Text Box 85"/>
          <p:cNvSpPr txBox="1">
            <a:spLocks noChangeArrowheads="1"/>
          </p:cNvSpPr>
          <p:nvPr/>
        </p:nvSpPr>
        <p:spPr bwMode="auto">
          <a:xfrm>
            <a:off x="1116013" y="5957888"/>
            <a:ext cx="1800225" cy="711200"/>
          </a:xfrm>
          <a:prstGeom prst="rect">
            <a:avLst/>
          </a:prstGeom>
          <a:noFill/>
          <a:ln w="9525">
            <a:noFill/>
            <a:miter lim="800000"/>
            <a:headEnd/>
            <a:tailEnd/>
          </a:ln>
        </p:spPr>
        <p:txBody>
          <a:bodyPr anchor="ctr"/>
          <a:lstStyle/>
          <a:p>
            <a:pPr>
              <a:spcBef>
                <a:spcPct val="50000"/>
              </a:spcBef>
            </a:pPr>
            <a:r>
              <a:rPr lang="ar-SA" sz="6000" b="1" dirty="0" err="1">
                <a:solidFill>
                  <a:schemeClr val="accent2"/>
                </a:solidFill>
              </a:rPr>
              <a:t>بيوتان</a:t>
            </a:r>
            <a:endParaRPr lang="en-US" sz="6000" b="1" dirty="0">
              <a:solidFill>
                <a:schemeClr val="accent2"/>
              </a:solidFill>
            </a:endParaRPr>
          </a:p>
        </p:txBody>
      </p:sp>
      <p:sp>
        <p:nvSpPr>
          <p:cNvPr id="78934" name="Text Box 86"/>
          <p:cNvSpPr txBox="1">
            <a:spLocks noChangeArrowheads="1"/>
          </p:cNvSpPr>
          <p:nvPr/>
        </p:nvSpPr>
        <p:spPr bwMode="auto">
          <a:xfrm>
            <a:off x="3060700" y="5957888"/>
            <a:ext cx="1582738" cy="711200"/>
          </a:xfrm>
          <a:prstGeom prst="rect">
            <a:avLst/>
          </a:prstGeom>
          <a:noFill/>
          <a:ln w="9525">
            <a:noFill/>
            <a:miter lim="800000"/>
            <a:headEnd/>
            <a:tailEnd/>
          </a:ln>
        </p:spPr>
        <p:txBody>
          <a:bodyPr anchor="ctr"/>
          <a:lstStyle/>
          <a:p>
            <a:pPr>
              <a:spcBef>
                <a:spcPct val="50000"/>
              </a:spcBef>
            </a:pPr>
            <a:r>
              <a:rPr lang="ar-SA" sz="4800" b="1" dirty="0" err="1">
                <a:solidFill>
                  <a:srgbClr val="FF0000"/>
                </a:solidFill>
              </a:rPr>
              <a:t>فلورو</a:t>
            </a:r>
            <a:endParaRPr lang="en-US" sz="4800" b="1" dirty="0">
              <a:solidFill>
                <a:srgbClr val="FF0000"/>
              </a:solidFill>
            </a:endParaRPr>
          </a:p>
        </p:txBody>
      </p:sp>
      <p:sp>
        <p:nvSpPr>
          <p:cNvPr id="78935" name="Text Box 87"/>
          <p:cNvSpPr txBox="1">
            <a:spLocks noChangeArrowheads="1"/>
          </p:cNvSpPr>
          <p:nvPr/>
        </p:nvSpPr>
        <p:spPr bwMode="auto">
          <a:xfrm>
            <a:off x="4716463" y="5894388"/>
            <a:ext cx="1295400" cy="711200"/>
          </a:xfrm>
          <a:prstGeom prst="rect">
            <a:avLst/>
          </a:prstGeom>
          <a:noFill/>
          <a:ln w="9525">
            <a:noFill/>
            <a:miter lim="800000"/>
            <a:headEnd/>
            <a:tailEnd/>
          </a:ln>
        </p:spPr>
        <p:txBody>
          <a:bodyPr anchor="ctr"/>
          <a:lstStyle/>
          <a:p>
            <a:pPr>
              <a:spcBef>
                <a:spcPct val="50000"/>
              </a:spcBef>
            </a:pPr>
            <a:r>
              <a:rPr lang="ar-SA" sz="4800" b="1">
                <a:solidFill>
                  <a:srgbClr val="FF0000"/>
                </a:solidFill>
              </a:rPr>
              <a:t>ثلاثي</a:t>
            </a:r>
            <a:endParaRPr lang="en-US" sz="4800" b="1">
              <a:solidFill>
                <a:srgbClr val="FF0000"/>
              </a:solidFill>
            </a:endParaRPr>
          </a:p>
        </p:txBody>
      </p:sp>
      <p:sp>
        <p:nvSpPr>
          <p:cNvPr id="78936" name="Oval 88"/>
          <p:cNvSpPr>
            <a:spLocks noChangeArrowheads="1"/>
          </p:cNvSpPr>
          <p:nvPr/>
        </p:nvSpPr>
        <p:spPr bwMode="auto">
          <a:xfrm>
            <a:off x="6156325" y="5805488"/>
            <a:ext cx="2519363" cy="936625"/>
          </a:xfrm>
          <a:prstGeom prst="ellipse">
            <a:avLst/>
          </a:prstGeom>
          <a:solidFill>
            <a:schemeClr val="accent5">
              <a:lumMod val="20000"/>
              <a:lumOff val="80000"/>
            </a:schemeClr>
          </a:solidFill>
          <a:ln w="76200">
            <a:noFill/>
            <a:round/>
            <a:headEnd/>
            <a:tailEnd/>
          </a:ln>
          <a:effectLst/>
        </p:spPr>
        <p:txBody>
          <a:bodyPr wrap="none" anchor="ctr"/>
          <a:lstStyle/>
          <a:p>
            <a:pPr algn="ctr">
              <a:defRPr/>
            </a:pPr>
            <a:r>
              <a:rPr lang="en-US" sz="4800" b="1" dirty="0">
                <a:solidFill>
                  <a:srgbClr val="CC3300"/>
                </a:solidFill>
                <a:cs typeface="Times New Roman" pitchFamily="18" charset="0"/>
              </a:rPr>
              <a:t>1</a:t>
            </a:r>
            <a:r>
              <a:rPr lang="ar-SA" sz="4800" b="1" dirty="0">
                <a:solidFill>
                  <a:srgbClr val="CC3300"/>
                </a:solidFill>
                <a:cs typeface="Times New Roman" pitchFamily="18" charset="0"/>
              </a:rPr>
              <a:t> ، </a:t>
            </a:r>
            <a:r>
              <a:rPr lang="en-US" sz="4800" b="1" dirty="0">
                <a:solidFill>
                  <a:srgbClr val="CC3300"/>
                </a:solidFill>
                <a:cs typeface="Times New Roman" pitchFamily="18" charset="0"/>
              </a:rPr>
              <a:t>2</a:t>
            </a:r>
            <a:r>
              <a:rPr lang="ar-SA" sz="4800" b="1" dirty="0">
                <a:solidFill>
                  <a:srgbClr val="CC3300"/>
                </a:solidFill>
                <a:cs typeface="Times New Roman" pitchFamily="18" charset="0"/>
              </a:rPr>
              <a:t> ، </a:t>
            </a:r>
            <a:r>
              <a:rPr lang="en-US" sz="4800" b="1" dirty="0">
                <a:solidFill>
                  <a:srgbClr val="CC3300"/>
                </a:solidFill>
                <a:cs typeface="Times New Roman" pitchFamily="18" charset="0"/>
              </a:rPr>
              <a:t>3</a:t>
            </a:r>
            <a:r>
              <a:rPr lang="ar-SA" sz="4800" b="1" dirty="0">
                <a:solidFill>
                  <a:srgbClr val="CC3300"/>
                </a:solidFill>
                <a:cs typeface="Times New Roman" pitchFamily="18" charset="0"/>
              </a:rPr>
              <a:t>-</a:t>
            </a:r>
            <a:endParaRPr lang="en-US" sz="4800" b="1" dirty="0">
              <a:solidFill>
                <a:srgbClr val="CC33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78871"/>
                                        </p:tgtEl>
                                        <p:attrNameLst>
                                          <p:attrName>style.visibility</p:attrName>
                                        </p:attrNameLst>
                                      </p:cBhvr>
                                      <p:to>
                                        <p:strVal val="visible"/>
                                      </p:to>
                                    </p:set>
                                    <p:animEffect transition="in" filter="box(in)">
                                      <p:cBhvr>
                                        <p:cTn id="7" dur="500"/>
                                        <p:tgtEl>
                                          <p:spTgt spid="7887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8850"/>
                                        </p:tgtEl>
                                        <p:attrNameLst>
                                          <p:attrName>style.visibility</p:attrName>
                                        </p:attrNameLst>
                                      </p:cBhvr>
                                      <p:to>
                                        <p:strVal val="visible"/>
                                      </p:to>
                                    </p:set>
                                    <p:anim calcmode="lin" valueType="num">
                                      <p:cBhvr additive="base">
                                        <p:cTn id="12" dur="500" fill="hold"/>
                                        <p:tgtEl>
                                          <p:spTgt spid="78850"/>
                                        </p:tgtEl>
                                        <p:attrNameLst>
                                          <p:attrName>ppt_x</p:attrName>
                                        </p:attrNameLst>
                                      </p:cBhvr>
                                      <p:tavLst>
                                        <p:tav tm="0">
                                          <p:val>
                                            <p:strVal val="#ppt_x"/>
                                          </p:val>
                                        </p:tav>
                                        <p:tav tm="100000">
                                          <p:val>
                                            <p:strVal val="#ppt_x"/>
                                          </p:val>
                                        </p:tav>
                                      </p:tavLst>
                                    </p:anim>
                                    <p:anim calcmode="lin" valueType="num">
                                      <p:cBhvr additive="base">
                                        <p:cTn id="13" dur="500" fill="hold"/>
                                        <p:tgtEl>
                                          <p:spTgt spid="7885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8851"/>
                                        </p:tgtEl>
                                        <p:attrNameLst>
                                          <p:attrName>style.visibility</p:attrName>
                                        </p:attrNameLst>
                                      </p:cBhvr>
                                      <p:to>
                                        <p:strVal val="visible"/>
                                      </p:to>
                                    </p:set>
                                    <p:anim calcmode="lin" valueType="num">
                                      <p:cBhvr additive="base">
                                        <p:cTn id="16" dur="500" fill="hold"/>
                                        <p:tgtEl>
                                          <p:spTgt spid="78851"/>
                                        </p:tgtEl>
                                        <p:attrNameLst>
                                          <p:attrName>ppt_x</p:attrName>
                                        </p:attrNameLst>
                                      </p:cBhvr>
                                      <p:tavLst>
                                        <p:tav tm="0">
                                          <p:val>
                                            <p:strVal val="#ppt_x"/>
                                          </p:val>
                                        </p:tav>
                                        <p:tav tm="100000">
                                          <p:val>
                                            <p:strVal val="#ppt_x"/>
                                          </p:val>
                                        </p:tav>
                                      </p:tavLst>
                                    </p:anim>
                                    <p:anim calcmode="lin" valueType="num">
                                      <p:cBhvr additive="base">
                                        <p:cTn id="17" dur="500" fill="hold"/>
                                        <p:tgtEl>
                                          <p:spTgt spid="7885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8852"/>
                                        </p:tgtEl>
                                        <p:attrNameLst>
                                          <p:attrName>style.visibility</p:attrName>
                                        </p:attrNameLst>
                                      </p:cBhvr>
                                      <p:to>
                                        <p:strVal val="visible"/>
                                      </p:to>
                                    </p:set>
                                    <p:anim calcmode="lin" valueType="num">
                                      <p:cBhvr additive="base">
                                        <p:cTn id="20" dur="500" fill="hold"/>
                                        <p:tgtEl>
                                          <p:spTgt spid="78852"/>
                                        </p:tgtEl>
                                        <p:attrNameLst>
                                          <p:attrName>ppt_x</p:attrName>
                                        </p:attrNameLst>
                                      </p:cBhvr>
                                      <p:tavLst>
                                        <p:tav tm="0">
                                          <p:val>
                                            <p:strVal val="#ppt_x"/>
                                          </p:val>
                                        </p:tav>
                                        <p:tav tm="100000">
                                          <p:val>
                                            <p:strVal val="#ppt_x"/>
                                          </p:val>
                                        </p:tav>
                                      </p:tavLst>
                                    </p:anim>
                                    <p:anim calcmode="lin" valueType="num">
                                      <p:cBhvr additive="base">
                                        <p:cTn id="21" dur="500" fill="hold"/>
                                        <p:tgtEl>
                                          <p:spTgt spid="7885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8853"/>
                                        </p:tgtEl>
                                        <p:attrNameLst>
                                          <p:attrName>style.visibility</p:attrName>
                                        </p:attrNameLst>
                                      </p:cBhvr>
                                      <p:to>
                                        <p:strVal val="visible"/>
                                      </p:to>
                                    </p:set>
                                    <p:anim calcmode="lin" valueType="num">
                                      <p:cBhvr additive="base">
                                        <p:cTn id="24" dur="500" fill="hold"/>
                                        <p:tgtEl>
                                          <p:spTgt spid="78853"/>
                                        </p:tgtEl>
                                        <p:attrNameLst>
                                          <p:attrName>ppt_x</p:attrName>
                                        </p:attrNameLst>
                                      </p:cBhvr>
                                      <p:tavLst>
                                        <p:tav tm="0">
                                          <p:val>
                                            <p:strVal val="#ppt_x"/>
                                          </p:val>
                                        </p:tav>
                                        <p:tav tm="100000">
                                          <p:val>
                                            <p:strVal val="#ppt_x"/>
                                          </p:val>
                                        </p:tav>
                                      </p:tavLst>
                                    </p:anim>
                                    <p:anim calcmode="lin" valueType="num">
                                      <p:cBhvr additive="base">
                                        <p:cTn id="25" dur="500" fill="hold"/>
                                        <p:tgtEl>
                                          <p:spTgt spid="7885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78856"/>
                                        </p:tgtEl>
                                        <p:attrNameLst>
                                          <p:attrName>style.visibility</p:attrName>
                                        </p:attrNameLst>
                                      </p:cBhvr>
                                      <p:to>
                                        <p:strVal val="visible"/>
                                      </p:to>
                                    </p:set>
                                    <p:anim calcmode="lin" valueType="num">
                                      <p:cBhvr additive="base">
                                        <p:cTn id="28" dur="500" fill="hold"/>
                                        <p:tgtEl>
                                          <p:spTgt spid="78856"/>
                                        </p:tgtEl>
                                        <p:attrNameLst>
                                          <p:attrName>ppt_x</p:attrName>
                                        </p:attrNameLst>
                                      </p:cBhvr>
                                      <p:tavLst>
                                        <p:tav tm="0">
                                          <p:val>
                                            <p:strVal val="#ppt_x"/>
                                          </p:val>
                                        </p:tav>
                                        <p:tav tm="100000">
                                          <p:val>
                                            <p:strVal val="#ppt_x"/>
                                          </p:val>
                                        </p:tav>
                                      </p:tavLst>
                                    </p:anim>
                                    <p:anim calcmode="lin" valueType="num">
                                      <p:cBhvr additive="base">
                                        <p:cTn id="29" dur="500" fill="hold"/>
                                        <p:tgtEl>
                                          <p:spTgt spid="7885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8858"/>
                                        </p:tgtEl>
                                        <p:attrNameLst>
                                          <p:attrName>style.visibility</p:attrName>
                                        </p:attrNameLst>
                                      </p:cBhvr>
                                      <p:to>
                                        <p:strVal val="visible"/>
                                      </p:to>
                                    </p:set>
                                    <p:anim calcmode="lin" valueType="num">
                                      <p:cBhvr additive="base">
                                        <p:cTn id="32" dur="500" fill="hold"/>
                                        <p:tgtEl>
                                          <p:spTgt spid="78858"/>
                                        </p:tgtEl>
                                        <p:attrNameLst>
                                          <p:attrName>ppt_x</p:attrName>
                                        </p:attrNameLst>
                                      </p:cBhvr>
                                      <p:tavLst>
                                        <p:tav tm="0">
                                          <p:val>
                                            <p:strVal val="#ppt_x"/>
                                          </p:val>
                                        </p:tav>
                                        <p:tav tm="100000">
                                          <p:val>
                                            <p:strVal val="#ppt_x"/>
                                          </p:val>
                                        </p:tav>
                                      </p:tavLst>
                                    </p:anim>
                                    <p:anim calcmode="lin" valueType="num">
                                      <p:cBhvr additive="base">
                                        <p:cTn id="33" dur="500" fill="hold"/>
                                        <p:tgtEl>
                                          <p:spTgt spid="7885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78865"/>
                                        </p:tgtEl>
                                        <p:attrNameLst>
                                          <p:attrName>style.visibility</p:attrName>
                                        </p:attrNameLst>
                                      </p:cBhvr>
                                      <p:to>
                                        <p:strVal val="visible"/>
                                      </p:to>
                                    </p:set>
                                    <p:anim calcmode="lin" valueType="num">
                                      <p:cBhvr additive="base">
                                        <p:cTn id="36" dur="500" fill="hold"/>
                                        <p:tgtEl>
                                          <p:spTgt spid="78865"/>
                                        </p:tgtEl>
                                        <p:attrNameLst>
                                          <p:attrName>ppt_x</p:attrName>
                                        </p:attrNameLst>
                                      </p:cBhvr>
                                      <p:tavLst>
                                        <p:tav tm="0">
                                          <p:val>
                                            <p:strVal val="#ppt_x"/>
                                          </p:val>
                                        </p:tav>
                                        <p:tav tm="100000">
                                          <p:val>
                                            <p:strVal val="#ppt_x"/>
                                          </p:val>
                                        </p:tav>
                                      </p:tavLst>
                                    </p:anim>
                                    <p:anim calcmode="lin" valueType="num">
                                      <p:cBhvr additive="base">
                                        <p:cTn id="37" dur="500" fill="hold"/>
                                        <p:tgtEl>
                                          <p:spTgt spid="7886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78871"/>
                                        </p:tgtEl>
                                        <p:attrNameLst>
                                          <p:attrName>style.visibility</p:attrName>
                                        </p:attrNameLst>
                                      </p:cBhvr>
                                      <p:to>
                                        <p:strVal val="visible"/>
                                      </p:to>
                                    </p:set>
                                    <p:anim calcmode="lin" valueType="num">
                                      <p:cBhvr additive="base">
                                        <p:cTn id="42" dur="500" fill="hold"/>
                                        <p:tgtEl>
                                          <p:spTgt spid="78871"/>
                                        </p:tgtEl>
                                        <p:attrNameLst>
                                          <p:attrName>ppt_x</p:attrName>
                                        </p:attrNameLst>
                                      </p:cBhvr>
                                      <p:tavLst>
                                        <p:tav tm="0">
                                          <p:val>
                                            <p:strVal val="1+#ppt_w/2"/>
                                          </p:val>
                                        </p:tav>
                                        <p:tav tm="100000">
                                          <p:val>
                                            <p:strVal val="#ppt_x"/>
                                          </p:val>
                                        </p:tav>
                                      </p:tavLst>
                                    </p:anim>
                                    <p:anim calcmode="lin" valueType="num">
                                      <p:cBhvr additive="base">
                                        <p:cTn id="43" dur="500" fill="hold"/>
                                        <p:tgtEl>
                                          <p:spTgt spid="788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type.wav"/>
                                        </p:tgtEl>
                                      </p:cMediaNode>
                                    </p:audio>
                                  </p:subTnLst>
                                </p:cTn>
                              </p:par>
                            </p:childTnLst>
                          </p:cTn>
                        </p:par>
                      </p:childTnLst>
                    </p:cTn>
                  </p:par>
                  <p:par>
                    <p:cTn id="44" fill="hold">
                      <p:stCondLst>
                        <p:cond delay="indefinite"/>
                      </p:stCondLst>
                      <p:childTnLst>
                        <p:par>
                          <p:cTn id="45" fill="hold">
                            <p:stCondLst>
                              <p:cond delay="0"/>
                            </p:stCondLst>
                            <p:childTnLst>
                              <p:par>
                                <p:cTn id="46" presetID="47" presetClass="entr" presetSubtype="0" repeatCount="2000" fill="hold" grpId="0" nodeType="clickEffect">
                                  <p:stCondLst>
                                    <p:cond delay="0"/>
                                  </p:stCondLst>
                                  <p:childTnLst>
                                    <p:set>
                                      <p:cBhvr>
                                        <p:cTn id="47" dur="1" fill="hold">
                                          <p:stCondLst>
                                            <p:cond delay="0"/>
                                          </p:stCondLst>
                                        </p:cTn>
                                        <p:tgtEl>
                                          <p:spTgt spid="78872"/>
                                        </p:tgtEl>
                                        <p:attrNameLst>
                                          <p:attrName>style.visibility</p:attrName>
                                        </p:attrNameLst>
                                      </p:cBhvr>
                                      <p:to>
                                        <p:strVal val="visible"/>
                                      </p:to>
                                    </p:set>
                                    <p:animEffect transition="in" filter="fade">
                                      <p:cBhvr>
                                        <p:cTn id="48" dur="1000"/>
                                        <p:tgtEl>
                                          <p:spTgt spid="78872"/>
                                        </p:tgtEl>
                                      </p:cBhvr>
                                    </p:animEffect>
                                    <p:anim calcmode="lin" valueType="num">
                                      <p:cBhvr>
                                        <p:cTn id="49" dur="1000" fill="hold"/>
                                        <p:tgtEl>
                                          <p:spTgt spid="78872"/>
                                        </p:tgtEl>
                                        <p:attrNameLst>
                                          <p:attrName>ppt_x</p:attrName>
                                        </p:attrNameLst>
                                      </p:cBhvr>
                                      <p:tavLst>
                                        <p:tav tm="0">
                                          <p:val>
                                            <p:strVal val="#ppt_x"/>
                                          </p:val>
                                        </p:tav>
                                        <p:tav tm="100000">
                                          <p:val>
                                            <p:strVal val="#ppt_x"/>
                                          </p:val>
                                        </p:tav>
                                      </p:tavLst>
                                    </p:anim>
                                    <p:anim calcmode="lin" valueType="num">
                                      <p:cBhvr>
                                        <p:cTn id="50" dur="1000" fill="hold"/>
                                        <p:tgtEl>
                                          <p:spTgt spid="7887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repeatCount="2000" fill="hold" grpId="0" nodeType="clickEffect">
                                  <p:stCondLst>
                                    <p:cond delay="0"/>
                                  </p:stCondLst>
                                  <p:childTnLst>
                                    <p:set>
                                      <p:cBhvr>
                                        <p:cTn id="54" dur="1" fill="hold">
                                          <p:stCondLst>
                                            <p:cond delay="0"/>
                                          </p:stCondLst>
                                        </p:cTn>
                                        <p:tgtEl>
                                          <p:spTgt spid="78873"/>
                                        </p:tgtEl>
                                        <p:attrNameLst>
                                          <p:attrName>style.visibility</p:attrName>
                                        </p:attrNameLst>
                                      </p:cBhvr>
                                      <p:to>
                                        <p:strVal val="visible"/>
                                      </p:to>
                                    </p:set>
                                    <p:animEffect transition="in" filter="fade">
                                      <p:cBhvr>
                                        <p:cTn id="55" dur="1000"/>
                                        <p:tgtEl>
                                          <p:spTgt spid="78873"/>
                                        </p:tgtEl>
                                      </p:cBhvr>
                                    </p:animEffect>
                                    <p:anim calcmode="lin" valueType="num">
                                      <p:cBhvr>
                                        <p:cTn id="56" dur="1000" fill="hold"/>
                                        <p:tgtEl>
                                          <p:spTgt spid="78873"/>
                                        </p:tgtEl>
                                        <p:attrNameLst>
                                          <p:attrName>ppt_x</p:attrName>
                                        </p:attrNameLst>
                                      </p:cBhvr>
                                      <p:tavLst>
                                        <p:tav tm="0">
                                          <p:val>
                                            <p:strVal val="#ppt_x"/>
                                          </p:val>
                                        </p:tav>
                                        <p:tav tm="100000">
                                          <p:val>
                                            <p:strVal val="#ppt_x"/>
                                          </p:val>
                                        </p:tav>
                                      </p:tavLst>
                                    </p:anim>
                                    <p:anim calcmode="lin" valueType="num">
                                      <p:cBhvr>
                                        <p:cTn id="57" dur="1000" fill="hold"/>
                                        <p:tgtEl>
                                          <p:spTgt spid="7887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repeatCount="2000" fill="hold" grpId="0" nodeType="clickEffect">
                                  <p:stCondLst>
                                    <p:cond delay="0"/>
                                  </p:stCondLst>
                                  <p:childTnLst>
                                    <p:set>
                                      <p:cBhvr>
                                        <p:cTn id="61" dur="1" fill="hold">
                                          <p:stCondLst>
                                            <p:cond delay="0"/>
                                          </p:stCondLst>
                                        </p:cTn>
                                        <p:tgtEl>
                                          <p:spTgt spid="78874"/>
                                        </p:tgtEl>
                                        <p:attrNameLst>
                                          <p:attrName>style.visibility</p:attrName>
                                        </p:attrNameLst>
                                      </p:cBhvr>
                                      <p:to>
                                        <p:strVal val="visible"/>
                                      </p:to>
                                    </p:set>
                                    <p:animEffect transition="in" filter="fade">
                                      <p:cBhvr>
                                        <p:cTn id="62" dur="1000"/>
                                        <p:tgtEl>
                                          <p:spTgt spid="78874"/>
                                        </p:tgtEl>
                                      </p:cBhvr>
                                    </p:animEffect>
                                    <p:anim calcmode="lin" valueType="num">
                                      <p:cBhvr>
                                        <p:cTn id="63" dur="1000" fill="hold"/>
                                        <p:tgtEl>
                                          <p:spTgt spid="78874"/>
                                        </p:tgtEl>
                                        <p:attrNameLst>
                                          <p:attrName>ppt_x</p:attrName>
                                        </p:attrNameLst>
                                      </p:cBhvr>
                                      <p:tavLst>
                                        <p:tav tm="0">
                                          <p:val>
                                            <p:strVal val="#ppt_x"/>
                                          </p:val>
                                        </p:tav>
                                        <p:tav tm="100000">
                                          <p:val>
                                            <p:strVal val="#ppt_x"/>
                                          </p:val>
                                        </p:tav>
                                      </p:tavLst>
                                    </p:anim>
                                    <p:anim calcmode="lin" valueType="num">
                                      <p:cBhvr>
                                        <p:cTn id="64" dur="1000" fill="hold"/>
                                        <p:tgtEl>
                                          <p:spTgt spid="7887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78875"/>
                                        </p:tgtEl>
                                        <p:attrNameLst>
                                          <p:attrName>style.visibility</p:attrName>
                                        </p:attrNameLst>
                                      </p:cBhvr>
                                      <p:to>
                                        <p:strVal val="visible"/>
                                      </p:to>
                                    </p:set>
                                    <p:anim calcmode="lin" valueType="num">
                                      <p:cBhvr additive="base">
                                        <p:cTn id="69" dur="500" fill="hold"/>
                                        <p:tgtEl>
                                          <p:spTgt spid="78875"/>
                                        </p:tgtEl>
                                        <p:attrNameLst>
                                          <p:attrName>ppt_x</p:attrName>
                                        </p:attrNameLst>
                                      </p:cBhvr>
                                      <p:tavLst>
                                        <p:tav tm="0">
                                          <p:val>
                                            <p:strVal val="1+#ppt_w/2"/>
                                          </p:val>
                                        </p:tav>
                                        <p:tav tm="100000">
                                          <p:val>
                                            <p:strVal val="#ppt_x"/>
                                          </p:val>
                                        </p:tav>
                                      </p:tavLst>
                                    </p:anim>
                                    <p:anim calcmode="lin" valueType="num">
                                      <p:cBhvr additive="base">
                                        <p:cTn id="70" dur="500" fill="hold"/>
                                        <p:tgtEl>
                                          <p:spTgt spid="788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2" name="type.wav"/>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78876"/>
                                        </p:tgtEl>
                                        <p:attrNameLst>
                                          <p:attrName>style.visibility</p:attrName>
                                        </p:attrNameLst>
                                      </p:cBhvr>
                                      <p:to>
                                        <p:strVal val="visible"/>
                                      </p:to>
                                    </p:set>
                                    <p:anim calcmode="lin" valueType="num">
                                      <p:cBhvr additive="base">
                                        <p:cTn id="75" dur="500" fill="hold"/>
                                        <p:tgtEl>
                                          <p:spTgt spid="78876"/>
                                        </p:tgtEl>
                                        <p:attrNameLst>
                                          <p:attrName>ppt_x</p:attrName>
                                        </p:attrNameLst>
                                      </p:cBhvr>
                                      <p:tavLst>
                                        <p:tav tm="0">
                                          <p:val>
                                            <p:strVal val="1+#ppt_w/2"/>
                                          </p:val>
                                        </p:tav>
                                        <p:tav tm="100000">
                                          <p:val>
                                            <p:strVal val="#ppt_x"/>
                                          </p:val>
                                        </p:tav>
                                      </p:tavLst>
                                    </p:anim>
                                    <p:anim calcmode="lin" valueType="num">
                                      <p:cBhvr additive="base">
                                        <p:cTn id="76" dur="500" fill="hold"/>
                                        <p:tgtEl>
                                          <p:spTgt spid="788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2" name="type.wav"/>
                                        </p:tgtEl>
                                      </p:cMediaNode>
                                    </p:audio>
                                  </p:subTnLst>
                                </p:cTn>
                              </p:par>
                            </p:childTnLst>
                          </p:cTn>
                        </p:par>
                      </p:childTnLst>
                    </p:cTn>
                  </p:par>
                  <p:par>
                    <p:cTn id="77" fill="hold">
                      <p:stCondLst>
                        <p:cond delay="indefinite"/>
                      </p:stCondLst>
                      <p:childTnLst>
                        <p:par>
                          <p:cTn id="78" fill="hold">
                            <p:stCondLst>
                              <p:cond delay="0"/>
                            </p:stCondLst>
                            <p:childTnLst>
                              <p:par>
                                <p:cTn id="79" presetID="47" presetClass="entr" presetSubtype="0" repeatCount="2000" fill="hold" grpId="0" nodeType="clickEffect">
                                  <p:stCondLst>
                                    <p:cond delay="0"/>
                                  </p:stCondLst>
                                  <p:childTnLst>
                                    <p:set>
                                      <p:cBhvr>
                                        <p:cTn id="80" dur="1" fill="hold">
                                          <p:stCondLst>
                                            <p:cond delay="0"/>
                                          </p:stCondLst>
                                        </p:cTn>
                                        <p:tgtEl>
                                          <p:spTgt spid="78877"/>
                                        </p:tgtEl>
                                        <p:attrNameLst>
                                          <p:attrName>style.visibility</p:attrName>
                                        </p:attrNameLst>
                                      </p:cBhvr>
                                      <p:to>
                                        <p:strVal val="visible"/>
                                      </p:to>
                                    </p:set>
                                    <p:animEffect transition="in" filter="fade">
                                      <p:cBhvr>
                                        <p:cTn id="81" dur="1000"/>
                                        <p:tgtEl>
                                          <p:spTgt spid="78877"/>
                                        </p:tgtEl>
                                      </p:cBhvr>
                                    </p:animEffect>
                                    <p:anim calcmode="lin" valueType="num">
                                      <p:cBhvr>
                                        <p:cTn id="82" dur="1000" fill="hold"/>
                                        <p:tgtEl>
                                          <p:spTgt spid="78877"/>
                                        </p:tgtEl>
                                        <p:attrNameLst>
                                          <p:attrName>ppt_x</p:attrName>
                                        </p:attrNameLst>
                                      </p:cBhvr>
                                      <p:tavLst>
                                        <p:tav tm="0">
                                          <p:val>
                                            <p:strVal val="#ppt_x"/>
                                          </p:val>
                                        </p:tav>
                                        <p:tav tm="100000">
                                          <p:val>
                                            <p:strVal val="#ppt_x"/>
                                          </p:val>
                                        </p:tav>
                                      </p:tavLst>
                                    </p:anim>
                                    <p:anim calcmode="lin" valueType="num">
                                      <p:cBhvr>
                                        <p:cTn id="83" dur="1000" fill="hold"/>
                                        <p:tgtEl>
                                          <p:spTgt spid="78877"/>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78912"/>
                                        </p:tgtEl>
                                        <p:attrNameLst>
                                          <p:attrName>style.visibility</p:attrName>
                                        </p:attrNameLst>
                                      </p:cBhvr>
                                      <p:to>
                                        <p:strVal val="visible"/>
                                      </p:to>
                                    </p:set>
                                    <p:anim calcmode="lin" valueType="num">
                                      <p:cBhvr additive="base">
                                        <p:cTn id="88" dur="500" fill="hold"/>
                                        <p:tgtEl>
                                          <p:spTgt spid="78912"/>
                                        </p:tgtEl>
                                        <p:attrNameLst>
                                          <p:attrName>ppt_x</p:attrName>
                                        </p:attrNameLst>
                                      </p:cBhvr>
                                      <p:tavLst>
                                        <p:tav tm="0">
                                          <p:val>
                                            <p:strVal val="#ppt_x"/>
                                          </p:val>
                                        </p:tav>
                                        <p:tav tm="100000">
                                          <p:val>
                                            <p:strVal val="#ppt_x"/>
                                          </p:val>
                                        </p:tav>
                                      </p:tavLst>
                                    </p:anim>
                                    <p:anim calcmode="lin" valueType="num">
                                      <p:cBhvr additive="base">
                                        <p:cTn id="89" dur="500" fill="hold"/>
                                        <p:tgtEl>
                                          <p:spTgt spid="78912"/>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78913"/>
                                        </p:tgtEl>
                                        <p:attrNameLst>
                                          <p:attrName>style.visibility</p:attrName>
                                        </p:attrNameLst>
                                      </p:cBhvr>
                                      <p:to>
                                        <p:strVal val="visible"/>
                                      </p:to>
                                    </p:set>
                                    <p:anim calcmode="lin" valueType="num">
                                      <p:cBhvr additive="base">
                                        <p:cTn id="92" dur="500" fill="hold"/>
                                        <p:tgtEl>
                                          <p:spTgt spid="78913"/>
                                        </p:tgtEl>
                                        <p:attrNameLst>
                                          <p:attrName>ppt_x</p:attrName>
                                        </p:attrNameLst>
                                      </p:cBhvr>
                                      <p:tavLst>
                                        <p:tav tm="0">
                                          <p:val>
                                            <p:strVal val="#ppt_x"/>
                                          </p:val>
                                        </p:tav>
                                        <p:tav tm="100000">
                                          <p:val>
                                            <p:strVal val="#ppt_x"/>
                                          </p:val>
                                        </p:tav>
                                      </p:tavLst>
                                    </p:anim>
                                    <p:anim calcmode="lin" valueType="num">
                                      <p:cBhvr additive="base">
                                        <p:cTn id="93" dur="500" fill="hold"/>
                                        <p:tgtEl>
                                          <p:spTgt spid="78913"/>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8914"/>
                                        </p:tgtEl>
                                        <p:attrNameLst>
                                          <p:attrName>style.visibility</p:attrName>
                                        </p:attrNameLst>
                                      </p:cBhvr>
                                      <p:to>
                                        <p:strVal val="visible"/>
                                      </p:to>
                                    </p:set>
                                    <p:anim calcmode="lin" valueType="num">
                                      <p:cBhvr additive="base">
                                        <p:cTn id="96" dur="500" fill="hold"/>
                                        <p:tgtEl>
                                          <p:spTgt spid="78914"/>
                                        </p:tgtEl>
                                        <p:attrNameLst>
                                          <p:attrName>ppt_x</p:attrName>
                                        </p:attrNameLst>
                                      </p:cBhvr>
                                      <p:tavLst>
                                        <p:tav tm="0">
                                          <p:val>
                                            <p:strVal val="#ppt_x"/>
                                          </p:val>
                                        </p:tav>
                                        <p:tav tm="100000">
                                          <p:val>
                                            <p:strVal val="#ppt_x"/>
                                          </p:val>
                                        </p:tav>
                                      </p:tavLst>
                                    </p:anim>
                                    <p:anim calcmode="lin" valueType="num">
                                      <p:cBhvr additive="base">
                                        <p:cTn id="97" dur="500" fill="hold"/>
                                        <p:tgtEl>
                                          <p:spTgt spid="78914"/>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8915"/>
                                        </p:tgtEl>
                                        <p:attrNameLst>
                                          <p:attrName>style.visibility</p:attrName>
                                        </p:attrNameLst>
                                      </p:cBhvr>
                                      <p:to>
                                        <p:strVal val="visible"/>
                                      </p:to>
                                    </p:set>
                                    <p:anim calcmode="lin" valueType="num">
                                      <p:cBhvr additive="base">
                                        <p:cTn id="100" dur="500" fill="hold"/>
                                        <p:tgtEl>
                                          <p:spTgt spid="78915"/>
                                        </p:tgtEl>
                                        <p:attrNameLst>
                                          <p:attrName>ppt_x</p:attrName>
                                        </p:attrNameLst>
                                      </p:cBhvr>
                                      <p:tavLst>
                                        <p:tav tm="0">
                                          <p:val>
                                            <p:strVal val="#ppt_x"/>
                                          </p:val>
                                        </p:tav>
                                        <p:tav tm="100000">
                                          <p:val>
                                            <p:strVal val="#ppt_x"/>
                                          </p:val>
                                        </p:tav>
                                      </p:tavLst>
                                    </p:anim>
                                    <p:anim calcmode="lin" valueType="num">
                                      <p:cBhvr additive="base">
                                        <p:cTn id="101" dur="500" fill="hold"/>
                                        <p:tgtEl>
                                          <p:spTgt spid="78915"/>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8916"/>
                                        </p:tgtEl>
                                        <p:attrNameLst>
                                          <p:attrName>style.visibility</p:attrName>
                                        </p:attrNameLst>
                                      </p:cBhvr>
                                      <p:to>
                                        <p:strVal val="visible"/>
                                      </p:to>
                                    </p:set>
                                    <p:anim calcmode="lin" valueType="num">
                                      <p:cBhvr additive="base">
                                        <p:cTn id="104" dur="500" fill="hold"/>
                                        <p:tgtEl>
                                          <p:spTgt spid="78916"/>
                                        </p:tgtEl>
                                        <p:attrNameLst>
                                          <p:attrName>ppt_x</p:attrName>
                                        </p:attrNameLst>
                                      </p:cBhvr>
                                      <p:tavLst>
                                        <p:tav tm="0">
                                          <p:val>
                                            <p:strVal val="#ppt_x"/>
                                          </p:val>
                                        </p:tav>
                                        <p:tav tm="100000">
                                          <p:val>
                                            <p:strVal val="#ppt_x"/>
                                          </p:val>
                                        </p:tav>
                                      </p:tavLst>
                                    </p:anim>
                                    <p:anim calcmode="lin" valueType="num">
                                      <p:cBhvr additive="base">
                                        <p:cTn id="105" dur="500" fill="hold"/>
                                        <p:tgtEl>
                                          <p:spTgt spid="78916"/>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78917"/>
                                        </p:tgtEl>
                                        <p:attrNameLst>
                                          <p:attrName>style.visibility</p:attrName>
                                        </p:attrNameLst>
                                      </p:cBhvr>
                                      <p:to>
                                        <p:strVal val="visible"/>
                                      </p:to>
                                    </p:set>
                                    <p:anim calcmode="lin" valueType="num">
                                      <p:cBhvr additive="base">
                                        <p:cTn id="108" dur="500" fill="hold"/>
                                        <p:tgtEl>
                                          <p:spTgt spid="78917"/>
                                        </p:tgtEl>
                                        <p:attrNameLst>
                                          <p:attrName>ppt_x</p:attrName>
                                        </p:attrNameLst>
                                      </p:cBhvr>
                                      <p:tavLst>
                                        <p:tav tm="0">
                                          <p:val>
                                            <p:strVal val="#ppt_x"/>
                                          </p:val>
                                        </p:tav>
                                        <p:tav tm="100000">
                                          <p:val>
                                            <p:strVal val="#ppt_x"/>
                                          </p:val>
                                        </p:tav>
                                      </p:tavLst>
                                    </p:anim>
                                    <p:anim calcmode="lin" valueType="num">
                                      <p:cBhvr additive="base">
                                        <p:cTn id="109" dur="500" fill="hold"/>
                                        <p:tgtEl>
                                          <p:spTgt spid="78917"/>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78918"/>
                                        </p:tgtEl>
                                        <p:attrNameLst>
                                          <p:attrName>style.visibility</p:attrName>
                                        </p:attrNameLst>
                                      </p:cBhvr>
                                      <p:to>
                                        <p:strVal val="visible"/>
                                      </p:to>
                                    </p:set>
                                    <p:anim calcmode="lin" valueType="num">
                                      <p:cBhvr additive="base">
                                        <p:cTn id="112" dur="500" fill="hold"/>
                                        <p:tgtEl>
                                          <p:spTgt spid="78918"/>
                                        </p:tgtEl>
                                        <p:attrNameLst>
                                          <p:attrName>ppt_x</p:attrName>
                                        </p:attrNameLst>
                                      </p:cBhvr>
                                      <p:tavLst>
                                        <p:tav tm="0">
                                          <p:val>
                                            <p:strVal val="#ppt_x"/>
                                          </p:val>
                                        </p:tav>
                                        <p:tav tm="100000">
                                          <p:val>
                                            <p:strVal val="#ppt_x"/>
                                          </p:val>
                                        </p:tav>
                                      </p:tavLst>
                                    </p:anim>
                                    <p:anim calcmode="lin" valueType="num">
                                      <p:cBhvr additive="base">
                                        <p:cTn id="113" dur="500" fill="hold"/>
                                        <p:tgtEl>
                                          <p:spTgt spid="78918"/>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78923"/>
                                        </p:tgtEl>
                                        <p:attrNameLst>
                                          <p:attrName>style.visibility</p:attrName>
                                        </p:attrNameLst>
                                      </p:cBhvr>
                                      <p:to>
                                        <p:strVal val="visible"/>
                                      </p:to>
                                    </p:set>
                                    <p:anim calcmode="lin" valueType="num">
                                      <p:cBhvr additive="base">
                                        <p:cTn id="116" dur="500" fill="hold"/>
                                        <p:tgtEl>
                                          <p:spTgt spid="78923"/>
                                        </p:tgtEl>
                                        <p:attrNameLst>
                                          <p:attrName>ppt_x</p:attrName>
                                        </p:attrNameLst>
                                      </p:cBhvr>
                                      <p:tavLst>
                                        <p:tav tm="0">
                                          <p:val>
                                            <p:strVal val="#ppt_x"/>
                                          </p:val>
                                        </p:tav>
                                        <p:tav tm="100000">
                                          <p:val>
                                            <p:strVal val="#ppt_x"/>
                                          </p:val>
                                        </p:tav>
                                      </p:tavLst>
                                    </p:anim>
                                    <p:anim calcmode="lin" valueType="num">
                                      <p:cBhvr additive="base">
                                        <p:cTn id="117" dur="500" fill="hold"/>
                                        <p:tgtEl>
                                          <p:spTgt spid="78923"/>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78924"/>
                                        </p:tgtEl>
                                        <p:attrNameLst>
                                          <p:attrName>style.visibility</p:attrName>
                                        </p:attrNameLst>
                                      </p:cBhvr>
                                      <p:to>
                                        <p:strVal val="visible"/>
                                      </p:to>
                                    </p:set>
                                    <p:anim calcmode="lin" valueType="num">
                                      <p:cBhvr additive="base">
                                        <p:cTn id="120" dur="500" fill="hold"/>
                                        <p:tgtEl>
                                          <p:spTgt spid="78924"/>
                                        </p:tgtEl>
                                        <p:attrNameLst>
                                          <p:attrName>ppt_x</p:attrName>
                                        </p:attrNameLst>
                                      </p:cBhvr>
                                      <p:tavLst>
                                        <p:tav tm="0">
                                          <p:val>
                                            <p:strVal val="#ppt_x"/>
                                          </p:val>
                                        </p:tav>
                                        <p:tav tm="100000">
                                          <p:val>
                                            <p:strVal val="#ppt_x"/>
                                          </p:val>
                                        </p:tav>
                                      </p:tavLst>
                                    </p:anim>
                                    <p:anim calcmode="lin" valueType="num">
                                      <p:cBhvr additive="base">
                                        <p:cTn id="121" dur="500" fill="hold"/>
                                        <p:tgtEl>
                                          <p:spTgt spid="78924"/>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78925"/>
                                        </p:tgtEl>
                                        <p:attrNameLst>
                                          <p:attrName>style.visibility</p:attrName>
                                        </p:attrNameLst>
                                      </p:cBhvr>
                                      <p:to>
                                        <p:strVal val="visible"/>
                                      </p:to>
                                    </p:set>
                                    <p:anim calcmode="lin" valueType="num">
                                      <p:cBhvr additive="base">
                                        <p:cTn id="124" dur="500" fill="hold"/>
                                        <p:tgtEl>
                                          <p:spTgt spid="78925"/>
                                        </p:tgtEl>
                                        <p:attrNameLst>
                                          <p:attrName>ppt_x</p:attrName>
                                        </p:attrNameLst>
                                      </p:cBhvr>
                                      <p:tavLst>
                                        <p:tav tm="0">
                                          <p:val>
                                            <p:strVal val="#ppt_x"/>
                                          </p:val>
                                        </p:tav>
                                        <p:tav tm="100000">
                                          <p:val>
                                            <p:strVal val="#ppt_x"/>
                                          </p:val>
                                        </p:tav>
                                      </p:tavLst>
                                    </p:anim>
                                    <p:anim calcmode="lin" valueType="num">
                                      <p:cBhvr additive="base">
                                        <p:cTn id="125" dur="500" fill="hold"/>
                                        <p:tgtEl>
                                          <p:spTgt spid="78925"/>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78926"/>
                                        </p:tgtEl>
                                        <p:attrNameLst>
                                          <p:attrName>style.visibility</p:attrName>
                                        </p:attrNameLst>
                                      </p:cBhvr>
                                      <p:to>
                                        <p:strVal val="visible"/>
                                      </p:to>
                                    </p:set>
                                    <p:anim calcmode="lin" valueType="num">
                                      <p:cBhvr additive="base">
                                        <p:cTn id="128" dur="500" fill="hold"/>
                                        <p:tgtEl>
                                          <p:spTgt spid="78926"/>
                                        </p:tgtEl>
                                        <p:attrNameLst>
                                          <p:attrName>ppt_x</p:attrName>
                                        </p:attrNameLst>
                                      </p:cBhvr>
                                      <p:tavLst>
                                        <p:tav tm="0">
                                          <p:val>
                                            <p:strVal val="#ppt_x"/>
                                          </p:val>
                                        </p:tav>
                                        <p:tav tm="100000">
                                          <p:val>
                                            <p:strVal val="#ppt_x"/>
                                          </p:val>
                                        </p:tav>
                                      </p:tavLst>
                                    </p:anim>
                                    <p:anim calcmode="lin" valueType="num">
                                      <p:cBhvr additive="base">
                                        <p:cTn id="129" dur="500" fill="hold"/>
                                        <p:tgtEl>
                                          <p:spTgt spid="78926"/>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0"/>
                                  </p:stCondLst>
                                  <p:childTnLst>
                                    <p:set>
                                      <p:cBhvr>
                                        <p:cTn id="131" dur="1" fill="hold">
                                          <p:stCondLst>
                                            <p:cond delay="0"/>
                                          </p:stCondLst>
                                        </p:cTn>
                                        <p:tgtEl>
                                          <p:spTgt spid="78927"/>
                                        </p:tgtEl>
                                        <p:attrNameLst>
                                          <p:attrName>style.visibility</p:attrName>
                                        </p:attrNameLst>
                                      </p:cBhvr>
                                      <p:to>
                                        <p:strVal val="visible"/>
                                      </p:to>
                                    </p:set>
                                    <p:anim calcmode="lin" valueType="num">
                                      <p:cBhvr additive="base">
                                        <p:cTn id="132" dur="500" fill="hold"/>
                                        <p:tgtEl>
                                          <p:spTgt spid="78927"/>
                                        </p:tgtEl>
                                        <p:attrNameLst>
                                          <p:attrName>ppt_x</p:attrName>
                                        </p:attrNameLst>
                                      </p:cBhvr>
                                      <p:tavLst>
                                        <p:tav tm="0">
                                          <p:val>
                                            <p:strVal val="#ppt_x"/>
                                          </p:val>
                                        </p:tav>
                                        <p:tav tm="100000">
                                          <p:val>
                                            <p:strVal val="#ppt_x"/>
                                          </p:val>
                                        </p:tav>
                                      </p:tavLst>
                                    </p:anim>
                                    <p:anim calcmode="lin" valueType="num">
                                      <p:cBhvr additive="base">
                                        <p:cTn id="133" dur="500" fill="hold"/>
                                        <p:tgtEl>
                                          <p:spTgt spid="78927"/>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0"/>
                                  </p:stCondLst>
                                  <p:childTnLst>
                                    <p:set>
                                      <p:cBhvr>
                                        <p:cTn id="135" dur="1" fill="hold">
                                          <p:stCondLst>
                                            <p:cond delay="0"/>
                                          </p:stCondLst>
                                        </p:cTn>
                                        <p:tgtEl>
                                          <p:spTgt spid="78928"/>
                                        </p:tgtEl>
                                        <p:attrNameLst>
                                          <p:attrName>style.visibility</p:attrName>
                                        </p:attrNameLst>
                                      </p:cBhvr>
                                      <p:to>
                                        <p:strVal val="visible"/>
                                      </p:to>
                                    </p:set>
                                    <p:anim calcmode="lin" valueType="num">
                                      <p:cBhvr additive="base">
                                        <p:cTn id="136" dur="500" fill="hold"/>
                                        <p:tgtEl>
                                          <p:spTgt spid="78928"/>
                                        </p:tgtEl>
                                        <p:attrNameLst>
                                          <p:attrName>ppt_x</p:attrName>
                                        </p:attrNameLst>
                                      </p:cBhvr>
                                      <p:tavLst>
                                        <p:tav tm="0">
                                          <p:val>
                                            <p:strVal val="#ppt_x"/>
                                          </p:val>
                                        </p:tav>
                                        <p:tav tm="100000">
                                          <p:val>
                                            <p:strVal val="#ppt_x"/>
                                          </p:val>
                                        </p:tav>
                                      </p:tavLst>
                                    </p:anim>
                                    <p:anim calcmode="lin" valueType="num">
                                      <p:cBhvr additive="base">
                                        <p:cTn id="137" dur="500" fill="hold"/>
                                        <p:tgtEl>
                                          <p:spTgt spid="78928"/>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7" presetClass="entr" presetSubtype="0" repeatCount="2000" fill="hold" grpId="0" nodeType="clickEffect">
                                  <p:stCondLst>
                                    <p:cond delay="0"/>
                                  </p:stCondLst>
                                  <p:childTnLst>
                                    <p:set>
                                      <p:cBhvr>
                                        <p:cTn id="141" dur="1" fill="hold">
                                          <p:stCondLst>
                                            <p:cond delay="0"/>
                                          </p:stCondLst>
                                        </p:cTn>
                                        <p:tgtEl>
                                          <p:spTgt spid="78919"/>
                                        </p:tgtEl>
                                        <p:attrNameLst>
                                          <p:attrName>style.visibility</p:attrName>
                                        </p:attrNameLst>
                                      </p:cBhvr>
                                      <p:to>
                                        <p:strVal val="visible"/>
                                      </p:to>
                                    </p:set>
                                    <p:animEffect transition="in" filter="fade">
                                      <p:cBhvr>
                                        <p:cTn id="142" dur="1000"/>
                                        <p:tgtEl>
                                          <p:spTgt spid="78919"/>
                                        </p:tgtEl>
                                      </p:cBhvr>
                                    </p:animEffect>
                                    <p:anim calcmode="lin" valueType="num">
                                      <p:cBhvr>
                                        <p:cTn id="143" dur="1000" fill="hold"/>
                                        <p:tgtEl>
                                          <p:spTgt spid="78919"/>
                                        </p:tgtEl>
                                        <p:attrNameLst>
                                          <p:attrName>ppt_x</p:attrName>
                                        </p:attrNameLst>
                                      </p:cBhvr>
                                      <p:tavLst>
                                        <p:tav tm="0">
                                          <p:val>
                                            <p:strVal val="#ppt_x"/>
                                          </p:val>
                                        </p:tav>
                                        <p:tav tm="100000">
                                          <p:val>
                                            <p:strVal val="#ppt_x"/>
                                          </p:val>
                                        </p:tav>
                                      </p:tavLst>
                                    </p:anim>
                                    <p:anim calcmode="lin" valueType="num">
                                      <p:cBhvr>
                                        <p:cTn id="144" dur="1000" fill="hold"/>
                                        <p:tgtEl>
                                          <p:spTgt spid="78919"/>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ntr" presetSubtype="0" repeatCount="2000" fill="hold" grpId="0" nodeType="clickEffect">
                                  <p:stCondLst>
                                    <p:cond delay="0"/>
                                  </p:stCondLst>
                                  <p:childTnLst>
                                    <p:set>
                                      <p:cBhvr>
                                        <p:cTn id="148" dur="1" fill="hold">
                                          <p:stCondLst>
                                            <p:cond delay="0"/>
                                          </p:stCondLst>
                                        </p:cTn>
                                        <p:tgtEl>
                                          <p:spTgt spid="78920"/>
                                        </p:tgtEl>
                                        <p:attrNameLst>
                                          <p:attrName>style.visibility</p:attrName>
                                        </p:attrNameLst>
                                      </p:cBhvr>
                                      <p:to>
                                        <p:strVal val="visible"/>
                                      </p:to>
                                    </p:set>
                                    <p:animEffect transition="in" filter="fade">
                                      <p:cBhvr>
                                        <p:cTn id="149" dur="1000"/>
                                        <p:tgtEl>
                                          <p:spTgt spid="78920"/>
                                        </p:tgtEl>
                                      </p:cBhvr>
                                    </p:animEffect>
                                    <p:anim calcmode="lin" valueType="num">
                                      <p:cBhvr>
                                        <p:cTn id="150" dur="1000" fill="hold"/>
                                        <p:tgtEl>
                                          <p:spTgt spid="78920"/>
                                        </p:tgtEl>
                                        <p:attrNameLst>
                                          <p:attrName>ppt_x</p:attrName>
                                        </p:attrNameLst>
                                      </p:cBhvr>
                                      <p:tavLst>
                                        <p:tav tm="0">
                                          <p:val>
                                            <p:strVal val="#ppt_x"/>
                                          </p:val>
                                        </p:tav>
                                        <p:tav tm="100000">
                                          <p:val>
                                            <p:strVal val="#ppt_x"/>
                                          </p:val>
                                        </p:tav>
                                      </p:tavLst>
                                    </p:anim>
                                    <p:anim calcmode="lin" valueType="num">
                                      <p:cBhvr>
                                        <p:cTn id="151" dur="1000" fill="hold"/>
                                        <p:tgtEl>
                                          <p:spTgt spid="78920"/>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7" presetClass="entr" presetSubtype="0" repeatCount="2000" fill="hold" grpId="0" nodeType="clickEffect">
                                  <p:stCondLst>
                                    <p:cond delay="0"/>
                                  </p:stCondLst>
                                  <p:childTnLst>
                                    <p:set>
                                      <p:cBhvr>
                                        <p:cTn id="155" dur="1" fill="hold">
                                          <p:stCondLst>
                                            <p:cond delay="0"/>
                                          </p:stCondLst>
                                        </p:cTn>
                                        <p:tgtEl>
                                          <p:spTgt spid="78921"/>
                                        </p:tgtEl>
                                        <p:attrNameLst>
                                          <p:attrName>style.visibility</p:attrName>
                                        </p:attrNameLst>
                                      </p:cBhvr>
                                      <p:to>
                                        <p:strVal val="visible"/>
                                      </p:to>
                                    </p:set>
                                    <p:animEffect transition="in" filter="fade">
                                      <p:cBhvr>
                                        <p:cTn id="156" dur="1000"/>
                                        <p:tgtEl>
                                          <p:spTgt spid="78921"/>
                                        </p:tgtEl>
                                      </p:cBhvr>
                                    </p:animEffect>
                                    <p:anim calcmode="lin" valueType="num">
                                      <p:cBhvr>
                                        <p:cTn id="157" dur="1000" fill="hold"/>
                                        <p:tgtEl>
                                          <p:spTgt spid="78921"/>
                                        </p:tgtEl>
                                        <p:attrNameLst>
                                          <p:attrName>ppt_x</p:attrName>
                                        </p:attrNameLst>
                                      </p:cBhvr>
                                      <p:tavLst>
                                        <p:tav tm="0">
                                          <p:val>
                                            <p:strVal val="#ppt_x"/>
                                          </p:val>
                                        </p:tav>
                                        <p:tav tm="100000">
                                          <p:val>
                                            <p:strVal val="#ppt_x"/>
                                          </p:val>
                                        </p:tav>
                                      </p:tavLst>
                                    </p:anim>
                                    <p:anim calcmode="lin" valueType="num">
                                      <p:cBhvr>
                                        <p:cTn id="158" dur="1000" fill="hold"/>
                                        <p:tgtEl>
                                          <p:spTgt spid="78921"/>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47" presetClass="entr" presetSubtype="0" repeatCount="2000" fill="hold" grpId="0" nodeType="clickEffect">
                                  <p:stCondLst>
                                    <p:cond delay="0"/>
                                  </p:stCondLst>
                                  <p:childTnLst>
                                    <p:set>
                                      <p:cBhvr>
                                        <p:cTn id="162" dur="1" fill="hold">
                                          <p:stCondLst>
                                            <p:cond delay="0"/>
                                          </p:stCondLst>
                                        </p:cTn>
                                        <p:tgtEl>
                                          <p:spTgt spid="78929"/>
                                        </p:tgtEl>
                                        <p:attrNameLst>
                                          <p:attrName>style.visibility</p:attrName>
                                        </p:attrNameLst>
                                      </p:cBhvr>
                                      <p:to>
                                        <p:strVal val="visible"/>
                                      </p:to>
                                    </p:set>
                                    <p:animEffect transition="in" filter="fade">
                                      <p:cBhvr>
                                        <p:cTn id="163" dur="1000"/>
                                        <p:tgtEl>
                                          <p:spTgt spid="78929"/>
                                        </p:tgtEl>
                                      </p:cBhvr>
                                    </p:animEffect>
                                    <p:anim calcmode="lin" valueType="num">
                                      <p:cBhvr>
                                        <p:cTn id="164" dur="1000" fill="hold"/>
                                        <p:tgtEl>
                                          <p:spTgt spid="78929"/>
                                        </p:tgtEl>
                                        <p:attrNameLst>
                                          <p:attrName>ppt_x</p:attrName>
                                        </p:attrNameLst>
                                      </p:cBhvr>
                                      <p:tavLst>
                                        <p:tav tm="0">
                                          <p:val>
                                            <p:strVal val="#ppt_x"/>
                                          </p:val>
                                        </p:tav>
                                        <p:tav tm="100000">
                                          <p:val>
                                            <p:strVal val="#ppt_x"/>
                                          </p:val>
                                        </p:tav>
                                      </p:tavLst>
                                    </p:anim>
                                    <p:anim calcmode="lin" valueType="num">
                                      <p:cBhvr>
                                        <p:cTn id="165" dur="1000" fill="hold"/>
                                        <p:tgtEl>
                                          <p:spTgt spid="78929"/>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2" fill="hold" grpId="0" nodeType="clickEffect">
                                  <p:stCondLst>
                                    <p:cond delay="0"/>
                                  </p:stCondLst>
                                  <p:childTnLst>
                                    <p:set>
                                      <p:cBhvr>
                                        <p:cTn id="169" dur="1" fill="hold">
                                          <p:stCondLst>
                                            <p:cond delay="0"/>
                                          </p:stCondLst>
                                        </p:cTn>
                                        <p:tgtEl>
                                          <p:spTgt spid="78933"/>
                                        </p:tgtEl>
                                        <p:attrNameLst>
                                          <p:attrName>style.visibility</p:attrName>
                                        </p:attrNameLst>
                                      </p:cBhvr>
                                      <p:to>
                                        <p:strVal val="visible"/>
                                      </p:to>
                                    </p:set>
                                    <p:anim calcmode="lin" valueType="num">
                                      <p:cBhvr additive="base">
                                        <p:cTn id="170" dur="500" fill="hold"/>
                                        <p:tgtEl>
                                          <p:spTgt spid="78933"/>
                                        </p:tgtEl>
                                        <p:attrNameLst>
                                          <p:attrName>ppt_x</p:attrName>
                                        </p:attrNameLst>
                                      </p:cBhvr>
                                      <p:tavLst>
                                        <p:tav tm="0">
                                          <p:val>
                                            <p:strVal val="1+#ppt_w/2"/>
                                          </p:val>
                                        </p:tav>
                                        <p:tav tm="100000">
                                          <p:val>
                                            <p:strVal val="#ppt_x"/>
                                          </p:val>
                                        </p:tav>
                                      </p:tavLst>
                                    </p:anim>
                                    <p:anim calcmode="lin" valueType="num">
                                      <p:cBhvr additive="base">
                                        <p:cTn id="171" dur="500" fill="hold"/>
                                        <p:tgtEl>
                                          <p:spTgt spid="789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8"/>
                                            </p:cond>
                                          </p:stCondLst>
                                          <p:endCondLst>
                                            <p:cond evt="onStopAudio" delay="0">
                                              <p:tgtEl>
                                                <p:sldTgt/>
                                              </p:tgtEl>
                                            </p:cond>
                                          </p:endCondLst>
                                        </p:cTn>
                                        <p:tgtEl>
                                          <p:sndTgt r:embed="rId2" name="type.wav"/>
                                        </p:tgtEl>
                                      </p:cMediaNode>
                                    </p:audio>
                                  </p:subTnLst>
                                </p:cTn>
                              </p:par>
                            </p:childTnLst>
                          </p:cTn>
                        </p:par>
                      </p:childTnLst>
                    </p:cTn>
                  </p:par>
                  <p:par>
                    <p:cTn id="172" fill="hold">
                      <p:stCondLst>
                        <p:cond delay="indefinite"/>
                      </p:stCondLst>
                      <p:childTnLst>
                        <p:par>
                          <p:cTn id="173" fill="hold">
                            <p:stCondLst>
                              <p:cond delay="0"/>
                            </p:stCondLst>
                            <p:childTnLst>
                              <p:par>
                                <p:cTn id="174" presetID="8" presetClass="emph" presetSubtype="0" fill="hold" grpId="1" nodeType="clickEffect">
                                  <p:stCondLst>
                                    <p:cond delay="0"/>
                                  </p:stCondLst>
                                  <p:childTnLst>
                                    <p:animRot by="21600000">
                                      <p:cBhvr>
                                        <p:cTn id="175" dur="2000" fill="hold"/>
                                        <p:tgtEl>
                                          <p:spTgt spid="78928"/>
                                        </p:tgtEl>
                                        <p:attrNameLst>
                                          <p:attrName>r</p:attrName>
                                        </p:attrNameLst>
                                      </p:cBhvr>
                                    </p:animRot>
                                  </p:childTnLst>
                                </p:cTn>
                              </p:par>
                              <p:par>
                                <p:cTn id="176" presetID="8" presetClass="emph" presetSubtype="0" fill="hold" grpId="1" nodeType="withEffect">
                                  <p:stCondLst>
                                    <p:cond delay="0"/>
                                  </p:stCondLst>
                                  <p:childTnLst>
                                    <p:animRot by="21600000">
                                      <p:cBhvr>
                                        <p:cTn id="177" dur="2000" fill="hold"/>
                                        <p:tgtEl>
                                          <p:spTgt spid="78926"/>
                                        </p:tgtEl>
                                        <p:attrNameLst>
                                          <p:attrName>r</p:attrName>
                                        </p:attrNameLst>
                                      </p:cBhvr>
                                    </p:animRot>
                                  </p:childTnLst>
                                </p:cTn>
                              </p:par>
                              <p:par>
                                <p:cTn id="178" presetID="8" presetClass="emph" presetSubtype="0" fill="hold" grpId="1" nodeType="withEffect">
                                  <p:stCondLst>
                                    <p:cond delay="0"/>
                                  </p:stCondLst>
                                  <p:childTnLst>
                                    <p:animRot by="21600000">
                                      <p:cBhvr>
                                        <p:cTn id="179" dur="2000" fill="hold"/>
                                        <p:tgtEl>
                                          <p:spTgt spid="78916"/>
                                        </p:tgtEl>
                                        <p:attrNameLst>
                                          <p:attrName>r</p:attrName>
                                        </p:attrNameLst>
                                      </p:cBhvr>
                                    </p:animRot>
                                  </p:childTnLst>
                                </p:cTn>
                              </p:par>
                            </p:childTnLst>
                          </p:cTn>
                        </p:par>
                      </p:childTnLst>
                    </p:cTn>
                  </p:par>
                  <p:par>
                    <p:cTn id="180" fill="hold">
                      <p:stCondLst>
                        <p:cond delay="indefinite"/>
                      </p:stCondLst>
                      <p:childTnLst>
                        <p:par>
                          <p:cTn id="181" fill="hold">
                            <p:stCondLst>
                              <p:cond delay="0"/>
                            </p:stCondLst>
                            <p:childTnLst>
                              <p:par>
                                <p:cTn id="182" presetID="2" presetClass="entr" presetSubtype="4" fill="hold" grpId="0" nodeType="clickEffect">
                                  <p:stCondLst>
                                    <p:cond delay="0"/>
                                  </p:stCondLst>
                                  <p:childTnLst>
                                    <p:set>
                                      <p:cBhvr>
                                        <p:cTn id="183" dur="1" fill="hold">
                                          <p:stCondLst>
                                            <p:cond delay="0"/>
                                          </p:stCondLst>
                                        </p:cTn>
                                        <p:tgtEl>
                                          <p:spTgt spid="78930"/>
                                        </p:tgtEl>
                                        <p:attrNameLst>
                                          <p:attrName>style.visibility</p:attrName>
                                        </p:attrNameLst>
                                      </p:cBhvr>
                                      <p:to>
                                        <p:strVal val="visible"/>
                                      </p:to>
                                    </p:set>
                                    <p:anim calcmode="lin" valueType="num">
                                      <p:cBhvr additive="base">
                                        <p:cTn id="184" dur="500" fill="hold"/>
                                        <p:tgtEl>
                                          <p:spTgt spid="78930"/>
                                        </p:tgtEl>
                                        <p:attrNameLst>
                                          <p:attrName>ppt_x</p:attrName>
                                        </p:attrNameLst>
                                      </p:cBhvr>
                                      <p:tavLst>
                                        <p:tav tm="0">
                                          <p:val>
                                            <p:strVal val="#ppt_x"/>
                                          </p:val>
                                        </p:tav>
                                        <p:tav tm="100000">
                                          <p:val>
                                            <p:strVal val="#ppt_x"/>
                                          </p:val>
                                        </p:tav>
                                      </p:tavLst>
                                    </p:anim>
                                    <p:anim calcmode="lin" valueType="num">
                                      <p:cBhvr additive="base">
                                        <p:cTn id="185" dur="500" fill="hold"/>
                                        <p:tgtEl>
                                          <p:spTgt spid="78930"/>
                                        </p:tgtEl>
                                        <p:attrNameLst>
                                          <p:attrName>ppt_y</p:attrName>
                                        </p:attrNameLst>
                                      </p:cBhvr>
                                      <p:tavLst>
                                        <p:tav tm="0">
                                          <p:val>
                                            <p:strVal val="1+#ppt_h/2"/>
                                          </p:val>
                                        </p:tav>
                                        <p:tav tm="100000">
                                          <p:val>
                                            <p:strVal val="#ppt_y"/>
                                          </p:val>
                                        </p:tav>
                                      </p:tavLst>
                                    </p:anim>
                                  </p:childTnLst>
                                </p:cTn>
                              </p:par>
                              <p:par>
                                <p:cTn id="186" presetID="2" presetClass="entr" presetSubtype="4" fill="hold" grpId="0" nodeType="withEffect">
                                  <p:stCondLst>
                                    <p:cond delay="0"/>
                                  </p:stCondLst>
                                  <p:childTnLst>
                                    <p:set>
                                      <p:cBhvr>
                                        <p:cTn id="187" dur="1" fill="hold">
                                          <p:stCondLst>
                                            <p:cond delay="0"/>
                                          </p:stCondLst>
                                        </p:cTn>
                                        <p:tgtEl>
                                          <p:spTgt spid="78931"/>
                                        </p:tgtEl>
                                        <p:attrNameLst>
                                          <p:attrName>style.visibility</p:attrName>
                                        </p:attrNameLst>
                                      </p:cBhvr>
                                      <p:to>
                                        <p:strVal val="visible"/>
                                      </p:to>
                                    </p:set>
                                    <p:anim calcmode="lin" valueType="num">
                                      <p:cBhvr additive="base">
                                        <p:cTn id="188" dur="500" fill="hold"/>
                                        <p:tgtEl>
                                          <p:spTgt spid="78931"/>
                                        </p:tgtEl>
                                        <p:attrNameLst>
                                          <p:attrName>ppt_x</p:attrName>
                                        </p:attrNameLst>
                                      </p:cBhvr>
                                      <p:tavLst>
                                        <p:tav tm="0">
                                          <p:val>
                                            <p:strVal val="#ppt_x"/>
                                          </p:val>
                                        </p:tav>
                                        <p:tav tm="100000">
                                          <p:val>
                                            <p:strVal val="#ppt_x"/>
                                          </p:val>
                                        </p:tav>
                                      </p:tavLst>
                                    </p:anim>
                                    <p:anim calcmode="lin" valueType="num">
                                      <p:cBhvr additive="base">
                                        <p:cTn id="189" dur="500" fill="hold"/>
                                        <p:tgtEl>
                                          <p:spTgt spid="78931"/>
                                        </p:tgtEl>
                                        <p:attrNameLst>
                                          <p:attrName>ppt_y</p:attrName>
                                        </p:attrNameLst>
                                      </p:cBhvr>
                                      <p:tavLst>
                                        <p:tav tm="0">
                                          <p:val>
                                            <p:strVal val="1+#ppt_h/2"/>
                                          </p:val>
                                        </p:tav>
                                        <p:tav tm="100000">
                                          <p:val>
                                            <p:strVal val="#ppt_y"/>
                                          </p:val>
                                        </p:tav>
                                      </p:tavLst>
                                    </p:anim>
                                  </p:childTnLst>
                                </p:cTn>
                              </p:par>
                              <p:par>
                                <p:cTn id="190" presetID="2" presetClass="entr" presetSubtype="4" fill="hold" grpId="0" nodeType="withEffect">
                                  <p:stCondLst>
                                    <p:cond delay="0"/>
                                  </p:stCondLst>
                                  <p:childTnLst>
                                    <p:set>
                                      <p:cBhvr>
                                        <p:cTn id="191" dur="1" fill="hold">
                                          <p:stCondLst>
                                            <p:cond delay="0"/>
                                          </p:stCondLst>
                                        </p:cTn>
                                        <p:tgtEl>
                                          <p:spTgt spid="78932"/>
                                        </p:tgtEl>
                                        <p:attrNameLst>
                                          <p:attrName>style.visibility</p:attrName>
                                        </p:attrNameLst>
                                      </p:cBhvr>
                                      <p:to>
                                        <p:strVal val="visible"/>
                                      </p:to>
                                    </p:set>
                                    <p:anim calcmode="lin" valueType="num">
                                      <p:cBhvr additive="base">
                                        <p:cTn id="192" dur="500" fill="hold"/>
                                        <p:tgtEl>
                                          <p:spTgt spid="78932"/>
                                        </p:tgtEl>
                                        <p:attrNameLst>
                                          <p:attrName>ppt_x</p:attrName>
                                        </p:attrNameLst>
                                      </p:cBhvr>
                                      <p:tavLst>
                                        <p:tav tm="0">
                                          <p:val>
                                            <p:strVal val="#ppt_x"/>
                                          </p:val>
                                        </p:tav>
                                        <p:tav tm="100000">
                                          <p:val>
                                            <p:strVal val="#ppt_x"/>
                                          </p:val>
                                        </p:tav>
                                      </p:tavLst>
                                    </p:anim>
                                    <p:anim calcmode="lin" valueType="num">
                                      <p:cBhvr additive="base">
                                        <p:cTn id="193" dur="500" fill="hold"/>
                                        <p:tgtEl>
                                          <p:spTgt spid="78932"/>
                                        </p:tgtEl>
                                        <p:attrNameLst>
                                          <p:attrName>ppt_y</p:attrName>
                                        </p:attrNameLst>
                                      </p:cBhvr>
                                      <p:tavLst>
                                        <p:tav tm="0">
                                          <p:val>
                                            <p:strVal val="1+#ppt_h/2"/>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8" presetClass="emph" presetSubtype="0" fill="hold" grpId="1" nodeType="clickEffect">
                                  <p:stCondLst>
                                    <p:cond delay="0"/>
                                  </p:stCondLst>
                                  <p:childTnLst>
                                    <p:animRot by="21600000">
                                      <p:cBhvr>
                                        <p:cTn id="197" dur="2000" fill="hold"/>
                                        <p:tgtEl>
                                          <p:spTgt spid="78932"/>
                                        </p:tgtEl>
                                        <p:attrNameLst>
                                          <p:attrName>r</p:attrName>
                                        </p:attrNameLst>
                                      </p:cBhvr>
                                    </p:animRot>
                                  </p:childTnLst>
                                </p:cTn>
                              </p:par>
                              <p:par>
                                <p:cTn id="198" presetID="8" presetClass="emph" presetSubtype="0" fill="hold" grpId="1" nodeType="withEffect">
                                  <p:stCondLst>
                                    <p:cond delay="0"/>
                                  </p:stCondLst>
                                  <p:childTnLst>
                                    <p:animRot by="21600000">
                                      <p:cBhvr>
                                        <p:cTn id="199" dur="2000" fill="hold"/>
                                        <p:tgtEl>
                                          <p:spTgt spid="78931"/>
                                        </p:tgtEl>
                                        <p:attrNameLst>
                                          <p:attrName>r</p:attrName>
                                        </p:attrNameLst>
                                      </p:cBhvr>
                                    </p:animRot>
                                  </p:childTnLst>
                                </p:cTn>
                              </p:par>
                              <p:par>
                                <p:cTn id="200" presetID="8" presetClass="emph" presetSubtype="0" fill="hold" grpId="1" nodeType="withEffect">
                                  <p:stCondLst>
                                    <p:cond delay="0"/>
                                  </p:stCondLst>
                                  <p:childTnLst>
                                    <p:animRot by="21600000">
                                      <p:cBhvr>
                                        <p:cTn id="201" dur="2000" fill="hold"/>
                                        <p:tgtEl>
                                          <p:spTgt spid="78930"/>
                                        </p:tgtEl>
                                        <p:attrNameLst>
                                          <p:attrName>r</p:attrName>
                                        </p:attrNameLst>
                                      </p:cBhvr>
                                    </p:animRot>
                                  </p:childTnLst>
                                </p:cTn>
                              </p:par>
                            </p:childTnLst>
                          </p:cTn>
                        </p:par>
                      </p:childTnLst>
                    </p:cTn>
                  </p:par>
                  <p:par>
                    <p:cTn id="202" fill="hold">
                      <p:stCondLst>
                        <p:cond delay="indefinite"/>
                      </p:stCondLst>
                      <p:childTnLst>
                        <p:par>
                          <p:cTn id="203" fill="hold">
                            <p:stCondLst>
                              <p:cond delay="0"/>
                            </p:stCondLst>
                            <p:childTnLst>
                              <p:par>
                                <p:cTn id="204" presetID="2" presetClass="entr" presetSubtype="2" fill="hold" grpId="0" nodeType="clickEffect">
                                  <p:stCondLst>
                                    <p:cond delay="0"/>
                                  </p:stCondLst>
                                  <p:childTnLst>
                                    <p:set>
                                      <p:cBhvr>
                                        <p:cTn id="205" dur="1" fill="hold">
                                          <p:stCondLst>
                                            <p:cond delay="0"/>
                                          </p:stCondLst>
                                        </p:cTn>
                                        <p:tgtEl>
                                          <p:spTgt spid="78934"/>
                                        </p:tgtEl>
                                        <p:attrNameLst>
                                          <p:attrName>style.visibility</p:attrName>
                                        </p:attrNameLst>
                                      </p:cBhvr>
                                      <p:to>
                                        <p:strVal val="visible"/>
                                      </p:to>
                                    </p:set>
                                    <p:anim calcmode="lin" valueType="num">
                                      <p:cBhvr additive="base">
                                        <p:cTn id="206" dur="500" fill="hold"/>
                                        <p:tgtEl>
                                          <p:spTgt spid="78934"/>
                                        </p:tgtEl>
                                        <p:attrNameLst>
                                          <p:attrName>ppt_x</p:attrName>
                                        </p:attrNameLst>
                                      </p:cBhvr>
                                      <p:tavLst>
                                        <p:tav tm="0">
                                          <p:val>
                                            <p:strVal val="1+#ppt_w/2"/>
                                          </p:val>
                                        </p:tav>
                                        <p:tav tm="100000">
                                          <p:val>
                                            <p:strVal val="#ppt_x"/>
                                          </p:val>
                                        </p:tav>
                                      </p:tavLst>
                                    </p:anim>
                                    <p:anim calcmode="lin" valueType="num">
                                      <p:cBhvr additive="base">
                                        <p:cTn id="207" dur="500" fill="hold"/>
                                        <p:tgtEl>
                                          <p:spTgt spid="789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4"/>
                                            </p:cond>
                                          </p:stCondLst>
                                          <p:endCondLst>
                                            <p:cond evt="onStopAudio" delay="0">
                                              <p:tgtEl>
                                                <p:sldTgt/>
                                              </p:tgtEl>
                                            </p:cond>
                                          </p:endCondLst>
                                        </p:cTn>
                                        <p:tgtEl>
                                          <p:sndTgt r:embed="rId2" name="type.wav"/>
                                        </p:tgtEl>
                                      </p:cMediaNode>
                                    </p:audio>
                                  </p:subTnLst>
                                </p:cTn>
                              </p:par>
                            </p:childTnLst>
                          </p:cTn>
                        </p:par>
                      </p:childTnLst>
                    </p:cTn>
                  </p:par>
                  <p:par>
                    <p:cTn id="208" fill="hold">
                      <p:stCondLst>
                        <p:cond delay="indefinite"/>
                      </p:stCondLst>
                      <p:childTnLst>
                        <p:par>
                          <p:cTn id="209" fill="hold">
                            <p:stCondLst>
                              <p:cond delay="0"/>
                            </p:stCondLst>
                            <p:childTnLst>
                              <p:par>
                                <p:cTn id="210" presetID="2" presetClass="entr" presetSubtype="2" fill="hold" grpId="0" nodeType="clickEffect">
                                  <p:stCondLst>
                                    <p:cond delay="0"/>
                                  </p:stCondLst>
                                  <p:childTnLst>
                                    <p:set>
                                      <p:cBhvr>
                                        <p:cTn id="211" dur="1" fill="hold">
                                          <p:stCondLst>
                                            <p:cond delay="0"/>
                                          </p:stCondLst>
                                        </p:cTn>
                                        <p:tgtEl>
                                          <p:spTgt spid="78935"/>
                                        </p:tgtEl>
                                        <p:attrNameLst>
                                          <p:attrName>style.visibility</p:attrName>
                                        </p:attrNameLst>
                                      </p:cBhvr>
                                      <p:to>
                                        <p:strVal val="visible"/>
                                      </p:to>
                                    </p:set>
                                    <p:anim calcmode="lin" valueType="num">
                                      <p:cBhvr additive="base">
                                        <p:cTn id="212" dur="500" fill="hold"/>
                                        <p:tgtEl>
                                          <p:spTgt spid="78935"/>
                                        </p:tgtEl>
                                        <p:attrNameLst>
                                          <p:attrName>ppt_x</p:attrName>
                                        </p:attrNameLst>
                                      </p:cBhvr>
                                      <p:tavLst>
                                        <p:tav tm="0">
                                          <p:val>
                                            <p:strVal val="1+#ppt_w/2"/>
                                          </p:val>
                                        </p:tav>
                                        <p:tav tm="100000">
                                          <p:val>
                                            <p:strVal val="#ppt_x"/>
                                          </p:val>
                                        </p:tav>
                                      </p:tavLst>
                                    </p:anim>
                                    <p:anim calcmode="lin" valueType="num">
                                      <p:cBhvr additive="base">
                                        <p:cTn id="213" dur="500" fill="hold"/>
                                        <p:tgtEl>
                                          <p:spTgt spid="789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0"/>
                                            </p:cond>
                                          </p:stCondLst>
                                          <p:endCondLst>
                                            <p:cond evt="onStopAudio" delay="0">
                                              <p:tgtEl>
                                                <p:sldTgt/>
                                              </p:tgtEl>
                                            </p:cond>
                                          </p:endCondLst>
                                        </p:cTn>
                                        <p:tgtEl>
                                          <p:sndTgt r:embed="rId2" name="type.wav"/>
                                        </p:tgtEl>
                                      </p:cMediaNode>
                                    </p:audio>
                                  </p:subTnLst>
                                </p:cTn>
                              </p:par>
                            </p:childTnLst>
                          </p:cTn>
                        </p:par>
                      </p:childTnLst>
                    </p:cTn>
                  </p:par>
                  <p:par>
                    <p:cTn id="214" fill="hold">
                      <p:stCondLst>
                        <p:cond delay="indefinite"/>
                      </p:stCondLst>
                      <p:childTnLst>
                        <p:par>
                          <p:cTn id="215" fill="hold">
                            <p:stCondLst>
                              <p:cond delay="0"/>
                            </p:stCondLst>
                            <p:childTnLst>
                              <p:par>
                                <p:cTn id="216" presetID="47" presetClass="entr" presetSubtype="0" repeatCount="2000" fill="hold" grpId="0" nodeType="clickEffect">
                                  <p:stCondLst>
                                    <p:cond delay="0"/>
                                  </p:stCondLst>
                                  <p:childTnLst>
                                    <p:set>
                                      <p:cBhvr>
                                        <p:cTn id="217" dur="1" fill="hold">
                                          <p:stCondLst>
                                            <p:cond delay="0"/>
                                          </p:stCondLst>
                                        </p:cTn>
                                        <p:tgtEl>
                                          <p:spTgt spid="78936"/>
                                        </p:tgtEl>
                                        <p:attrNameLst>
                                          <p:attrName>style.visibility</p:attrName>
                                        </p:attrNameLst>
                                      </p:cBhvr>
                                      <p:to>
                                        <p:strVal val="visible"/>
                                      </p:to>
                                    </p:set>
                                    <p:animEffect transition="in" filter="fade">
                                      <p:cBhvr>
                                        <p:cTn id="218" dur="1000"/>
                                        <p:tgtEl>
                                          <p:spTgt spid="78936"/>
                                        </p:tgtEl>
                                      </p:cBhvr>
                                    </p:animEffect>
                                    <p:anim calcmode="lin" valueType="num">
                                      <p:cBhvr>
                                        <p:cTn id="219" dur="1000" fill="hold"/>
                                        <p:tgtEl>
                                          <p:spTgt spid="78936"/>
                                        </p:tgtEl>
                                        <p:attrNameLst>
                                          <p:attrName>ppt_x</p:attrName>
                                        </p:attrNameLst>
                                      </p:cBhvr>
                                      <p:tavLst>
                                        <p:tav tm="0">
                                          <p:val>
                                            <p:strVal val="#ppt_x"/>
                                          </p:val>
                                        </p:tav>
                                        <p:tav tm="100000">
                                          <p:val>
                                            <p:strVal val="#ppt_x"/>
                                          </p:val>
                                        </p:tav>
                                      </p:tavLst>
                                    </p:anim>
                                    <p:anim calcmode="lin" valueType="num">
                                      <p:cBhvr>
                                        <p:cTn id="220" dur="1000" fill="hold"/>
                                        <p:tgtEl>
                                          <p:spTgt spid="789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animBg="1"/>
      <p:bldP spid="78852" grpId="0" animBg="1"/>
      <p:bldP spid="78853" grpId="0" animBg="1"/>
      <p:bldP spid="78856" grpId="0"/>
      <p:bldP spid="78858" grpId="0"/>
      <p:bldP spid="78865" grpId="0"/>
      <p:bldP spid="78871" grpId="0" animBg="1" autoUpdateAnimBg="0"/>
      <p:bldP spid="78871" grpId="1" animBg="1"/>
      <p:bldP spid="78872" grpId="0"/>
      <p:bldP spid="78873" grpId="0"/>
      <p:bldP spid="78874" grpId="0"/>
      <p:bldP spid="78875" grpId="0"/>
      <p:bldP spid="78876" grpId="0"/>
      <p:bldP spid="78877" grpId="0" animBg="1"/>
      <p:bldP spid="78912" grpId="0"/>
      <p:bldP spid="78913" grpId="0" animBg="1"/>
      <p:bldP spid="78914" grpId="0" animBg="1"/>
      <p:bldP spid="78915" grpId="0" animBg="1"/>
      <p:bldP spid="78916" grpId="0"/>
      <p:bldP spid="78916" grpId="1"/>
      <p:bldP spid="78917" grpId="0"/>
      <p:bldP spid="78918" grpId="0"/>
      <p:bldP spid="78919" grpId="0"/>
      <p:bldP spid="78920" grpId="0"/>
      <p:bldP spid="78921" grpId="0"/>
      <p:bldP spid="78923" grpId="0"/>
      <p:bldP spid="78924" grpId="0" animBg="1"/>
      <p:bldP spid="78925" grpId="0" animBg="1"/>
      <p:bldP spid="78926" grpId="0"/>
      <p:bldP spid="78926" grpId="1"/>
      <p:bldP spid="78927" grpId="0" animBg="1"/>
      <p:bldP spid="78928" grpId="0"/>
      <p:bldP spid="78928" grpId="1"/>
      <p:bldP spid="78929" grpId="0"/>
      <p:bldP spid="78930" grpId="0"/>
      <p:bldP spid="78930" grpId="1"/>
      <p:bldP spid="78931" grpId="0"/>
      <p:bldP spid="78931" grpId="1"/>
      <p:bldP spid="78932" grpId="0"/>
      <p:bldP spid="78932" grpId="1"/>
      <p:bldP spid="78933" grpId="0"/>
      <p:bldP spid="78934" grpId="0"/>
      <p:bldP spid="78935" grpId="0"/>
      <p:bldP spid="7893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noFill/>
        </p:spPr>
        <p:txBody>
          <a:bodyPr/>
          <a:lstStyle/>
          <a:p>
            <a:fld id="{6545931D-6FE1-4DA5-9588-2EB3C09FFA71}" type="slidenum">
              <a:rPr lang="ar-SA" smtClean="0"/>
              <a:pPr/>
              <a:t>32</a:t>
            </a:fld>
            <a:endParaRPr lang="en-US" smtClean="0"/>
          </a:p>
        </p:txBody>
      </p:sp>
      <p:sp>
        <p:nvSpPr>
          <p:cNvPr id="80900" name="Text Box 4"/>
          <p:cNvSpPr txBox="1">
            <a:spLocks noChangeArrowheads="1"/>
          </p:cNvSpPr>
          <p:nvPr/>
        </p:nvSpPr>
        <p:spPr bwMode="auto">
          <a:xfrm>
            <a:off x="250825" y="115888"/>
            <a:ext cx="8712200" cy="649287"/>
          </a:xfrm>
          <a:prstGeom prst="rect">
            <a:avLst/>
          </a:prstGeom>
          <a:blipFill>
            <a:blip r:embed="rId3"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SA"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ارسم التراكيب البنائية المختصرة لكل مما </a:t>
            </a:r>
            <a:r>
              <a:rPr lang="ar-SA" sz="4000" b="1" kern="0" spc="50" dirty="0" err="1">
                <a:ln w="11430"/>
                <a:solidFill>
                  <a:srgbClr val="CC0099"/>
                </a:solidFill>
                <a:effectLst>
                  <a:outerShdw blurRad="76200" dist="50800" dir="5400000" algn="tl" rotWithShape="0">
                    <a:srgbClr val="000000">
                      <a:alpha val="65000"/>
                    </a:srgbClr>
                  </a:outerShdw>
                </a:effectLst>
                <a:latin typeface="+mj-lt"/>
                <a:ea typeface="+mj-ea"/>
                <a:cs typeface="+mj-cs"/>
              </a:rPr>
              <a:t>يلي :</a:t>
            </a:r>
            <a:endParaRPr lang="en-US"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endParaRPr>
          </a:p>
        </p:txBody>
      </p:sp>
      <p:sp>
        <p:nvSpPr>
          <p:cNvPr id="80901" name="Text Box 5"/>
          <p:cNvSpPr txBox="1">
            <a:spLocks noChangeArrowheads="1"/>
          </p:cNvSpPr>
          <p:nvPr/>
        </p:nvSpPr>
        <p:spPr bwMode="auto">
          <a:xfrm>
            <a:off x="4140200" y="836613"/>
            <a:ext cx="4895850" cy="649287"/>
          </a:xfrm>
          <a:prstGeom prst="rect">
            <a:avLst/>
          </a:prstGeom>
          <a:noFill/>
          <a:ln w="9525">
            <a:noFill/>
            <a:miter lim="800000"/>
            <a:headEnd/>
            <a:tailEnd/>
          </a:ln>
        </p:spPr>
        <p:txBody>
          <a:bodyPr anchor="ctr"/>
          <a:lstStyle/>
          <a:p>
            <a:pPr>
              <a:spcBef>
                <a:spcPct val="50000"/>
              </a:spcBef>
            </a:pPr>
            <a:r>
              <a:rPr lang="en-US" sz="5200" b="1" dirty="0">
                <a:solidFill>
                  <a:schemeClr val="tx2"/>
                </a:solidFill>
              </a:rPr>
              <a:t>2</a:t>
            </a:r>
            <a:r>
              <a:rPr lang="ar-SA" sz="5200" b="1" dirty="0">
                <a:solidFill>
                  <a:schemeClr val="tx2"/>
                </a:solidFill>
              </a:rPr>
              <a:t>- </a:t>
            </a:r>
            <a:r>
              <a:rPr lang="ar-SA" sz="5200" b="1" dirty="0" err="1">
                <a:solidFill>
                  <a:schemeClr val="accent2"/>
                </a:solidFill>
              </a:rPr>
              <a:t>يودو</a:t>
            </a:r>
            <a:r>
              <a:rPr lang="ar-SA" sz="5200" b="1" dirty="0">
                <a:solidFill>
                  <a:schemeClr val="tx2"/>
                </a:solidFill>
              </a:rPr>
              <a:t> </a:t>
            </a:r>
            <a:r>
              <a:rPr lang="ar-SA" sz="5200" b="1" dirty="0" err="1">
                <a:solidFill>
                  <a:schemeClr val="tx2"/>
                </a:solidFill>
              </a:rPr>
              <a:t>بروبان</a:t>
            </a:r>
            <a:endParaRPr lang="en-US" sz="5200" b="1" dirty="0">
              <a:solidFill>
                <a:schemeClr val="tx2"/>
              </a:solidFill>
            </a:endParaRPr>
          </a:p>
        </p:txBody>
      </p:sp>
      <p:sp>
        <p:nvSpPr>
          <p:cNvPr id="80912" name="Text Box 16"/>
          <p:cNvSpPr txBox="1">
            <a:spLocks noChangeArrowheads="1"/>
          </p:cNvSpPr>
          <p:nvPr/>
        </p:nvSpPr>
        <p:spPr bwMode="auto">
          <a:xfrm>
            <a:off x="2771775" y="2057400"/>
            <a:ext cx="603250" cy="1006475"/>
          </a:xfrm>
          <a:prstGeom prst="rect">
            <a:avLst/>
          </a:prstGeom>
          <a:noFill/>
          <a:ln w="9525">
            <a:noFill/>
            <a:miter lim="800000"/>
            <a:headEnd/>
            <a:tailEnd/>
          </a:ln>
        </p:spPr>
        <p:txBody>
          <a:bodyPr>
            <a:spAutoFit/>
          </a:bodyPr>
          <a:lstStyle/>
          <a:p>
            <a:pPr algn="l" rtl="0">
              <a:spcBef>
                <a:spcPct val="50000"/>
              </a:spcBef>
            </a:pPr>
            <a:r>
              <a:rPr lang="en-US" sz="6000">
                <a:solidFill>
                  <a:srgbClr val="CC3300"/>
                </a:solidFill>
                <a:latin typeface="Arial Black" pitchFamily="34" charset="0"/>
              </a:rPr>
              <a:t>C</a:t>
            </a:r>
            <a:endParaRPr lang="en-US" sz="6000" baseline="-25000">
              <a:solidFill>
                <a:srgbClr val="CC3300"/>
              </a:solidFill>
              <a:latin typeface="Arial Black" pitchFamily="34" charset="0"/>
            </a:endParaRPr>
          </a:p>
        </p:txBody>
      </p:sp>
      <p:sp>
        <p:nvSpPr>
          <p:cNvPr id="80913" name="Line 17"/>
          <p:cNvSpPr>
            <a:spLocks noChangeShapeType="1"/>
          </p:cNvSpPr>
          <p:nvPr/>
        </p:nvSpPr>
        <p:spPr bwMode="auto">
          <a:xfrm>
            <a:off x="4460875" y="2490788"/>
            <a:ext cx="327025" cy="0"/>
          </a:xfrm>
          <a:prstGeom prst="line">
            <a:avLst/>
          </a:prstGeom>
          <a:noFill/>
          <a:ln w="76200">
            <a:solidFill>
              <a:srgbClr val="CC3300"/>
            </a:solidFill>
            <a:round/>
            <a:headEnd/>
            <a:tailEnd/>
          </a:ln>
        </p:spPr>
        <p:txBody>
          <a:bodyPr/>
          <a:lstStyle/>
          <a:p>
            <a:endParaRPr lang="ar-AE"/>
          </a:p>
        </p:txBody>
      </p:sp>
      <p:sp>
        <p:nvSpPr>
          <p:cNvPr id="80915" name="Line 19"/>
          <p:cNvSpPr>
            <a:spLocks noChangeShapeType="1"/>
          </p:cNvSpPr>
          <p:nvPr/>
        </p:nvSpPr>
        <p:spPr bwMode="auto">
          <a:xfrm>
            <a:off x="2268538" y="2490788"/>
            <a:ext cx="328612" cy="0"/>
          </a:xfrm>
          <a:prstGeom prst="line">
            <a:avLst/>
          </a:prstGeom>
          <a:noFill/>
          <a:ln w="76200">
            <a:solidFill>
              <a:srgbClr val="CC3300"/>
            </a:solidFill>
            <a:round/>
            <a:headEnd/>
            <a:tailEnd/>
          </a:ln>
        </p:spPr>
        <p:txBody>
          <a:bodyPr/>
          <a:lstStyle/>
          <a:p>
            <a:endParaRPr lang="ar-AE"/>
          </a:p>
        </p:txBody>
      </p:sp>
      <p:sp>
        <p:nvSpPr>
          <p:cNvPr id="70664" name="Line 20"/>
          <p:cNvSpPr>
            <a:spLocks noChangeShapeType="1"/>
          </p:cNvSpPr>
          <p:nvPr/>
        </p:nvSpPr>
        <p:spPr bwMode="auto">
          <a:xfrm>
            <a:off x="3132138" y="1841500"/>
            <a:ext cx="0" cy="288925"/>
          </a:xfrm>
          <a:prstGeom prst="line">
            <a:avLst/>
          </a:prstGeom>
          <a:noFill/>
          <a:ln w="76200">
            <a:solidFill>
              <a:schemeClr val="tx2"/>
            </a:solidFill>
            <a:round/>
            <a:headEnd/>
            <a:tailEnd/>
          </a:ln>
        </p:spPr>
        <p:txBody>
          <a:bodyPr/>
          <a:lstStyle/>
          <a:p>
            <a:endParaRPr lang="ar-AE"/>
          </a:p>
        </p:txBody>
      </p:sp>
      <p:sp>
        <p:nvSpPr>
          <p:cNvPr id="80917" name="Text Box 21"/>
          <p:cNvSpPr txBox="1">
            <a:spLocks noChangeArrowheads="1"/>
          </p:cNvSpPr>
          <p:nvPr/>
        </p:nvSpPr>
        <p:spPr bwMode="auto">
          <a:xfrm>
            <a:off x="3557588" y="2043113"/>
            <a:ext cx="654050" cy="1006475"/>
          </a:xfrm>
          <a:prstGeom prst="rect">
            <a:avLst/>
          </a:prstGeom>
          <a:noFill/>
          <a:ln w="9525">
            <a:noFill/>
            <a:miter lim="800000"/>
            <a:headEnd/>
            <a:tailEnd/>
          </a:ln>
        </p:spPr>
        <p:txBody>
          <a:bodyPr>
            <a:spAutoFit/>
          </a:bodyPr>
          <a:lstStyle/>
          <a:p>
            <a:pPr algn="l" rtl="0">
              <a:spcBef>
                <a:spcPct val="50000"/>
              </a:spcBef>
            </a:pPr>
            <a:r>
              <a:rPr lang="en-US" sz="6000">
                <a:solidFill>
                  <a:schemeClr val="tx2"/>
                </a:solidFill>
                <a:latin typeface="Arial Black" pitchFamily="34" charset="0"/>
              </a:rPr>
              <a:t>H</a:t>
            </a:r>
            <a:endParaRPr lang="en-US" sz="6000" baseline="-25000">
              <a:solidFill>
                <a:schemeClr val="tx2"/>
              </a:solidFill>
              <a:latin typeface="Arial Black" pitchFamily="34" charset="0"/>
            </a:endParaRPr>
          </a:p>
        </p:txBody>
      </p:sp>
      <p:sp>
        <p:nvSpPr>
          <p:cNvPr id="70666" name="Text Box 23"/>
          <p:cNvSpPr txBox="1">
            <a:spLocks noChangeArrowheads="1"/>
          </p:cNvSpPr>
          <p:nvPr/>
        </p:nvSpPr>
        <p:spPr bwMode="auto">
          <a:xfrm>
            <a:off x="2843213" y="836613"/>
            <a:ext cx="717550" cy="1006475"/>
          </a:xfrm>
          <a:prstGeom prst="rect">
            <a:avLst/>
          </a:prstGeom>
          <a:noFill/>
          <a:ln w="9525">
            <a:noFill/>
            <a:miter lim="800000"/>
            <a:headEnd/>
            <a:tailEnd/>
          </a:ln>
        </p:spPr>
        <p:txBody>
          <a:bodyPr>
            <a:spAutoFit/>
          </a:bodyPr>
          <a:lstStyle/>
          <a:p>
            <a:pPr algn="l" rtl="0">
              <a:spcBef>
                <a:spcPct val="50000"/>
              </a:spcBef>
            </a:pPr>
            <a:r>
              <a:rPr lang="en-US" sz="6000">
                <a:solidFill>
                  <a:schemeClr val="accent2"/>
                </a:solidFill>
                <a:latin typeface="Arial Black" pitchFamily="34" charset="0"/>
              </a:rPr>
              <a:t>I</a:t>
            </a:r>
            <a:endParaRPr lang="en-US" sz="6000" baseline="-25000">
              <a:solidFill>
                <a:schemeClr val="accent2"/>
              </a:solidFill>
              <a:latin typeface="Arial Black" pitchFamily="34" charset="0"/>
            </a:endParaRPr>
          </a:p>
        </p:txBody>
      </p:sp>
      <p:sp>
        <p:nvSpPr>
          <p:cNvPr id="80920" name="Text Box 24"/>
          <p:cNvSpPr txBox="1">
            <a:spLocks noChangeArrowheads="1"/>
          </p:cNvSpPr>
          <p:nvPr/>
        </p:nvSpPr>
        <p:spPr bwMode="auto">
          <a:xfrm>
            <a:off x="539750" y="2058988"/>
            <a:ext cx="669925" cy="1006475"/>
          </a:xfrm>
          <a:prstGeom prst="rect">
            <a:avLst/>
          </a:prstGeom>
          <a:noFill/>
          <a:ln w="9525">
            <a:noFill/>
            <a:miter lim="800000"/>
            <a:headEnd/>
            <a:tailEnd/>
          </a:ln>
        </p:spPr>
        <p:txBody>
          <a:bodyPr>
            <a:spAutoFit/>
          </a:bodyPr>
          <a:lstStyle/>
          <a:p>
            <a:pPr algn="l" rtl="0">
              <a:spcBef>
                <a:spcPct val="50000"/>
              </a:spcBef>
            </a:pPr>
            <a:r>
              <a:rPr lang="en-US" sz="6000">
                <a:solidFill>
                  <a:srgbClr val="CC3300"/>
                </a:solidFill>
                <a:latin typeface="Arial Black" pitchFamily="34" charset="0"/>
              </a:rPr>
              <a:t>C</a:t>
            </a:r>
            <a:endParaRPr lang="en-US" sz="6000" baseline="-25000">
              <a:solidFill>
                <a:srgbClr val="CC3300"/>
              </a:solidFill>
              <a:latin typeface="Arial Black" pitchFamily="34" charset="0"/>
            </a:endParaRPr>
          </a:p>
        </p:txBody>
      </p:sp>
      <p:sp>
        <p:nvSpPr>
          <p:cNvPr id="80927" name="Text Box 31"/>
          <p:cNvSpPr txBox="1">
            <a:spLocks noChangeArrowheads="1"/>
          </p:cNvSpPr>
          <p:nvPr/>
        </p:nvSpPr>
        <p:spPr bwMode="auto">
          <a:xfrm>
            <a:off x="4859338" y="2057400"/>
            <a:ext cx="604837" cy="1006475"/>
          </a:xfrm>
          <a:prstGeom prst="rect">
            <a:avLst/>
          </a:prstGeom>
          <a:noFill/>
          <a:ln w="9525">
            <a:noFill/>
            <a:miter lim="800000"/>
            <a:headEnd/>
            <a:tailEnd/>
          </a:ln>
        </p:spPr>
        <p:txBody>
          <a:bodyPr>
            <a:spAutoFit/>
          </a:bodyPr>
          <a:lstStyle/>
          <a:p>
            <a:pPr algn="l" rtl="0">
              <a:spcBef>
                <a:spcPct val="50000"/>
              </a:spcBef>
            </a:pPr>
            <a:r>
              <a:rPr lang="en-US" sz="6000">
                <a:solidFill>
                  <a:srgbClr val="CC3300"/>
                </a:solidFill>
                <a:latin typeface="Arial Black" pitchFamily="34" charset="0"/>
              </a:rPr>
              <a:t>C</a:t>
            </a:r>
            <a:endParaRPr lang="en-US" sz="6000" baseline="-25000">
              <a:solidFill>
                <a:srgbClr val="CC3300"/>
              </a:solidFill>
              <a:latin typeface="Arial Black" pitchFamily="34" charset="0"/>
            </a:endParaRPr>
          </a:p>
        </p:txBody>
      </p:sp>
      <p:sp>
        <p:nvSpPr>
          <p:cNvPr id="80931" name="Text Box 35"/>
          <p:cNvSpPr txBox="1">
            <a:spLocks noChangeArrowheads="1"/>
          </p:cNvSpPr>
          <p:nvPr/>
        </p:nvSpPr>
        <p:spPr bwMode="auto">
          <a:xfrm>
            <a:off x="1187450" y="2058988"/>
            <a:ext cx="1319213" cy="1006475"/>
          </a:xfrm>
          <a:prstGeom prst="rect">
            <a:avLst/>
          </a:prstGeom>
          <a:noFill/>
          <a:ln w="9525">
            <a:noFill/>
            <a:miter lim="800000"/>
            <a:headEnd/>
            <a:tailEnd/>
          </a:ln>
        </p:spPr>
        <p:txBody>
          <a:bodyPr>
            <a:spAutoFit/>
          </a:bodyPr>
          <a:lstStyle/>
          <a:p>
            <a:pPr algn="l" rtl="0">
              <a:spcBef>
                <a:spcPct val="50000"/>
              </a:spcBef>
            </a:pPr>
            <a:r>
              <a:rPr lang="en-US" sz="6000">
                <a:solidFill>
                  <a:schemeClr val="tx2"/>
                </a:solidFill>
                <a:latin typeface="Arial Black" pitchFamily="34" charset="0"/>
              </a:rPr>
              <a:t>H</a:t>
            </a:r>
            <a:r>
              <a:rPr lang="en-US" sz="6000" baseline="-25000">
                <a:solidFill>
                  <a:schemeClr val="tx2"/>
                </a:solidFill>
                <a:latin typeface="Arial Black" pitchFamily="34" charset="0"/>
              </a:rPr>
              <a:t>3</a:t>
            </a:r>
          </a:p>
        </p:txBody>
      </p:sp>
      <p:sp>
        <p:nvSpPr>
          <p:cNvPr id="80933" name="Text Box 37"/>
          <p:cNvSpPr txBox="1">
            <a:spLocks noChangeArrowheads="1"/>
          </p:cNvSpPr>
          <p:nvPr/>
        </p:nvSpPr>
        <p:spPr bwMode="auto">
          <a:xfrm>
            <a:off x="5726113" y="2058988"/>
            <a:ext cx="1366837" cy="1006475"/>
          </a:xfrm>
          <a:prstGeom prst="rect">
            <a:avLst/>
          </a:prstGeom>
          <a:noFill/>
          <a:ln w="9525">
            <a:noFill/>
            <a:miter lim="800000"/>
            <a:headEnd/>
            <a:tailEnd/>
          </a:ln>
        </p:spPr>
        <p:txBody>
          <a:bodyPr>
            <a:spAutoFit/>
          </a:bodyPr>
          <a:lstStyle/>
          <a:p>
            <a:pPr algn="l" rtl="0">
              <a:spcBef>
                <a:spcPct val="50000"/>
              </a:spcBef>
            </a:pPr>
            <a:r>
              <a:rPr lang="en-US" sz="6000">
                <a:solidFill>
                  <a:schemeClr val="tx2"/>
                </a:solidFill>
                <a:latin typeface="Arial Black" pitchFamily="34" charset="0"/>
              </a:rPr>
              <a:t>H</a:t>
            </a:r>
            <a:r>
              <a:rPr lang="en-US" sz="6000" baseline="-25000">
                <a:solidFill>
                  <a:schemeClr val="tx2"/>
                </a:solidFill>
                <a:latin typeface="Arial Black" pitchFamily="34" charset="0"/>
              </a:rPr>
              <a:t>3</a:t>
            </a:r>
          </a:p>
        </p:txBody>
      </p:sp>
      <p:sp>
        <p:nvSpPr>
          <p:cNvPr id="80934" name="Text Box 38"/>
          <p:cNvSpPr txBox="1">
            <a:spLocks noChangeArrowheads="1"/>
          </p:cNvSpPr>
          <p:nvPr/>
        </p:nvSpPr>
        <p:spPr bwMode="auto">
          <a:xfrm>
            <a:off x="611188" y="3213100"/>
            <a:ext cx="8353425" cy="649288"/>
          </a:xfrm>
          <a:prstGeom prst="rect">
            <a:avLst/>
          </a:prstGeom>
          <a:noFill/>
          <a:ln w="9525">
            <a:noFill/>
            <a:miter lim="800000"/>
            <a:headEnd/>
            <a:tailEnd/>
          </a:ln>
        </p:spPr>
        <p:txBody>
          <a:bodyPr anchor="ctr"/>
          <a:lstStyle/>
          <a:p>
            <a:pPr>
              <a:spcBef>
                <a:spcPct val="50000"/>
              </a:spcBef>
            </a:pPr>
            <a:r>
              <a:rPr lang="en-US" sz="5200" b="1" dirty="0">
                <a:solidFill>
                  <a:schemeClr val="accent2"/>
                </a:solidFill>
              </a:rPr>
              <a:t>1</a:t>
            </a:r>
            <a:r>
              <a:rPr lang="ar-SA" sz="5200" b="1" dirty="0">
                <a:solidFill>
                  <a:schemeClr val="accent2"/>
                </a:solidFill>
              </a:rPr>
              <a:t> </a:t>
            </a:r>
            <a:r>
              <a:rPr lang="ar-SA" sz="5200" b="1" dirty="0" err="1">
                <a:solidFill>
                  <a:schemeClr val="accent2"/>
                </a:solidFill>
              </a:rPr>
              <a:t>،</a:t>
            </a:r>
            <a:r>
              <a:rPr lang="en-US" sz="5200" b="1" dirty="0">
                <a:solidFill>
                  <a:schemeClr val="accent2"/>
                </a:solidFill>
              </a:rPr>
              <a:t>1</a:t>
            </a:r>
            <a:r>
              <a:rPr lang="ar-SA" sz="5200" b="1" dirty="0">
                <a:solidFill>
                  <a:schemeClr val="accent2"/>
                </a:solidFill>
              </a:rPr>
              <a:t> </a:t>
            </a:r>
            <a:r>
              <a:rPr lang="ar-SA" sz="5200" b="1" dirty="0" err="1">
                <a:solidFill>
                  <a:schemeClr val="accent2"/>
                </a:solidFill>
              </a:rPr>
              <a:t>،</a:t>
            </a:r>
            <a:r>
              <a:rPr lang="ar-SA" sz="5200" b="1" dirty="0">
                <a:solidFill>
                  <a:schemeClr val="accent2"/>
                </a:solidFill>
              </a:rPr>
              <a:t> </a:t>
            </a:r>
            <a:r>
              <a:rPr lang="en-US" sz="5200" b="1" dirty="0">
                <a:solidFill>
                  <a:schemeClr val="accent2"/>
                </a:solidFill>
              </a:rPr>
              <a:t>1</a:t>
            </a:r>
            <a:r>
              <a:rPr lang="ar-SA" sz="5200" b="1" dirty="0" err="1">
                <a:solidFill>
                  <a:schemeClr val="accent2"/>
                </a:solidFill>
              </a:rPr>
              <a:t>،</a:t>
            </a:r>
            <a:r>
              <a:rPr lang="ar-SA" sz="5200" b="1" dirty="0">
                <a:solidFill>
                  <a:schemeClr val="accent2"/>
                </a:solidFill>
              </a:rPr>
              <a:t> </a:t>
            </a:r>
            <a:r>
              <a:rPr lang="en-US" sz="5200" b="1" dirty="0">
                <a:solidFill>
                  <a:schemeClr val="accent2"/>
                </a:solidFill>
              </a:rPr>
              <a:t>2</a:t>
            </a:r>
            <a:r>
              <a:rPr lang="ar-SA" sz="5200" b="1" dirty="0">
                <a:solidFill>
                  <a:schemeClr val="accent2"/>
                </a:solidFill>
              </a:rPr>
              <a:t> – رباعي </a:t>
            </a:r>
            <a:r>
              <a:rPr lang="ar-SA" sz="5200" b="1" dirty="0" err="1">
                <a:solidFill>
                  <a:schemeClr val="accent2"/>
                </a:solidFill>
              </a:rPr>
              <a:t>برومو</a:t>
            </a:r>
            <a:r>
              <a:rPr lang="ar-SA" sz="5200" b="1" dirty="0">
                <a:solidFill>
                  <a:schemeClr val="accent2"/>
                </a:solidFill>
              </a:rPr>
              <a:t> </a:t>
            </a:r>
            <a:r>
              <a:rPr lang="ar-SA" sz="5200" b="1" dirty="0" err="1">
                <a:solidFill>
                  <a:schemeClr val="tx2"/>
                </a:solidFill>
              </a:rPr>
              <a:t>بيوتان</a:t>
            </a:r>
            <a:r>
              <a:rPr lang="ar-SA" sz="5200" b="1" dirty="0">
                <a:solidFill>
                  <a:schemeClr val="tx2"/>
                </a:solidFill>
              </a:rPr>
              <a:t> </a:t>
            </a:r>
            <a:endParaRPr lang="en-US" sz="5200" b="1" dirty="0">
              <a:solidFill>
                <a:schemeClr val="tx2"/>
              </a:solidFill>
            </a:endParaRPr>
          </a:p>
        </p:txBody>
      </p:sp>
      <p:sp>
        <p:nvSpPr>
          <p:cNvPr id="80935" name="Text Box 39"/>
          <p:cNvSpPr txBox="1">
            <a:spLocks noChangeArrowheads="1"/>
          </p:cNvSpPr>
          <p:nvPr/>
        </p:nvSpPr>
        <p:spPr bwMode="auto">
          <a:xfrm>
            <a:off x="3276600" y="4941888"/>
            <a:ext cx="603250" cy="1006475"/>
          </a:xfrm>
          <a:prstGeom prst="rect">
            <a:avLst/>
          </a:prstGeom>
          <a:noFill/>
          <a:ln w="9525">
            <a:noFill/>
            <a:miter lim="800000"/>
            <a:headEnd/>
            <a:tailEnd/>
          </a:ln>
        </p:spPr>
        <p:txBody>
          <a:bodyPr>
            <a:spAutoFit/>
          </a:bodyPr>
          <a:lstStyle/>
          <a:p>
            <a:pPr algn="l" rtl="0">
              <a:spcBef>
                <a:spcPct val="50000"/>
              </a:spcBef>
            </a:pPr>
            <a:r>
              <a:rPr lang="en-US" sz="6000">
                <a:solidFill>
                  <a:srgbClr val="CC3300"/>
                </a:solidFill>
                <a:latin typeface="Arial Black" pitchFamily="34" charset="0"/>
              </a:rPr>
              <a:t>C</a:t>
            </a:r>
            <a:endParaRPr lang="en-US" sz="6000" baseline="-25000">
              <a:solidFill>
                <a:srgbClr val="CC3300"/>
              </a:solidFill>
              <a:latin typeface="Arial Black" pitchFamily="34" charset="0"/>
            </a:endParaRPr>
          </a:p>
        </p:txBody>
      </p:sp>
      <p:sp>
        <p:nvSpPr>
          <p:cNvPr id="80936" name="Line 40"/>
          <p:cNvSpPr>
            <a:spLocks noChangeShapeType="1"/>
          </p:cNvSpPr>
          <p:nvPr/>
        </p:nvSpPr>
        <p:spPr bwMode="auto">
          <a:xfrm>
            <a:off x="4787900" y="5445125"/>
            <a:ext cx="327025" cy="0"/>
          </a:xfrm>
          <a:prstGeom prst="line">
            <a:avLst/>
          </a:prstGeom>
          <a:noFill/>
          <a:ln w="76200">
            <a:solidFill>
              <a:srgbClr val="CC3300"/>
            </a:solidFill>
            <a:round/>
            <a:headEnd/>
            <a:tailEnd/>
          </a:ln>
        </p:spPr>
        <p:txBody>
          <a:bodyPr/>
          <a:lstStyle/>
          <a:p>
            <a:endParaRPr lang="ar-AE"/>
          </a:p>
        </p:txBody>
      </p:sp>
      <p:sp>
        <p:nvSpPr>
          <p:cNvPr id="80937" name="Line 41"/>
          <p:cNvSpPr>
            <a:spLocks noChangeShapeType="1"/>
          </p:cNvSpPr>
          <p:nvPr/>
        </p:nvSpPr>
        <p:spPr bwMode="auto">
          <a:xfrm>
            <a:off x="2700338" y="5445125"/>
            <a:ext cx="328612" cy="0"/>
          </a:xfrm>
          <a:prstGeom prst="line">
            <a:avLst/>
          </a:prstGeom>
          <a:noFill/>
          <a:ln w="76200">
            <a:solidFill>
              <a:srgbClr val="CC3300"/>
            </a:solidFill>
            <a:round/>
            <a:headEnd/>
            <a:tailEnd/>
          </a:ln>
        </p:spPr>
        <p:txBody>
          <a:bodyPr/>
          <a:lstStyle/>
          <a:p>
            <a:endParaRPr lang="ar-AE"/>
          </a:p>
        </p:txBody>
      </p:sp>
      <p:sp>
        <p:nvSpPr>
          <p:cNvPr id="80938" name="Text Box 42"/>
          <p:cNvSpPr txBox="1">
            <a:spLocks noChangeArrowheads="1"/>
          </p:cNvSpPr>
          <p:nvPr/>
        </p:nvSpPr>
        <p:spPr bwMode="auto">
          <a:xfrm>
            <a:off x="1663700" y="4943475"/>
            <a:ext cx="669925" cy="1006475"/>
          </a:xfrm>
          <a:prstGeom prst="rect">
            <a:avLst/>
          </a:prstGeom>
          <a:noFill/>
          <a:ln w="9525">
            <a:noFill/>
            <a:miter lim="800000"/>
            <a:headEnd/>
            <a:tailEnd/>
          </a:ln>
        </p:spPr>
        <p:txBody>
          <a:bodyPr>
            <a:spAutoFit/>
          </a:bodyPr>
          <a:lstStyle/>
          <a:p>
            <a:pPr algn="l" rtl="0">
              <a:spcBef>
                <a:spcPct val="50000"/>
              </a:spcBef>
            </a:pPr>
            <a:r>
              <a:rPr lang="en-US" sz="6000">
                <a:solidFill>
                  <a:srgbClr val="CC3300"/>
                </a:solidFill>
                <a:latin typeface="Arial Black" pitchFamily="34" charset="0"/>
              </a:rPr>
              <a:t>C</a:t>
            </a:r>
            <a:endParaRPr lang="en-US" sz="6000" baseline="-25000">
              <a:solidFill>
                <a:srgbClr val="CC3300"/>
              </a:solidFill>
              <a:latin typeface="Arial Black" pitchFamily="34" charset="0"/>
            </a:endParaRPr>
          </a:p>
        </p:txBody>
      </p:sp>
      <p:sp>
        <p:nvSpPr>
          <p:cNvPr id="80939" name="Text Box 43"/>
          <p:cNvSpPr txBox="1">
            <a:spLocks noChangeArrowheads="1"/>
          </p:cNvSpPr>
          <p:nvPr/>
        </p:nvSpPr>
        <p:spPr bwMode="auto">
          <a:xfrm>
            <a:off x="5219700" y="4941888"/>
            <a:ext cx="604838" cy="1006475"/>
          </a:xfrm>
          <a:prstGeom prst="rect">
            <a:avLst/>
          </a:prstGeom>
          <a:noFill/>
          <a:ln w="9525">
            <a:noFill/>
            <a:miter lim="800000"/>
            <a:headEnd/>
            <a:tailEnd/>
          </a:ln>
        </p:spPr>
        <p:txBody>
          <a:bodyPr>
            <a:spAutoFit/>
          </a:bodyPr>
          <a:lstStyle/>
          <a:p>
            <a:pPr algn="l" rtl="0">
              <a:spcBef>
                <a:spcPct val="50000"/>
              </a:spcBef>
            </a:pPr>
            <a:r>
              <a:rPr lang="en-US" sz="6000">
                <a:solidFill>
                  <a:srgbClr val="CC3300"/>
                </a:solidFill>
                <a:latin typeface="Arial Black" pitchFamily="34" charset="0"/>
              </a:rPr>
              <a:t>C</a:t>
            </a:r>
            <a:endParaRPr lang="en-US" sz="6000" baseline="-25000">
              <a:solidFill>
                <a:srgbClr val="CC3300"/>
              </a:solidFill>
              <a:latin typeface="Arial Black" pitchFamily="34" charset="0"/>
            </a:endParaRPr>
          </a:p>
        </p:txBody>
      </p:sp>
      <p:sp>
        <p:nvSpPr>
          <p:cNvPr id="80940" name="Line 44"/>
          <p:cNvSpPr>
            <a:spLocks noChangeShapeType="1"/>
          </p:cNvSpPr>
          <p:nvPr/>
        </p:nvSpPr>
        <p:spPr bwMode="auto">
          <a:xfrm>
            <a:off x="6808788" y="5375275"/>
            <a:ext cx="327025" cy="0"/>
          </a:xfrm>
          <a:prstGeom prst="line">
            <a:avLst/>
          </a:prstGeom>
          <a:noFill/>
          <a:ln w="76200">
            <a:solidFill>
              <a:srgbClr val="CC3300"/>
            </a:solidFill>
            <a:round/>
            <a:headEnd/>
            <a:tailEnd/>
          </a:ln>
        </p:spPr>
        <p:txBody>
          <a:bodyPr/>
          <a:lstStyle/>
          <a:p>
            <a:endParaRPr lang="ar-AE"/>
          </a:p>
        </p:txBody>
      </p:sp>
      <p:sp>
        <p:nvSpPr>
          <p:cNvPr id="80941" name="Text Box 45"/>
          <p:cNvSpPr txBox="1">
            <a:spLocks noChangeArrowheads="1"/>
          </p:cNvSpPr>
          <p:nvPr/>
        </p:nvSpPr>
        <p:spPr bwMode="auto">
          <a:xfrm>
            <a:off x="7207250" y="4941888"/>
            <a:ext cx="604838" cy="1006475"/>
          </a:xfrm>
          <a:prstGeom prst="rect">
            <a:avLst/>
          </a:prstGeom>
          <a:noFill/>
          <a:ln w="9525">
            <a:noFill/>
            <a:miter lim="800000"/>
            <a:headEnd/>
            <a:tailEnd/>
          </a:ln>
        </p:spPr>
        <p:txBody>
          <a:bodyPr>
            <a:spAutoFit/>
          </a:bodyPr>
          <a:lstStyle/>
          <a:p>
            <a:pPr algn="l" rtl="0">
              <a:spcBef>
                <a:spcPct val="50000"/>
              </a:spcBef>
            </a:pPr>
            <a:r>
              <a:rPr lang="en-US" sz="6000">
                <a:solidFill>
                  <a:srgbClr val="CC3300"/>
                </a:solidFill>
                <a:latin typeface="Arial Black" pitchFamily="34" charset="0"/>
              </a:rPr>
              <a:t>C</a:t>
            </a:r>
            <a:endParaRPr lang="en-US" sz="6000" baseline="-25000">
              <a:solidFill>
                <a:srgbClr val="CC3300"/>
              </a:solidFill>
              <a:latin typeface="Arial Black" pitchFamily="34" charset="0"/>
            </a:endParaRPr>
          </a:p>
        </p:txBody>
      </p:sp>
      <p:sp>
        <p:nvSpPr>
          <p:cNvPr id="80942" name="Oval 46"/>
          <p:cNvSpPr>
            <a:spLocks noChangeArrowheads="1"/>
          </p:cNvSpPr>
          <p:nvPr/>
        </p:nvSpPr>
        <p:spPr bwMode="auto">
          <a:xfrm>
            <a:off x="1549400" y="5445125"/>
            <a:ext cx="358775" cy="431800"/>
          </a:xfrm>
          <a:prstGeom prst="ellipse">
            <a:avLst/>
          </a:prstGeom>
          <a:noFill/>
          <a:ln w="76200">
            <a:noFill/>
            <a:round/>
            <a:headEnd/>
            <a:tailEnd/>
          </a:ln>
        </p:spPr>
        <p:txBody>
          <a:bodyPr wrap="none" anchor="ctr"/>
          <a:lstStyle/>
          <a:p>
            <a:pPr algn="ctr"/>
            <a:r>
              <a:rPr lang="en-US" b="1">
                <a:solidFill>
                  <a:schemeClr val="tx2"/>
                </a:solidFill>
                <a:cs typeface="Times New Roman" pitchFamily="18" charset="0"/>
              </a:rPr>
              <a:t>1</a:t>
            </a:r>
          </a:p>
        </p:txBody>
      </p:sp>
      <p:sp>
        <p:nvSpPr>
          <p:cNvPr id="80943" name="Oval 47"/>
          <p:cNvSpPr>
            <a:spLocks noChangeArrowheads="1"/>
          </p:cNvSpPr>
          <p:nvPr/>
        </p:nvSpPr>
        <p:spPr bwMode="auto">
          <a:xfrm>
            <a:off x="3132138" y="5518150"/>
            <a:ext cx="358775" cy="431800"/>
          </a:xfrm>
          <a:prstGeom prst="ellipse">
            <a:avLst/>
          </a:prstGeom>
          <a:noFill/>
          <a:ln w="76200">
            <a:noFill/>
            <a:round/>
            <a:headEnd/>
            <a:tailEnd/>
          </a:ln>
        </p:spPr>
        <p:txBody>
          <a:bodyPr wrap="none" anchor="ctr"/>
          <a:lstStyle/>
          <a:p>
            <a:pPr algn="ctr"/>
            <a:r>
              <a:rPr lang="en-US" b="1">
                <a:solidFill>
                  <a:schemeClr val="tx2"/>
                </a:solidFill>
                <a:cs typeface="Times New Roman" pitchFamily="18" charset="0"/>
              </a:rPr>
              <a:t>2</a:t>
            </a:r>
          </a:p>
        </p:txBody>
      </p:sp>
      <p:sp>
        <p:nvSpPr>
          <p:cNvPr id="80944" name="Oval 48"/>
          <p:cNvSpPr>
            <a:spLocks noChangeArrowheads="1"/>
          </p:cNvSpPr>
          <p:nvPr/>
        </p:nvSpPr>
        <p:spPr bwMode="auto">
          <a:xfrm>
            <a:off x="5149850" y="5589588"/>
            <a:ext cx="358775" cy="431800"/>
          </a:xfrm>
          <a:prstGeom prst="ellipse">
            <a:avLst/>
          </a:prstGeom>
          <a:noFill/>
          <a:ln w="76200">
            <a:noFill/>
            <a:round/>
            <a:headEnd/>
            <a:tailEnd/>
          </a:ln>
        </p:spPr>
        <p:txBody>
          <a:bodyPr wrap="none" anchor="ctr"/>
          <a:lstStyle/>
          <a:p>
            <a:pPr algn="ctr"/>
            <a:r>
              <a:rPr lang="en-US" b="1">
                <a:solidFill>
                  <a:schemeClr val="tx2"/>
                </a:solidFill>
                <a:cs typeface="Times New Roman" pitchFamily="18" charset="0"/>
              </a:rPr>
              <a:t>3</a:t>
            </a:r>
          </a:p>
        </p:txBody>
      </p:sp>
      <p:sp>
        <p:nvSpPr>
          <p:cNvPr id="80945" name="Oval 49"/>
          <p:cNvSpPr>
            <a:spLocks noChangeArrowheads="1"/>
          </p:cNvSpPr>
          <p:nvPr/>
        </p:nvSpPr>
        <p:spPr bwMode="auto">
          <a:xfrm>
            <a:off x="7235825" y="5589588"/>
            <a:ext cx="358775" cy="431800"/>
          </a:xfrm>
          <a:prstGeom prst="ellipse">
            <a:avLst/>
          </a:prstGeom>
          <a:noFill/>
          <a:ln w="76200">
            <a:noFill/>
            <a:round/>
            <a:headEnd/>
            <a:tailEnd/>
          </a:ln>
        </p:spPr>
        <p:txBody>
          <a:bodyPr wrap="none" anchor="ctr"/>
          <a:lstStyle/>
          <a:p>
            <a:pPr algn="ctr" rtl="0"/>
            <a:r>
              <a:rPr lang="en-US" b="1">
                <a:solidFill>
                  <a:schemeClr val="tx2"/>
                </a:solidFill>
                <a:cs typeface="Times New Roman" pitchFamily="18" charset="0"/>
              </a:rPr>
              <a:t>4</a:t>
            </a:r>
          </a:p>
        </p:txBody>
      </p:sp>
      <p:sp>
        <p:nvSpPr>
          <p:cNvPr id="80946" name="Line 50"/>
          <p:cNvSpPr>
            <a:spLocks noChangeShapeType="1"/>
          </p:cNvSpPr>
          <p:nvPr/>
        </p:nvSpPr>
        <p:spPr bwMode="auto">
          <a:xfrm>
            <a:off x="1992313" y="5735638"/>
            <a:ext cx="1587" cy="358775"/>
          </a:xfrm>
          <a:prstGeom prst="line">
            <a:avLst/>
          </a:prstGeom>
          <a:noFill/>
          <a:ln w="76200">
            <a:solidFill>
              <a:schemeClr val="accent2"/>
            </a:solidFill>
            <a:round/>
            <a:headEnd/>
            <a:tailEnd/>
          </a:ln>
        </p:spPr>
        <p:txBody>
          <a:bodyPr/>
          <a:lstStyle/>
          <a:p>
            <a:endParaRPr lang="ar-AE"/>
          </a:p>
        </p:txBody>
      </p:sp>
      <p:sp>
        <p:nvSpPr>
          <p:cNvPr id="80947" name="Text Box 51"/>
          <p:cNvSpPr txBox="1">
            <a:spLocks noChangeArrowheads="1"/>
          </p:cNvSpPr>
          <p:nvPr/>
        </p:nvSpPr>
        <p:spPr bwMode="auto">
          <a:xfrm>
            <a:off x="1619250" y="6022975"/>
            <a:ext cx="1166813" cy="1006475"/>
          </a:xfrm>
          <a:prstGeom prst="rect">
            <a:avLst/>
          </a:prstGeom>
          <a:noFill/>
          <a:ln w="9525">
            <a:noFill/>
            <a:miter lim="800000"/>
            <a:headEnd/>
            <a:tailEnd/>
          </a:ln>
        </p:spPr>
        <p:txBody>
          <a:bodyPr>
            <a:spAutoFit/>
          </a:bodyPr>
          <a:lstStyle/>
          <a:p>
            <a:pPr algn="l" rtl="0">
              <a:spcBef>
                <a:spcPct val="50000"/>
              </a:spcBef>
            </a:pPr>
            <a:r>
              <a:rPr lang="en-US" sz="6000">
                <a:solidFill>
                  <a:schemeClr val="accent2"/>
                </a:solidFill>
                <a:latin typeface="Arial Black" pitchFamily="34" charset="0"/>
              </a:rPr>
              <a:t>Br</a:t>
            </a:r>
            <a:endParaRPr lang="en-US" sz="6000" baseline="-25000">
              <a:solidFill>
                <a:schemeClr val="accent2"/>
              </a:solidFill>
              <a:latin typeface="Arial Black" pitchFamily="34" charset="0"/>
            </a:endParaRPr>
          </a:p>
        </p:txBody>
      </p:sp>
      <p:sp>
        <p:nvSpPr>
          <p:cNvPr id="80948" name="Line 52"/>
          <p:cNvSpPr>
            <a:spLocks noChangeShapeType="1"/>
          </p:cNvSpPr>
          <p:nvPr/>
        </p:nvSpPr>
        <p:spPr bwMode="auto">
          <a:xfrm flipH="1" flipV="1">
            <a:off x="1273175" y="5443538"/>
            <a:ext cx="346075" cy="1587"/>
          </a:xfrm>
          <a:prstGeom prst="line">
            <a:avLst/>
          </a:prstGeom>
          <a:noFill/>
          <a:ln w="76200">
            <a:solidFill>
              <a:schemeClr val="accent2"/>
            </a:solidFill>
            <a:round/>
            <a:headEnd/>
            <a:tailEnd/>
          </a:ln>
        </p:spPr>
        <p:txBody>
          <a:bodyPr/>
          <a:lstStyle/>
          <a:p>
            <a:endParaRPr lang="ar-AE"/>
          </a:p>
        </p:txBody>
      </p:sp>
      <p:sp>
        <p:nvSpPr>
          <p:cNvPr id="80949" name="Text Box 53"/>
          <p:cNvSpPr txBox="1">
            <a:spLocks noChangeArrowheads="1"/>
          </p:cNvSpPr>
          <p:nvPr/>
        </p:nvSpPr>
        <p:spPr bwMode="auto">
          <a:xfrm>
            <a:off x="250825" y="4868863"/>
            <a:ext cx="1166813" cy="1006475"/>
          </a:xfrm>
          <a:prstGeom prst="rect">
            <a:avLst/>
          </a:prstGeom>
          <a:noFill/>
          <a:ln w="9525">
            <a:noFill/>
            <a:miter lim="800000"/>
            <a:headEnd/>
            <a:tailEnd/>
          </a:ln>
        </p:spPr>
        <p:txBody>
          <a:bodyPr>
            <a:spAutoFit/>
          </a:bodyPr>
          <a:lstStyle/>
          <a:p>
            <a:pPr algn="l" rtl="0">
              <a:spcBef>
                <a:spcPct val="50000"/>
              </a:spcBef>
            </a:pPr>
            <a:r>
              <a:rPr lang="en-US" sz="6000">
                <a:solidFill>
                  <a:schemeClr val="accent2"/>
                </a:solidFill>
                <a:latin typeface="Arial Black" pitchFamily="34" charset="0"/>
              </a:rPr>
              <a:t>Br</a:t>
            </a:r>
            <a:endParaRPr lang="en-US" sz="6000" baseline="-25000">
              <a:solidFill>
                <a:schemeClr val="accent2"/>
              </a:solidFill>
              <a:latin typeface="Arial Black" pitchFamily="34" charset="0"/>
            </a:endParaRPr>
          </a:p>
        </p:txBody>
      </p:sp>
      <p:sp>
        <p:nvSpPr>
          <p:cNvPr id="80950" name="Line 54"/>
          <p:cNvSpPr>
            <a:spLocks noChangeShapeType="1"/>
          </p:cNvSpPr>
          <p:nvPr/>
        </p:nvSpPr>
        <p:spPr bwMode="auto">
          <a:xfrm>
            <a:off x="1979613" y="4651375"/>
            <a:ext cx="14287" cy="361950"/>
          </a:xfrm>
          <a:prstGeom prst="line">
            <a:avLst/>
          </a:prstGeom>
          <a:noFill/>
          <a:ln w="76200">
            <a:solidFill>
              <a:schemeClr val="accent2"/>
            </a:solidFill>
            <a:round/>
            <a:headEnd/>
            <a:tailEnd/>
          </a:ln>
        </p:spPr>
        <p:txBody>
          <a:bodyPr/>
          <a:lstStyle/>
          <a:p>
            <a:endParaRPr lang="ar-AE"/>
          </a:p>
        </p:txBody>
      </p:sp>
      <p:sp>
        <p:nvSpPr>
          <p:cNvPr id="80951" name="Text Box 55"/>
          <p:cNvSpPr txBox="1">
            <a:spLocks noChangeArrowheads="1"/>
          </p:cNvSpPr>
          <p:nvPr/>
        </p:nvSpPr>
        <p:spPr bwMode="auto">
          <a:xfrm>
            <a:off x="1619250" y="3789363"/>
            <a:ext cx="1166813" cy="1006475"/>
          </a:xfrm>
          <a:prstGeom prst="rect">
            <a:avLst/>
          </a:prstGeom>
          <a:noFill/>
          <a:ln w="9525">
            <a:noFill/>
            <a:miter lim="800000"/>
            <a:headEnd/>
            <a:tailEnd/>
          </a:ln>
        </p:spPr>
        <p:txBody>
          <a:bodyPr>
            <a:spAutoFit/>
          </a:bodyPr>
          <a:lstStyle/>
          <a:p>
            <a:pPr algn="l" rtl="0">
              <a:spcBef>
                <a:spcPct val="50000"/>
              </a:spcBef>
            </a:pPr>
            <a:r>
              <a:rPr lang="en-US" sz="6000">
                <a:solidFill>
                  <a:schemeClr val="accent2"/>
                </a:solidFill>
                <a:latin typeface="Arial Black" pitchFamily="34" charset="0"/>
              </a:rPr>
              <a:t>Br</a:t>
            </a:r>
            <a:endParaRPr lang="en-US" sz="6000" baseline="-25000">
              <a:solidFill>
                <a:schemeClr val="accent2"/>
              </a:solidFill>
              <a:latin typeface="Arial Black" pitchFamily="34" charset="0"/>
            </a:endParaRPr>
          </a:p>
        </p:txBody>
      </p:sp>
      <p:sp>
        <p:nvSpPr>
          <p:cNvPr id="80952" name="Line 56"/>
          <p:cNvSpPr>
            <a:spLocks noChangeShapeType="1"/>
          </p:cNvSpPr>
          <p:nvPr/>
        </p:nvSpPr>
        <p:spPr bwMode="auto">
          <a:xfrm>
            <a:off x="3621088" y="4578350"/>
            <a:ext cx="14287" cy="361950"/>
          </a:xfrm>
          <a:prstGeom prst="line">
            <a:avLst/>
          </a:prstGeom>
          <a:noFill/>
          <a:ln w="76200">
            <a:solidFill>
              <a:schemeClr val="accent2"/>
            </a:solidFill>
            <a:round/>
            <a:headEnd/>
            <a:tailEnd/>
          </a:ln>
        </p:spPr>
        <p:txBody>
          <a:bodyPr/>
          <a:lstStyle/>
          <a:p>
            <a:endParaRPr lang="ar-AE"/>
          </a:p>
        </p:txBody>
      </p:sp>
      <p:sp>
        <p:nvSpPr>
          <p:cNvPr id="80953" name="Text Box 57"/>
          <p:cNvSpPr txBox="1">
            <a:spLocks noChangeArrowheads="1"/>
          </p:cNvSpPr>
          <p:nvPr/>
        </p:nvSpPr>
        <p:spPr bwMode="auto">
          <a:xfrm>
            <a:off x="3260725" y="3716338"/>
            <a:ext cx="1166813" cy="1006475"/>
          </a:xfrm>
          <a:prstGeom prst="rect">
            <a:avLst/>
          </a:prstGeom>
          <a:noFill/>
          <a:ln w="9525">
            <a:noFill/>
            <a:miter lim="800000"/>
            <a:headEnd/>
            <a:tailEnd/>
          </a:ln>
        </p:spPr>
        <p:txBody>
          <a:bodyPr>
            <a:spAutoFit/>
          </a:bodyPr>
          <a:lstStyle/>
          <a:p>
            <a:pPr algn="l" rtl="0">
              <a:spcBef>
                <a:spcPct val="50000"/>
              </a:spcBef>
            </a:pPr>
            <a:r>
              <a:rPr lang="en-US" sz="6000">
                <a:solidFill>
                  <a:schemeClr val="accent2"/>
                </a:solidFill>
                <a:latin typeface="Arial Black" pitchFamily="34" charset="0"/>
              </a:rPr>
              <a:t>Br</a:t>
            </a:r>
            <a:endParaRPr lang="en-US" sz="6000" baseline="-25000">
              <a:solidFill>
                <a:schemeClr val="accent2"/>
              </a:solidFill>
              <a:latin typeface="Arial Black" pitchFamily="34" charset="0"/>
            </a:endParaRPr>
          </a:p>
        </p:txBody>
      </p:sp>
      <p:sp>
        <p:nvSpPr>
          <p:cNvPr id="80954" name="Text Box 58"/>
          <p:cNvSpPr txBox="1">
            <a:spLocks noChangeArrowheads="1"/>
          </p:cNvSpPr>
          <p:nvPr/>
        </p:nvSpPr>
        <p:spPr bwMode="auto">
          <a:xfrm>
            <a:off x="3917950" y="5013325"/>
            <a:ext cx="654050" cy="1006475"/>
          </a:xfrm>
          <a:prstGeom prst="rect">
            <a:avLst/>
          </a:prstGeom>
          <a:noFill/>
          <a:ln w="9525">
            <a:noFill/>
            <a:miter lim="800000"/>
            <a:headEnd/>
            <a:tailEnd/>
          </a:ln>
        </p:spPr>
        <p:txBody>
          <a:bodyPr>
            <a:spAutoFit/>
          </a:bodyPr>
          <a:lstStyle/>
          <a:p>
            <a:pPr algn="l" rtl="0">
              <a:spcBef>
                <a:spcPct val="50000"/>
              </a:spcBef>
            </a:pPr>
            <a:r>
              <a:rPr lang="en-US" sz="6000">
                <a:solidFill>
                  <a:schemeClr val="tx2"/>
                </a:solidFill>
                <a:latin typeface="Arial Black" pitchFamily="34" charset="0"/>
              </a:rPr>
              <a:t>H</a:t>
            </a:r>
            <a:endParaRPr lang="en-US" sz="6000" baseline="-25000">
              <a:solidFill>
                <a:schemeClr val="tx2"/>
              </a:solidFill>
              <a:latin typeface="Arial Black" pitchFamily="34" charset="0"/>
            </a:endParaRPr>
          </a:p>
        </p:txBody>
      </p:sp>
      <p:sp>
        <p:nvSpPr>
          <p:cNvPr id="80955" name="Text Box 59"/>
          <p:cNvSpPr txBox="1">
            <a:spLocks noChangeArrowheads="1"/>
          </p:cNvSpPr>
          <p:nvPr/>
        </p:nvSpPr>
        <p:spPr bwMode="auto">
          <a:xfrm>
            <a:off x="5867400" y="4941888"/>
            <a:ext cx="1319213" cy="1006475"/>
          </a:xfrm>
          <a:prstGeom prst="rect">
            <a:avLst/>
          </a:prstGeom>
          <a:noFill/>
          <a:ln w="9525">
            <a:noFill/>
            <a:miter lim="800000"/>
            <a:headEnd/>
            <a:tailEnd/>
          </a:ln>
        </p:spPr>
        <p:txBody>
          <a:bodyPr>
            <a:spAutoFit/>
          </a:bodyPr>
          <a:lstStyle/>
          <a:p>
            <a:pPr algn="l" rtl="0">
              <a:spcBef>
                <a:spcPct val="50000"/>
              </a:spcBef>
            </a:pPr>
            <a:r>
              <a:rPr lang="en-US" sz="6000">
                <a:solidFill>
                  <a:schemeClr val="tx2"/>
                </a:solidFill>
                <a:latin typeface="Arial Black" pitchFamily="34" charset="0"/>
              </a:rPr>
              <a:t>H</a:t>
            </a:r>
            <a:r>
              <a:rPr lang="en-US" sz="6000" baseline="-25000">
                <a:solidFill>
                  <a:schemeClr val="tx2"/>
                </a:solidFill>
                <a:latin typeface="Arial Black" pitchFamily="34" charset="0"/>
              </a:rPr>
              <a:t>2</a:t>
            </a:r>
          </a:p>
        </p:txBody>
      </p:sp>
      <p:sp>
        <p:nvSpPr>
          <p:cNvPr id="80956" name="Text Box 60"/>
          <p:cNvSpPr txBox="1">
            <a:spLocks noChangeArrowheads="1"/>
          </p:cNvSpPr>
          <p:nvPr/>
        </p:nvSpPr>
        <p:spPr bwMode="auto">
          <a:xfrm>
            <a:off x="7789863" y="4941888"/>
            <a:ext cx="1319212" cy="1006475"/>
          </a:xfrm>
          <a:prstGeom prst="rect">
            <a:avLst/>
          </a:prstGeom>
          <a:noFill/>
          <a:ln w="9525">
            <a:noFill/>
            <a:miter lim="800000"/>
            <a:headEnd/>
            <a:tailEnd/>
          </a:ln>
        </p:spPr>
        <p:txBody>
          <a:bodyPr>
            <a:spAutoFit/>
          </a:bodyPr>
          <a:lstStyle/>
          <a:p>
            <a:pPr algn="l" rtl="0">
              <a:spcBef>
                <a:spcPct val="50000"/>
              </a:spcBef>
            </a:pPr>
            <a:r>
              <a:rPr lang="en-US" sz="6000">
                <a:solidFill>
                  <a:schemeClr val="tx2"/>
                </a:solidFill>
                <a:latin typeface="Arial Black" pitchFamily="34" charset="0"/>
              </a:rPr>
              <a:t>H</a:t>
            </a:r>
            <a:r>
              <a:rPr lang="en-US" sz="6000" baseline="-25000">
                <a:solidFill>
                  <a:schemeClr val="tx2"/>
                </a:solidFill>
                <a:latin typeface="Arial Black"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box(in)">
                                      <p:cBhvr>
                                        <p:cTn id="7" dur="500"/>
                                        <p:tgtEl>
                                          <p:spTgt spid="809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0901"/>
                                        </p:tgtEl>
                                        <p:attrNameLst>
                                          <p:attrName>style.visibility</p:attrName>
                                        </p:attrNameLst>
                                      </p:cBhvr>
                                      <p:to>
                                        <p:strVal val="visible"/>
                                      </p:to>
                                    </p:set>
                                    <p:anim calcmode="lin" valueType="num">
                                      <p:cBhvr additive="base">
                                        <p:cTn id="12" dur="500" fill="hold"/>
                                        <p:tgtEl>
                                          <p:spTgt spid="80901"/>
                                        </p:tgtEl>
                                        <p:attrNameLst>
                                          <p:attrName>ppt_x</p:attrName>
                                        </p:attrNameLst>
                                      </p:cBhvr>
                                      <p:tavLst>
                                        <p:tav tm="0">
                                          <p:val>
                                            <p:strVal val="1+#ppt_w/2"/>
                                          </p:val>
                                        </p:tav>
                                        <p:tav tm="100000">
                                          <p:val>
                                            <p:strVal val="#ppt_x"/>
                                          </p:val>
                                        </p:tav>
                                      </p:tavLst>
                                    </p:anim>
                                    <p:anim calcmode="lin" valueType="num">
                                      <p:cBhvr additive="base">
                                        <p:cTn id="13" dur="500" fill="hold"/>
                                        <p:tgtEl>
                                          <p:spTgt spid="809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80912"/>
                                        </p:tgtEl>
                                        <p:attrNameLst>
                                          <p:attrName>style.visibility</p:attrName>
                                        </p:attrNameLst>
                                      </p:cBhvr>
                                      <p:to>
                                        <p:strVal val="visible"/>
                                      </p:to>
                                    </p:set>
                                    <p:animEffect transition="in" filter="box(in)">
                                      <p:cBhvr>
                                        <p:cTn id="18" dur="500"/>
                                        <p:tgtEl>
                                          <p:spTgt spid="80912"/>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80913"/>
                                        </p:tgtEl>
                                        <p:attrNameLst>
                                          <p:attrName>style.visibility</p:attrName>
                                        </p:attrNameLst>
                                      </p:cBhvr>
                                      <p:to>
                                        <p:strVal val="visible"/>
                                      </p:to>
                                    </p:set>
                                    <p:animEffect transition="in" filter="box(in)">
                                      <p:cBhvr>
                                        <p:cTn id="21" dur="500"/>
                                        <p:tgtEl>
                                          <p:spTgt spid="80913"/>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80915"/>
                                        </p:tgtEl>
                                        <p:attrNameLst>
                                          <p:attrName>style.visibility</p:attrName>
                                        </p:attrNameLst>
                                      </p:cBhvr>
                                      <p:to>
                                        <p:strVal val="visible"/>
                                      </p:to>
                                    </p:set>
                                    <p:animEffect transition="in" filter="box(in)">
                                      <p:cBhvr>
                                        <p:cTn id="24" dur="500"/>
                                        <p:tgtEl>
                                          <p:spTgt spid="80915"/>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80920"/>
                                        </p:tgtEl>
                                        <p:attrNameLst>
                                          <p:attrName>style.visibility</p:attrName>
                                        </p:attrNameLst>
                                      </p:cBhvr>
                                      <p:to>
                                        <p:strVal val="visible"/>
                                      </p:to>
                                    </p:set>
                                    <p:animEffect transition="in" filter="box(in)">
                                      <p:cBhvr>
                                        <p:cTn id="27" dur="500"/>
                                        <p:tgtEl>
                                          <p:spTgt spid="80920"/>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80927"/>
                                        </p:tgtEl>
                                        <p:attrNameLst>
                                          <p:attrName>style.visibility</p:attrName>
                                        </p:attrNameLst>
                                      </p:cBhvr>
                                      <p:to>
                                        <p:strVal val="visible"/>
                                      </p:to>
                                    </p:set>
                                    <p:animEffect transition="in" filter="box(in)">
                                      <p:cBhvr>
                                        <p:cTn id="30" dur="500"/>
                                        <p:tgtEl>
                                          <p:spTgt spid="80927"/>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70664"/>
                                        </p:tgtEl>
                                        <p:attrNameLst>
                                          <p:attrName>style.visibility</p:attrName>
                                        </p:attrNameLst>
                                      </p:cBhvr>
                                      <p:to>
                                        <p:strVal val="visible"/>
                                      </p:to>
                                    </p:set>
                                    <p:animEffect transition="in" filter="box(in)">
                                      <p:cBhvr>
                                        <p:cTn id="35" dur="500"/>
                                        <p:tgtEl>
                                          <p:spTgt spid="70664"/>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70666"/>
                                        </p:tgtEl>
                                        <p:attrNameLst>
                                          <p:attrName>style.visibility</p:attrName>
                                        </p:attrNameLst>
                                      </p:cBhvr>
                                      <p:to>
                                        <p:strVal val="visible"/>
                                      </p:to>
                                    </p:set>
                                    <p:animEffect transition="in" filter="box(in)">
                                      <p:cBhvr>
                                        <p:cTn id="38" dur="500"/>
                                        <p:tgtEl>
                                          <p:spTgt spid="70666"/>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80931"/>
                                        </p:tgtEl>
                                        <p:attrNameLst>
                                          <p:attrName>style.visibility</p:attrName>
                                        </p:attrNameLst>
                                      </p:cBhvr>
                                      <p:to>
                                        <p:strVal val="visible"/>
                                      </p:to>
                                    </p:set>
                                    <p:animEffect transition="in" filter="box(in)">
                                      <p:cBhvr>
                                        <p:cTn id="43" dur="500"/>
                                        <p:tgtEl>
                                          <p:spTgt spid="80931"/>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80917"/>
                                        </p:tgtEl>
                                        <p:attrNameLst>
                                          <p:attrName>style.visibility</p:attrName>
                                        </p:attrNameLst>
                                      </p:cBhvr>
                                      <p:to>
                                        <p:strVal val="visible"/>
                                      </p:to>
                                    </p:set>
                                    <p:animEffect transition="in" filter="box(in)">
                                      <p:cBhvr>
                                        <p:cTn id="48" dur="500"/>
                                        <p:tgtEl>
                                          <p:spTgt spid="80917"/>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80933"/>
                                        </p:tgtEl>
                                        <p:attrNameLst>
                                          <p:attrName>style.visibility</p:attrName>
                                        </p:attrNameLst>
                                      </p:cBhvr>
                                      <p:to>
                                        <p:strVal val="visible"/>
                                      </p:to>
                                    </p:set>
                                    <p:animEffect transition="in" filter="box(in)">
                                      <p:cBhvr>
                                        <p:cTn id="53" dur="500"/>
                                        <p:tgtEl>
                                          <p:spTgt spid="80933"/>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80934"/>
                                        </p:tgtEl>
                                        <p:attrNameLst>
                                          <p:attrName>style.visibility</p:attrName>
                                        </p:attrNameLst>
                                      </p:cBhvr>
                                      <p:to>
                                        <p:strVal val="visible"/>
                                      </p:to>
                                    </p:set>
                                    <p:anim calcmode="lin" valueType="num">
                                      <p:cBhvr additive="base">
                                        <p:cTn id="58" dur="500" fill="hold"/>
                                        <p:tgtEl>
                                          <p:spTgt spid="80934"/>
                                        </p:tgtEl>
                                        <p:attrNameLst>
                                          <p:attrName>ppt_x</p:attrName>
                                        </p:attrNameLst>
                                      </p:cBhvr>
                                      <p:tavLst>
                                        <p:tav tm="0">
                                          <p:val>
                                            <p:strVal val="1+#ppt_w/2"/>
                                          </p:val>
                                        </p:tav>
                                        <p:tav tm="100000">
                                          <p:val>
                                            <p:strVal val="#ppt_x"/>
                                          </p:val>
                                        </p:tav>
                                      </p:tavLst>
                                    </p:anim>
                                    <p:anim calcmode="lin" valueType="num">
                                      <p:cBhvr additive="base">
                                        <p:cTn id="59" dur="500" fill="hold"/>
                                        <p:tgtEl>
                                          <p:spTgt spid="809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2" name="type.wav"/>
                                        </p:tgtEl>
                                      </p:cMediaNode>
                                    </p:audio>
                                  </p:sub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80935"/>
                                        </p:tgtEl>
                                        <p:attrNameLst>
                                          <p:attrName>style.visibility</p:attrName>
                                        </p:attrNameLst>
                                      </p:cBhvr>
                                      <p:to>
                                        <p:strVal val="visible"/>
                                      </p:to>
                                    </p:set>
                                    <p:animEffect transition="in" filter="box(in)">
                                      <p:cBhvr>
                                        <p:cTn id="64" dur="500"/>
                                        <p:tgtEl>
                                          <p:spTgt spid="80935"/>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80936"/>
                                        </p:tgtEl>
                                        <p:attrNameLst>
                                          <p:attrName>style.visibility</p:attrName>
                                        </p:attrNameLst>
                                      </p:cBhvr>
                                      <p:to>
                                        <p:strVal val="visible"/>
                                      </p:to>
                                    </p:set>
                                    <p:animEffect transition="in" filter="box(in)">
                                      <p:cBhvr>
                                        <p:cTn id="67" dur="500"/>
                                        <p:tgtEl>
                                          <p:spTgt spid="80936"/>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80937"/>
                                        </p:tgtEl>
                                        <p:attrNameLst>
                                          <p:attrName>style.visibility</p:attrName>
                                        </p:attrNameLst>
                                      </p:cBhvr>
                                      <p:to>
                                        <p:strVal val="visible"/>
                                      </p:to>
                                    </p:set>
                                    <p:animEffect transition="in" filter="box(in)">
                                      <p:cBhvr>
                                        <p:cTn id="70" dur="500"/>
                                        <p:tgtEl>
                                          <p:spTgt spid="80937"/>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80938"/>
                                        </p:tgtEl>
                                        <p:attrNameLst>
                                          <p:attrName>style.visibility</p:attrName>
                                        </p:attrNameLst>
                                      </p:cBhvr>
                                      <p:to>
                                        <p:strVal val="visible"/>
                                      </p:to>
                                    </p:set>
                                    <p:animEffect transition="in" filter="box(in)">
                                      <p:cBhvr>
                                        <p:cTn id="73" dur="500"/>
                                        <p:tgtEl>
                                          <p:spTgt spid="80938"/>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80939"/>
                                        </p:tgtEl>
                                        <p:attrNameLst>
                                          <p:attrName>style.visibility</p:attrName>
                                        </p:attrNameLst>
                                      </p:cBhvr>
                                      <p:to>
                                        <p:strVal val="visible"/>
                                      </p:to>
                                    </p:set>
                                    <p:animEffect transition="in" filter="box(in)">
                                      <p:cBhvr>
                                        <p:cTn id="76" dur="500"/>
                                        <p:tgtEl>
                                          <p:spTgt spid="80939"/>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80940"/>
                                        </p:tgtEl>
                                        <p:attrNameLst>
                                          <p:attrName>style.visibility</p:attrName>
                                        </p:attrNameLst>
                                      </p:cBhvr>
                                      <p:to>
                                        <p:strVal val="visible"/>
                                      </p:to>
                                    </p:set>
                                    <p:animEffect transition="in" filter="box(in)">
                                      <p:cBhvr>
                                        <p:cTn id="79" dur="500"/>
                                        <p:tgtEl>
                                          <p:spTgt spid="80940"/>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80941"/>
                                        </p:tgtEl>
                                        <p:attrNameLst>
                                          <p:attrName>style.visibility</p:attrName>
                                        </p:attrNameLst>
                                      </p:cBhvr>
                                      <p:to>
                                        <p:strVal val="visible"/>
                                      </p:to>
                                    </p:set>
                                    <p:animEffect transition="in" filter="box(in)">
                                      <p:cBhvr>
                                        <p:cTn id="82" dur="500"/>
                                        <p:tgtEl>
                                          <p:spTgt spid="80941"/>
                                        </p:tgtEl>
                                      </p:cBhvr>
                                    </p:animEffect>
                                  </p:childTnLst>
                                </p:cTn>
                              </p:par>
                            </p:childTnLst>
                          </p:cTn>
                        </p:par>
                      </p:childTnLst>
                    </p:cTn>
                  </p:par>
                  <p:par>
                    <p:cTn id="83" fill="hold">
                      <p:stCondLst>
                        <p:cond delay="indefinite"/>
                      </p:stCondLst>
                      <p:childTnLst>
                        <p:par>
                          <p:cTn id="84" fill="hold">
                            <p:stCondLst>
                              <p:cond delay="0"/>
                            </p:stCondLst>
                            <p:childTnLst>
                              <p:par>
                                <p:cTn id="85" presetID="47" presetClass="entr" presetSubtype="0" repeatCount="2000" fill="hold" grpId="0" nodeType="clickEffect">
                                  <p:stCondLst>
                                    <p:cond delay="0"/>
                                  </p:stCondLst>
                                  <p:childTnLst>
                                    <p:set>
                                      <p:cBhvr>
                                        <p:cTn id="86" dur="1" fill="hold">
                                          <p:stCondLst>
                                            <p:cond delay="0"/>
                                          </p:stCondLst>
                                        </p:cTn>
                                        <p:tgtEl>
                                          <p:spTgt spid="80942"/>
                                        </p:tgtEl>
                                        <p:attrNameLst>
                                          <p:attrName>style.visibility</p:attrName>
                                        </p:attrNameLst>
                                      </p:cBhvr>
                                      <p:to>
                                        <p:strVal val="visible"/>
                                      </p:to>
                                    </p:set>
                                    <p:animEffect transition="in" filter="fade">
                                      <p:cBhvr>
                                        <p:cTn id="87" dur="1000"/>
                                        <p:tgtEl>
                                          <p:spTgt spid="80942"/>
                                        </p:tgtEl>
                                      </p:cBhvr>
                                    </p:animEffect>
                                    <p:anim calcmode="lin" valueType="num">
                                      <p:cBhvr>
                                        <p:cTn id="88" dur="1000" fill="hold"/>
                                        <p:tgtEl>
                                          <p:spTgt spid="80942"/>
                                        </p:tgtEl>
                                        <p:attrNameLst>
                                          <p:attrName>ppt_x</p:attrName>
                                        </p:attrNameLst>
                                      </p:cBhvr>
                                      <p:tavLst>
                                        <p:tav tm="0">
                                          <p:val>
                                            <p:strVal val="#ppt_x"/>
                                          </p:val>
                                        </p:tav>
                                        <p:tav tm="100000">
                                          <p:val>
                                            <p:strVal val="#ppt_x"/>
                                          </p:val>
                                        </p:tav>
                                      </p:tavLst>
                                    </p:anim>
                                    <p:anim calcmode="lin" valueType="num">
                                      <p:cBhvr>
                                        <p:cTn id="89" dur="1000" fill="hold"/>
                                        <p:tgtEl>
                                          <p:spTgt spid="80942"/>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repeatCount="2000" fill="hold" grpId="0" nodeType="clickEffect">
                                  <p:stCondLst>
                                    <p:cond delay="0"/>
                                  </p:stCondLst>
                                  <p:childTnLst>
                                    <p:set>
                                      <p:cBhvr>
                                        <p:cTn id="93" dur="1" fill="hold">
                                          <p:stCondLst>
                                            <p:cond delay="0"/>
                                          </p:stCondLst>
                                        </p:cTn>
                                        <p:tgtEl>
                                          <p:spTgt spid="80943"/>
                                        </p:tgtEl>
                                        <p:attrNameLst>
                                          <p:attrName>style.visibility</p:attrName>
                                        </p:attrNameLst>
                                      </p:cBhvr>
                                      <p:to>
                                        <p:strVal val="visible"/>
                                      </p:to>
                                    </p:set>
                                    <p:animEffect transition="in" filter="fade">
                                      <p:cBhvr>
                                        <p:cTn id="94" dur="1000"/>
                                        <p:tgtEl>
                                          <p:spTgt spid="80943"/>
                                        </p:tgtEl>
                                      </p:cBhvr>
                                    </p:animEffect>
                                    <p:anim calcmode="lin" valueType="num">
                                      <p:cBhvr>
                                        <p:cTn id="95" dur="1000" fill="hold"/>
                                        <p:tgtEl>
                                          <p:spTgt spid="80943"/>
                                        </p:tgtEl>
                                        <p:attrNameLst>
                                          <p:attrName>ppt_x</p:attrName>
                                        </p:attrNameLst>
                                      </p:cBhvr>
                                      <p:tavLst>
                                        <p:tav tm="0">
                                          <p:val>
                                            <p:strVal val="#ppt_x"/>
                                          </p:val>
                                        </p:tav>
                                        <p:tav tm="100000">
                                          <p:val>
                                            <p:strVal val="#ppt_x"/>
                                          </p:val>
                                        </p:tav>
                                      </p:tavLst>
                                    </p:anim>
                                    <p:anim calcmode="lin" valueType="num">
                                      <p:cBhvr>
                                        <p:cTn id="96" dur="1000" fill="hold"/>
                                        <p:tgtEl>
                                          <p:spTgt spid="80943"/>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7" presetClass="entr" presetSubtype="0" repeatCount="2000" fill="hold" grpId="0" nodeType="clickEffect">
                                  <p:stCondLst>
                                    <p:cond delay="0"/>
                                  </p:stCondLst>
                                  <p:childTnLst>
                                    <p:set>
                                      <p:cBhvr>
                                        <p:cTn id="100" dur="1" fill="hold">
                                          <p:stCondLst>
                                            <p:cond delay="0"/>
                                          </p:stCondLst>
                                        </p:cTn>
                                        <p:tgtEl>
                                          <p:spTgt spid="80944"/>
                                        </p:tgtEl>
                                        <p:attrNameLst>
                                          <p:attrName>style.visibility</p:attrName>
                                        </p:attrNameLst>
                                      </p:cBhvr>
                                      <p:to>
                                        <p:strVal val="visible"/>
                                      </p:to>
                                    </p:set>
                                    <p:animEffect transition="in" filter="fade">
                                      <p:cBhvr>
                                        <p:cTn id="101" dur="1000"/>
                                        <p:tgtEl>
                                          <p:spTgt spid="80944"/>
                                        </p:tgtEl>
                                      </p:cBhvr>
                                    </p:animEffect>
                                    <p:anim calcmode="lin" valueType="num">
                                      <p:cBhvr>
                                        <p:cTn id="102" dur="1000" fill="hold"/>
                                        <p:tgtEl>
                                          <p:spTgt spid="80944"/>
                                        </p:tgtEl>
                                        <p:attrNameLst>
                                          <p:attrName>ppt_x</p:attrName>
                                        </p:attrNameLst>
                                      </p:cBhvr>
                                      <p:tavLst>
                                        <p:tav tm="0">
                                          <p:val>
                                            <p:strVal val="#ppt_x"/>
                                          </p:val>
                                        </p:tav>
                                        <p:tav tm="100000">
                                          <p:val>
                                            <p:strVal val="#ppt_x"/>
                                          </p:val>
                                        </p:tav>
                                      </p:tavLst>
                                    </p:anim>
                                    <p:anim calcmode="lin" valueType="num">
                                      <p:cBhvr>
                                        <p:cTn id="103" dur="1000" fill="hold"/>
                                        <p:tgtEl>
                                          <p:spTgt spid="80944"/>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repeatCount="2000" fill="hold" grpId="0" nodeType="clickEffect">
                                  <p:stCondLst>
                                    <p:cond delay="0"/>
                                  </p:stCondLst>
                                  <p:childTnLst>
                                    <p:set>
                                      <p:cBhvr>
                                        <p:cTn id="107" dur="1" fill="hold">
                                          <p:stCondLst>
                                            <p:cond delay="0"/>
                                          </p:stCondLst>
                                        </p:cTn>
                                        <p:tgtEl>
                                          <p:spTgt spid="80945"/>
                                        </p:tgtEl>
                                        <p:attrNameLst>
                                          <p:attrName>style.visibility</p:attrName>
                                        </p:attrNameLst>
                                      </p:cBhvr>
                                      <p:to>
                                        <p:strVal val="visible"/>
                                      </p:to>
                                    </p:set>
                                    <p:animEffect transition="in" filter="fade">
                                      <p:cBhvr>
                                        <p:cTn id="108" dur="1000"/>
                                        <p:tgtEl>
                                          <p:spTgt spid="80945"/>
                                        </p:tgtEl>
                                      </p:cBhvr>
                                    </p:animEffect>
                                    <p:anim calcmode="lin" valueType="num">
                                      <p:cBhvr>
                                        <p:cTn id="109" dur="1000" fill="hold"/>
                                        <p:tgtEl>
                                          <p:spTgt spid="80945"/>
                                        </p:tgtEl>
                                        <p:attrNameLst>
                                          <p:attrName>ppt_x</p:attrName>
                                        </p:attrNameLst>
                                      </p:cBhvr>
                                      <p:tavLst>
                                        <p:tav tm="0">
                                          <p:val>
                                            <p:strVal val="#ppt_x"/>
                                          </p:val>
                                        </p:tav>
                                        <p:tav tm="100000">
                                          <p:val>
                                            <p:strVal val="#ppt_x"/>
                                          </p:val>
                                        </p:tav>
                                      </p:tavLst>
                                    </p:anim>
                                    <p:anim calcmode="lin" valueType="num">
                                      <p:cBhvr>
                                        <p:cTn id="110" dur="1000" fill="hold"/>
                                        <p:tgtEl>
                                          <p:spTgt spid="80945"/>
                                        </p:tgtEl>
                                        <p:attrNameLst>
                                          <p:attrName>ppt_y</p:attrName>
                                        </p:attrNameLst>
                                      </p:cBhvr>
                                      <p:tavLst>
                                        <p:tav tm="0">
                                          <p:val>
                                            <p:strVal val="#ppt_y-.1"/>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80946"/>
                                        </p:tgtEl>
                                        <p:attrNameLst>
                                          <p:attrName>style.visibility</p:attrName>
                                        </p:attrNameLst>
                                      </p:cBhvr>
                                      <p:to>
                                        <p:strVal val="visible"/>
                                      </p:to>
                                    </p:set>
                                    <p:anim calcmode="lin" valueType="num">
                                      <p:cBhvr additive="base">
                                        <p:cTn id="113" dur="500" fill="hold"/>
                                        <p:tgtEl>
                                          <p:spTgt spid="80946"/>
                                        </p:tgtEl>
                                        <p:attrNameLst>
                                          <p:attrName>ppt_x</p:attrName>
                                        </p:attrNameLst>
                                      </p:cBhvr>
                                      <p:tavLst>
                                        <p:tav tm="0">
                                          <p:val>
                                            <p:strVal val="#ppt_x"/>
                                          </p:val>
                                        </p:tav>
                                        <p:tav tm="100000">
                                          <p:val>
                                            <p:strVal val="#ppt_x"/>
                                          </p:val>
                                        </p:tav>
                                      </p:tavLst>
                                    </p:anim>
                                    <p:anim calcmode="lin" valueType="num">
                                      <p:cBhvr additive="base">
                                        <p:cTn id="114" dur="500" fill="hold"/>
                                        <p:tgtEl>
                                          <p:spTgt spid="80946"/>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80947"/>
                                        </p:tgtEl>
                                        <p:attrNameLst>
                                          <p:attrName>style.visibility</p:attrName>
                                        </p:attrNameLst>
                                      </p:cBhvr>
                                      <p:to>
                                        <p:strVal val="visible"/>
                                      </p:to>
                                    </p:set>
                                    <p:anim calcmode="lin" valueType="num">
                                      <p:cBhvr additive="base">
                                        <p:cTn id="119" dur="500" fill="hold"/>
                                        <p:tgtEl>
                                          <p:spTgt spid="80947"/>
                                        </p:tgtEl>
                                        <p:attrNameLst>
                                          <p:attrName>ppt_x</p:attrName>
                                        </p:attrNameLst>
                                      </p:cBhvr>
                                      <p:tavLst>
                                        <p:tav tm="0">
                                          <p:val>
                                            <p:strVal val="#ppt_x"/>
                                          </p:val>
                                        </p:tav>
                                        <p:tav tm="100000">
                                          <p:val>
                                            <p:strVal val="#ppt_x"/>
                                          </p:val>
                                        </p:tav>
                                      </p:tavLst>
                                    </p:anim>
                                    <p:anim calcmode="lin" valueType="num">
                                      <p:cBhvr additive="base">
                                        <p:cTn id="120" dur="500" fill="hold"/>
                                        <p:tgtEl>
                                          <p:spTgt spid="80947"/>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0948"/>
                                        </p:tgtEl>
                                        <p:attrNameLst>
                                          <p:attrName>style.visibility</p:attrName>
                                        </p:attrNameLst>
                                      </p:cBhvr>
                                      <p:to>
                                        <p:strVal val="visible"/>
                                      </p:to>
                                    </p:set>
                                    <p:anim calcmode="lin" valueType="num">
                                      <p:cBhvr additive="base">
                                        <p:cTn id="123" dur="500" fill="hold"/>
                                        <p:tgtEl>
                                          <p:spTgt spid="80948"/>
                                        </p:tgtEl>
                                        <p:attrNameLst>
                                          <p:attrName>ppt_x</p:attrName>
                                        </p:attrNameLst>
                                      </p:cBhvr>
                                      <p:tavLst>
                                        <p:tav tm="0">
                                          <p:val>
                                            <p:strVal val="#ppt_x"/>
                                          </p:val>
                                        </p:tav>
                                        <p:tav tm="100000">
                                          <p:val>
                                            <p:strVal val="#ppt_x"/>
                                          </p:val>
                                        </p:tav>
                                      </p:tavLst>
                                    </p:anim>
                                    <p:anim calcmode="lin" valueType="num">
                                      <p:cBhvr additive="base">
                                        <p:cTn id="124" dur="500" fill="hold"/>
                                        <p:tgtEl>
                                          <p:spTgt spid="809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0949"/>
                                        </p:tgtEl>
                                        <p:attrNameLst>
                                          <p:attrName>style.visibility</p:attrName>
                                        </p:attrNameLst>
                                      </p:cBhvr>
                                      <p:to>
                                        <p:strVal val="visible"/>
                                      </p:to>
                                    </p:set>
                                    <p:anim calcmode="lin" valueType="num">
                                      <p:cBhvr additive="base">
                                        <p:cTn id="127" dur="500" fill="hold"/>
                                        <p:tgtEl>
                                          <p:spTgt spid="80949"/>
                                        </p:tgtEl>
                                        <p:attrNameLst>
                                          <p:attrName>ppt_x</p:attrName>
                                        </p:attrNameLst>
                                      </p:cBhvr>
                                      <p:tavLst>
                                        <p:tav tm="0">
                                          <p:val>
                                            <p:strVal val="#ppt_x"/>
                                          </p:val>
                                        </p:tav>
                                        <p:tav tm="100000">
                                          <p:val>
                                            <p:strVal val="#ppt_x"/>
                                          </p:val>
                                        </p:tav>
                                      </p:tavLst>
                                    </p:anim>
                                    <p:anim calcmode="lin" valueType="num">
                                      <p:cBhvr additive="base">
                                        <p:cTn id="128" dur="500" fill="hold"/>
                                        <p:tgtEl>
                                          <p:spTgt spid="80949"/>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80950"/>
                                        </p:tgtEl>
                                        <p:attrNameLst>
                                          <p:attrName>style.visibility</p:attrName>
                                        </p:attrNameLst>
                                      </p:cBhvr>
                                      <p:to>
                                        <p:strVal val="visible"/>
                                      </p:to>
                                    </p:set>
                                    <p:anim calcmode="lin" valueType="num">
                                      <p:cBhvr additive="base">
                                        <p:cTn id="131" dur="500" fill="hold"/>
                                        <p:tgtEl>
                                          <p:spTgt spid="80950"/>
                                        </p:tgtEl>
                                        <p:attrNameLst>
                                          <p:attrName>ppt_x</p:attrName>
                                        </p:attrNameLst>
                                      </p:cBhvr>
                                      <p:tavLst>
                                        <p:tav tm="0">
                                          <p:val>
                                            <p:strVal val="#ppt_x"/>
                                          </p:val>
                                        </p:tav>
                                        <p:tav tm="100000">
                                          <p:val>
                                            <p:strVal val="#ppt_x"/>
                                          </p:val>
                                        </p:tav>
                                      </p:tavLst>
                                    </p:anim>
                                    <p:anim calcmode="lin" valueType="num">
                                      <p:cBhvr additive="base">
                                        <p:cTn id="132" dur="500" fill="hold"/>
                                        <p:tgtEl>
                                          <p:spTgt spid="80950"/>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80951"/>
                                        </p:tgtEl>
                                        <p:attrNameLst>
                                          <p:attrName>style.visibility</p:attrName>
                                        </p:attrNameLst>
                                      </p:cBhvr>
                                      <p:to>
                                        <p:strVal val="visible"/>
                                      </p:to>
                                    </p:set>
                                    <p:anim calcmode="lin" valueType="num">
                                      <p:cBhvr additive="base">
                                        <p:cTn id="135" dur="500" fill="hold"/>
                                        <p:tgtEl>
                                          <p:spTgt spid="80951"/>
                                        </p:tgtEl>
                                        <p:attrNameLst>
                                          <p:attrName>ppt_x</p:attrName>
                                        </p:attrNameLst>
                                      </p:cBhvr>
                                      <p:tavLst>
                                        <p:tav tm="0">
                                          <p:val>
                                            <p:strVal val="#ppt_x"/>
                                          </p:val>
                                        </p:tav>
                                        <p:tav tm="100000">
                                          <p:val>
                                            <p:strVal val="#ppt_x"/>
                                          </p:val>
                                        </p:tav>
                                      </p:tavLst>
                                    </p:anim>
                                    <p:anim calcmode="lin" valueType="num">
                                      <p:cBhvr additive="base">
                                        <p:cTn id="136" dur="500" fill="hold"/>
                                        <p:tgtEl>
                                          <p:spTgt spid="80951"/>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80952"/>
                                        </p:tgtEl>
                                        <p:attrNameLst>
                                          <p:attrName>style.visibility</p:attrName>
                                        </p:attrNameLst>
                                      </p:cBhvr>
                                      <p:to>
                                        <p:strVal val="visible"/>
                                      </p:to>
                                    </p:set>
                                    <p:anim calcmode="lin" valueType="num">
                                      <p:cBhvr additive="base">
                                        <p:cTn id="139" dur="500" fill="hold"/>
                                        <p:tgtEl>
                                          <p:spTgt spid="80952"/>
                                        </p:tgtEl>
                                        <p:attrNameLst>
                                          <p:attrName>ppt_x</p:attrName>
                                        </p:attrNameLst>
                                      </p:cBhvr>
                                      <p:tavLst>
                                        <p:tav tm="0">
                                          <p:val>
                                            <p:strVal val="#ppt_x"/>
                                          </p:val>
                                        </p:tav>
                                        <p:tav tm="100000">
                                          <p:val>
                                            <p:strVal val="#ppt_x"/>
                                          </p:val>
                                        </p:tav>
                                      </p:tavLst>
                                    </p:anim>
                                    <p:anim calcmode="lin" valueType="num">
                                      <p:cBhvr additive="base">
                                        <p:cTn id="140" dur="500" fill="hold"/>
                                        <p:tgtEl>
                                          <p:spTgt spid="80952"/>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80953"/>
                                        </p:tgtEl>
                                        <p:attrNameLst>
                                          <p:attrName>style.visibility</p:attrName>
                                        </p:attrNameLst>
                                      </p:cBhvr>
                                      <p:to>
                                        <p:strVal val="visible"/>
                                      </p:to>
                                    </p:set>
                                    <p:anim calcmode="lin" valueType="num">
                                      <p:cBhvr additive="base">
                                        <p:cTn id="143" dur="500" fill="hold"/>
                                        <p:tgtEl>
                                          <p:spTgt spid="80953"/>
                                        </p:tgtEl>
                                        <p:attrNameLst>
                                          <p:attrName>ppt_x</p:attrName>
                                        </p:attrNameLst>
                                      </p:cBhvr>
                                      <p:tavLst>
                                        <p:tav tm="0">
                                          <p:val>
                                            <p:strVal val="#ppt_x"/>
                                          </p:val>
                                        </p:tav>
                                        <p:tav tm="100000">
                                          <p:val>
                                            <p:strVal val="#ppt_x"/>
                                          </p:val>
                                        </p:tav>
                                      </p:tavLst>
                                    </p:anim>
                                    <p:anim calcmode="lin" valueType="num">
                                      <p:cBhvr additive="base">
                                        <p:cTn id="144" dur="500" fill="hold"/>
                                        <p:tgtEl>
                                          <p:spTgt spid="80953"/>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 presetClass="entr" presetSubtype="16" fill="hold" grpId="0" nodeType="clickEffect">
                                  <p:stCondLst>
                                    <p:cond delay="0"/>
                                  </p:stCondLst>
                                  <p:childTnLst>
                                    <p:set>
                                      <p:cBhvr>
                                        <p:cTn id="148" dur="1" fill="hold">
                                          <p:stCondLst>
                                            <p:cond delay="0"/>
                                          </p:stCondLst>
                                        </p:cTn>
                                        <p:tgtEl>
                                          <p:spTgt spid="80954"/>
                                        </p:tgtEl>
                                        <p:attrNameLst>
                                          <p:attrName>style.visibility</p:attrName>
                                        </p:attrNameLst>
                                      </p:cBhvr>
                                      <p:to>
                                        <p:strVal val="visible"/>
                                      </p:to>
                                    </p:set>
                                    <p:animEffect transition="in" filter="box(in)">
                                      <p:cBhvr>
                                        <p:cTn id="149" dur="500"/>
                                        <p:tgtEl>
                                          <p:spTgt spid="80954"/>
                                        </p:tgtEl>
                                      </p:cBhvr>
                                    </p:animEffect>
                                  </p:childTnLst>
                                </p:cTn>
                              </p:par>
                            </p:childTnLst>
                          </p:cTn>
                        </p:par>
                      </p:childTnLst>
                    </p:cTn>
                  </p:par>
                  <p:par>
                    <p:cTn id="150" fill="hold">
                      <p:stCondLst>
                        <p:cond delay="indefinite"/>
                      </p:stCondLst>
                      <p:childTnLst>
                        <p:par>
                          <p:cTn id="151" fill="hold">
                            <p:stCondLst>
                              <p:cond delay="0"/>
                            </p:stCondLst>
                            <p:childTnLst>
                              <p:par>
                                <p:cTn id="152" presetID="4" presetClass="entr" presetSubtype="16" fill="hold" grpId="0" nodeType="clickEffect">
                                  <p:stCondLst>
                                    <p:cond delay="0"/>
                                  </p:stCondLst>
                                  <p:childTnLst>
                                    <p:set>
                                      <p:cBhvr>
                                        <p:cTn id="153" dur="1" fill="hold">
                                          <p:stCondLst>
                                            <p:cond delay="0"/>
                                          </p:stCondLst>
                                        </p:cTn>
                                        <p:tgtEl>
                                          <p:spTgt spid="80955"/>
                                        </p:tgtEl>
                                        <p:attrNameLst>
                                          <p:attrName>style.visibility</p:attrName>
                                        </p:attrNameLst>
                                      </p:cBhvr>
                                      <p:to>
                                        <p:strVal val="visible"/>
                                      </p:to>
                                    </p:set>
                                    <p:animEffect transition="in" filter="box(in)">
                                      <p:cBhvr>
                                        <p:cTn id="154" dur="500"/>
                                        <p:tgtEl>
                                          <p:spTgt spid="80955"/>
                                        </p:tgtEl>
                                      </p:cBhvr>
                                    </p:animEffect>
                                  </p:childTnLst>
                                </p:cTn>
                              </p:par>
                            </p:childTnLst>
                          </p:cTn>
                        </p:par>
                      </p:childTnLst>
                    </p:cTn>
                  </p:par>
                  <p:par>
                    <p:cTn id="155" fill="hold">
                      <p:stCondLst>
                        <p:cond delay="indefinite"/>
                      </p:stCondLst>
                      <p:childTnLst>
                        <p:par>
                          <p:cTn id="156" fill="hold">
                            <p:stCondLst>
                              <p:cond delay="0"/>
                            </p:stCondLst>
                            <p:childTnLst>
                              <p:par>
                                <p:cTn id="157" presetID="4" presetClass="entr" presetSubtype="16" fill="hold" grpId="0" nodeType="clickEffect">
                                  <p:stCondLst>
                                    <p:cond delay="0"/>
                                  </p:stCondLst>
                                  <p:childTnLst>
                                    <p:set>
                                      <p:cBhvr>
                                        <p:cTn id="158" dur="1" fill="hold">
                                          <p:stCondLst>
                                            <p:cond delay="0"/>
                                          </p:stCondLst>
                                        </p:cTn>
                                        <p:tgtEl>
                                          <p:spTgt spid="80956"/>
                                        </p:tgtEl>
                                        <p:attrNameLst>
                                          <p:attrName>style.visibility</p:attrName>
                                        </p:attrNameLst>
                                      </p:cBhvr>
                                      <p:to>
                                        <p:strVal val="visible"/>
                                      </p:to>
                                    </p:set>
                                    <p:animEffect transition="in" filter="box(in)">
                                      <p:cBhvr>
                                        <p:cTn id="159" dur="500"/>
                                        <p:tgtEl>
                                          <p:spTgt spid="80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animBg="1"/>
      <p:bldP spid="80901" grpId="0"/>
      <p:bldP spid="80912" grpId="0"/>
      <p:bldP spid="80913" grpId="0" animBg="1"/>
      <p:bldP spid="80915" grpId="0" animBg="1"/>
      <p:bldP spid="70664" grpId="0" animBg="1"/>
      <p:bldP spid="80917" grpId="0"/>
      <p:bldP spid="70666" grpId="0"/>
      <p:bldP spid="80920" grpId="0"/>
      <p:bldP spid="80927" grpId="0"/>
      <p:bldP spid="80931" grpId="0"/>
      <p:bldP spid="80933" grpId="0"/>
      <p:bldP spid="80934" grpId="0"/>
      <p:bldP spid="80935" grpId="0"/>
      <p:bldP spid="80936" grpId="0" animBg="1"/>
      <p:bldP spid="80937" grpId="0" animBg="1"/>
      <p:bldP spid="80938" grpId="0"/>
      <p:bldP spid="80939" grpId="0"/>
      <p:bldP spid="80940" grpId="0" animBg="1"/>
      <p:bldP spid="80941" grpId="0"/>
      <p:bldP spid="80942" grpId="0"/>
      <p:bldP spid="80943" grpId="0"/>
      <p:bldP spid="80944" grpId="0"/>
      <p:bldP spid="80945" grpId="0"/>
      <p:bldP spid="80946" grpId="0" animBg="1"/>
      <p:bldP spid="80947" grpId="0"/>
      <p:bldP spid="80948" grpId="0" animBg="1"/>
      <p:bldP spid="80949" grpId="0"/>
      <p:bldP spid="80950" grpId="0" animBg="1"/>
      <p:bldP spid="80951" grpId="0"/>
      <p:bldP spid="80952" grpId="0" animBg="1"/>
      <p:bldP spid="80953" grpId="0"/>
      <p:bldP spid="80954" grpId="0"/>
      <p:bldP spid="80955" grpId="0"/>
      <p:bldP spid="8095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2"/>
          </p:nvPr>
        </p:nvSpPr>
        <p:spPr>
          <a:noFill/>
        </p:spPr>
        <p:txBody>
          <a:bodyPr/>
          <a:lstStyle/>
          <a:p>
            <a:fld id="{0A786839-7593-4119-845C-8F090B6CDF54}" type="slidenum">
              <a:rPr lang="ar-SA" smtClean="0"/>
              <a:pPr/>
              <a:t>33</a:t>
            </a:fld>
            <a:endParaRPr lang="en-US" smtClean="0"/>
          </a:p>
        </p:txBody>
      </p:sp>
      <p:sp>
        <p:nvSpPr>
          <p:cNvPr id="32771" name="Text Box 2"/>
          <p:cNvSpPr txBox="1">
            <a:spLocks noChangeArrowheads="1"/>
          </p:cNvSpPr>
          <p:nvPr/>
        </p:nvSpPr>
        <p:spPr bwMode="auto">
          <a:xfrm>
            <a:off x="3924300" y="115888"/>
            <a:ext cx="4968875" cy="711200"/>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ar-SA" sz="4000" b="1" spc="50">
                <a:ln w="11430"/>
                <a:solidFill>
                  <a:srgbClr val="FF0000"/>
                </a:solidFill>
                <a:effectLst>
                  <a:outerShdw blurRad="76200" dist="50800" dir="5400000" algn="tl" rotWithShape="0">
                    <a:srgbClr val="000000">
                      <a:alpha val="65000"/>
                    </a:srgbClr>
                  </a:outerShdw>
                </a:effectLst>
              </a:rPr>
              <a:t> خصائص هاليدات الألكيل</a:t>
            </a:r>
            <a:endParaRPr lang="en-US" sz="4000" b="1" spc="50">
              <a:ln w="11430"/>
              <a:solidFill>
                <a:srgbClr val="FF0000"/>
              </a:solidFill>
              <a:effectLst>
                <a:outerShdw blurRad="76200" dist="50800" dir="5400000" algn="tl" rotWithShape="0">
                  <a:srgbClr val="000000">
                    <a:alpha val="65000"/>
                  </a:srgbClr>
                </a:outerShdw>
              </a:effectLst>
            </a:endParaRPr>
          </a:p>
        </p:txBody>
      </p:sp>
      <p:sp>
        <p:nvSpPr>
          <p:cNvPr id="32772" name="Text Box 2"/>
          <p:cNvSpPr txBox="1">
            <a:spLocks noChangeArrowheads="1"/>
          </p:cNvSpPr>
          <p:nvPr/>
        </p:nvSpPr>
        <p:spPr bwMode="auto">
          <a:xfrm>
            <a:off x="179388" y="765175"/>
            <a:ext cx="8713787" cy="1503363"/>
          </a:xfrm>
          <a:prstGeom prst="rect">
            <a:avLst/>
          </a:prstGeom>
          <a:noFill/>
          <a:ln w="9525">
            <a:noFill/>
            <a:miter lim="800000"/>
            <a:headEnd/>
            <a:tailEnd/>
          </a:ln>
        </p:spPr>
        <p:txBody>
          <a:bodyPr anchor="ctr"/>
          <a:lstStyle/>
          <a:p>
            <a:pPr>
              <a:defRPr/>
            </a:pPr>
            <a:r>
              <a:rPr lang="ar-AE" sz="4000" b="1" dirty="0">
                <a:cs typeface="Arial" charset="0"/>
              </a:rPr>
              <a:t>اشهر هاليدات الألكيل مركبات </a:t>
            </a:r>
            <a:r>
              <a:rPr lang="ar-AE" sz="4000" b="1" dirty="0">
                <a:solidFill>
                  <a:srgbClr val="FF0000"/>
                </a:solidFill>
                <a:cs typeface="Arial" charset="0"/>
              </a:rPr>
              <a:t>الكلورو فلورو كربون</a:t>
            </a:r>
            <a:r>
              <a:rPr lang="en-US" sz="4000" b="1" dirty="0">
                <a:solidFill>
                  <a:srgbClr val="FF0000"/>
                </a:solidFill>
                <a:cs typeface="Arial" charset="0"/>
              </a:rPr>
              <a:t>   </a:t>
            </a:r>
            <a:r>
              <a:rPr lang="ar-AE" sz="4000" b="1" dirty="0">
                <a:cs typeface="Arial" charset="0"/>
              </a:rPr>
              <a:t>( </a:t>
            </a:r>
            <a:r>
              <a:rPr lang="en-US" sz="4000" b="1" dirty="0">
                <a:cs typeface="Arial" charset="0"/>
              </a:rPr>
              <a:t>CFCs</a:t>
            </a:r>
            <a:r>
              <a:rPr lang="ar-AE" sz="4000" b="1" dirty="0">
                <a:cs typeface="Arial" charset="0"/>
              </a:rPr>
              <a:t> ) ومنها</a:t>
            </a:r>
            <a:endParaRPr lang="en-US" sz="4000" dirty="0">
              <a:cs typeface="Arial" charset="0"/>
            </a:endParaRPr>
          </a:p>
        </p:txBody>
      </p:sp>
      <p:grpSp>
        <p:nvGrpSpPr>
          <p:cNvPr id="2" name="مجموعة 14"/>
          <p:cNvGrpSpPr>
            <a:grpSpLocks/>
          </p:cNvGrpSpPr>
          <p:nvPr/>
        </p:nvGrpSpPr>
        <p:grpSpPr bwMode="auto">
          <a:xfrm>
            <a:off x="5884863" y="2349500"/>
            <a:ext cx="2790825" cy="2887663"/>
            <a:chOff x="2670994" y="1157918"/>
            <a:chExt cx="2791619" cy="2887767"/>
          </a:xfrm>
        </p:grpSpPr>
        <p:sp>
          <p:nvSpPr>
            <p:cNvPr id="32788" name="Text Box 3"/>
            <p:cNvSpPr txBox="1">
              <a:spLocks noChangeArrowheads="1"/>
            </p:cNvSpPr>
            <p:nvPr/>
          </p:nvSpPr>
          <p:spPr bwMode="auto">
            <a:xfrm>
              <a:off x="4427563" y="2132931"/>
              <a:ext cx="1035050" cy="830997"/>
            </a:xfrm>
            <a:prstGeom prst="rect">
              <a:avLst/>
            </a:prstGeom>
            <a:noFill/>
            <a:ln w="9525">
              <a:noFill/>
              <a:miter lim="800000"/>
              <a:headEnd/>
              <a:tailEnd/>
            </a:ln>
          </p:spPr>
          <p:txBody>
            <a:bodyPr>
              <a:spAutoFit/>
            </a:bodyPr>
            <a:lstStyle/>
            <a:p>
              <a:pPr algn="l" rtl="0">
                <a:spcBef>
                  <a:spcPct val="50000"/>
                </a:spcBef>
              </a:pPr>
              <a:r>
                <a:rPr lang="en-US" sz="4800">
                  <a:solidFill>
                    <a:schemeClr val="accent2"/>
                  </a:solidFill>
                  <a:latin typeface="Arial Black" pitchFamily="34" charset="0"/>
                </a:rPr>
                <a:t>Cl</a:t>
              </a:r>
              <a:endParaRPr lang="en-US" sz="4800" baseline="-25000">
                <a:solidFill>
                  <a:schemeClr val="accent2"/>
                </a:solidFill>
                <a:latin typeface="Arial Black" pitchFamily="34" charset="0"/>
              </a:endParaRPr>
            </a:p>
          </p:txBody>
        </p:sp>
        <p:sp>
          <p:nvSpPr>
            <p:cNvPr id="32789" name="Line 4"/>
            <p:cNvSpPr>
              <a:spLocks noChangeShapeType="1"/>
            </p:cNvSpPr>
            <p:nvPr/>
          </p:nvSpPr>
          <p:spPr bwMode="auto">
            <a:xfrm>
              <a:off x="4211539" y="2636987"/>
              <a:ext cx="328613" cy="0"/>
            </a:xfrm>
            <a:prstGeom prst="line">
              <a:avLst/>
            </a:prstGeom>
            <a:noFill/>
            <a:ln w="76200">
              <a:solidFill>
                <a:srgbClr val="CC3300"/>
              </a:solidFill>
              <a:round/>
              <a:headEnd/>
              <a:tailEnd/>
            </a:ln>
          </p:spPr>
          <p:txBody>
            <a:bodyPr/>
            <a:lstStyle/>
            <a:p>
              <a:endParaRPr lang="ar-AE"/>
            </a:p>
          </p:txBody>
        </p:sp>
        <p:sp>
          <p:nvSpPr>
            <p:cNvPr id="32790" name="Text Box 5"/>
            <p:cNvSpPr txBox="1">
              <a:spLocks noChangeArrowheads="1"/>
            </p:cNvSpPr>
            <p:nvPr/>
          </p:nvSpPr>
          <p:spPr bwMode="auto">
            <a:xfrm>
              <a:off x="3579813" y="2135188"/>
              <a:ext cx="669925" cy="830997"/>
            </a:xfrm>
            <a:prstGeom prst="rect">
              <a:avLst/>
            </a:prstGeom>
            <a:noFill/>
            <a:ln w="9525">
              <a:noFill/>
              <a:miter lim="800000"/>
              <a:headEnd/>
              <a:tailEnd/>
            </a:ln>
          </p:spPr>
          <p:txBody>
            <a:bodyPr>
              <a:spAutoFit/>
            </a:bodyPr>
            <a:lstStyle/>
            <a:p>
              <a:pPr algn="l" rtl="0">
                <a:spcBef>
                  <a:spcPct val="50000"/>
                </a:spcBef>
              </a:pPr>
              <a:r>
                <a:rPr lang="en-US" sz="4800">
                  <a:solidFill>
                    <a:srgbClr val="CC3300"/>
                  </a:solidFill>
                  <a:latin typeface="Arial Black" pitchFamily="34" charset="0"/>
                </a:rPr>
                <a:t>C</a:t>
              </a:r>
              <a:endParaRPr lang="en-US" sz="4800" baseline="-25000">
                <a:solidFill>
                  <a:srgbClr val="CC3300"/>
                </a:solidFill>
                <a:latin typeface="Arial Black" pitchFamily="34" charset="0"/>
              </a:endParaRPr>
            </a:p>
          </p:txBody>
        </p:sp>
        <p:sp>
          <p:nvSpPr>
            <p:cNvPr id="32791" name="Line 8"/>
            <p:cNvSpPr>
              <a:spLocks noChangeShapeType="1"/>
            </p:cNvSpPr>
            <p:nvPr/>
          </p:nvSpPr>
          <p:spPr bwMode="auto">
            <a:xfrm>
              <a:off x="3908425" y="2927350"/>
              <a:ext cx="1588" cy="358775"/>
            </a:xfrm>
            <a:prstGeom prst="line">
              <a:avLst/>
            </a:prstGeom>
            <a:noFill/>
            <a:ln w="76200">
              <a:solidFill>
                <a:schemeClr val="accent2"/>
              </a:solidFill>
              <a:round/>
              <a:headEnd/>
              <a:tailEnd/>
            </a:ln>
          </p:spPr>
          <p:txBody>
            <a:bodyPr/>
            <a:lstStyle/>
            <a:p>
              <a:endParaRPr lang="ar-AE"/>
            </a:p>
          </p:txBody>
        </p:sp>
        <p:sp>
          <p:nvSpPr>
            <p:cNvPr id="32792" name="Text Box 9"/>
            <p:cNvSpPr txBox="1">
              <a:spLocks noChangeArrowheads="1"/>
            </p:cNvSpPr>
            <p:nvPr/>
          </p:nvSpPr>
          <p:spPr bwMode="auto">
            <a:xfrm>
              <a:off x="3535363" y="3214688"/>
              <a:ext cx="1166812" cy="830997"/>
            </a:xfrm>
            <a:prstGeom prst="rect">
              <a:avLst/>
            </a:prstGeom>
            <a:noFill/>
            <a:ln w="9525">
              <a:noFill/>
              <a:miter lim="800000"/>
              <a:headEnd/>
              <a:tailEnd/>
            </a:ln>
          </p:spPr>
          <p:txBody>
            <a:bodyPr>
              <a:spAutoFit/>
            </a:bodyPr>
            <a:lstStyle/>
            <a:p>
              <a:pPr algn="l" rtl="0">
                <a:spcBef>
                  <a:spcPct val="50000"/>
                </a:spcBef>
              </a:pPr>
              <a:r>
                <a:rPr lang="en-US" sz="4800">
                  <a:solidFill>
                    <a:schemeClr val="accent2"/>
                  </a:solidFill>
                  <a:latin typeface="Arial Black" pitchFamily="34" charset="0"/>
                </a:rPr>
                <a:t>Cl</a:t>
              </a:r>
              <a:endParaRPr lang="en-US" sz="4800" baseline="-25000">
                <a:solidFill>
                  <a:schemeClr val="accent2"/>
                </a:solidFill>
                <a:latin typeface="Arial Black" pitchFamily="34" charset="0"/>
              </a:endParaRPr>
            </a:p>
          </p:txBody>
        </p:sp>
        <p:sp>
          <p:nvSpPr>
            <p:cNvPr id="32793" name="Line 10"/>
            <p:cNvSpPr>
              <a:spLocks noChangeShapeType="1"/>
            </p:cNvSpPr>
            <p:nvPr/>
          </p:nvSpPr>
          <p:spPr bwMode="auto">
            <a:xfrm flipH="1" flipV="1">
              <a:off x="3189288" y="2635399"/>
              <a:ext cx="346075" cy="1588"/>
            </a:xfrm>
            <a:prstGeom prst="line">
              <a:avLst/>
            </a:prstGeom>
            <a:noFill/>
            <a:ln w="76200">
              <a:solidFill>
                <a:schemeClr val="accent2"/>
              </a:solidFill>
              <a:round/>
              <a:headEnd/>
              <a:tailEnd/>
            </a:ln>
          </p:spPr>
          <p:txBody>
            <a:bodyPr/>
            <a:lstStyle/>
            <a:p>
              <a:endParaRPr lang="ar-AE"/>
            </a:p>
          </p:txBody>
        </p:sp>
        <p:sp>
          <p:nvSpPr>
            <p:cNvPr id="32794" name="Text Box 11"/>
            <p:cNvSpPr txBox="1">
              <a:spLocks noChangeArrowheads="1"/>
            </p:cNvSpPr>
            <p:nvPr/>
          </p:nvSpPr>
          <p:spPr bwMode="auto">
            <a:xfrm>
              <a:off x="2670994" y="2238038"/>
              <a:ext cx="676449" cy="830997"/>
            </a:xfrm>
            <a:prstGeom prst="rect">
              <a:avLst/>
            </a:prstGeom>
            <a:noFill/>
            <a:ln w="9525">
              <a:noFill/>
              <a:miter lim="800000"/>
              <a:headEnd/>
              <a:tailEnd/>
            </a:ln>
          </p:spPr>
          <p:txBody>
            <a:bodyPr>
              <a:spAutoFit/>
            </a:bodyPr>
            <a:lstStyle/>
            <a:p>
              <a:pPr algn="l" rtl="0">
                <a:spcBef>
                  <a:spcPct val="50000"/>
                </a:spcBef>
              </a:pPr>
              <a:r>
                <a:rPr lang="en-US" sz="4800">
                  <a:solidFill>
                    <a:schemeClr val="tx2"/>
                  </a:solidFill>
                  <a:latin typeface="Arial Black" pitchFamily="34" charset="0"/>
                </a:rPr>
                <a:t>F</a:t>
              </a:r>
              <a:endParaRPr lang="en-US" sz="4800" baseline="-25000">
                <a:solidFill>
                  <a:schemeClr val="tx2"/>
                </a:solidFill>
                <a:latin typeface="Arial Black" pitchFamily="34" charset="0"/>
              </a:endParaRPr>
            </a:p>
          </p:txBody>
        </p:sp>
        <p:sp>
          <p:nvSpPr>
            <p:cNvPr id="32795" name="Line 12"/>
            <p:cNvSpPr>
              <a:spLocks noChangeShapeType="1"/>
            </p:cNvSpPr>
            <p:nvPr/>
          </p:nvSpPr>
          <p:spPr bwMode="auto">
            <a:xfrm>
              <a:off x="3895725" y="1843088"/>
              <a:ext cx="14288" cy="361950"/>
            </a:xfrm>
            <a:prstGeom prst="line">
              <a:avLst/>
            </a:prstGeom>
            <a:noFill/>
            <a:ln w="76200">
              <a:solidFill>
                <a:schemeClr val="accent2"/>
              </a:solidFill>
              <a:round/>
              <a:headEnd/>
              <a:tailEnd/>
            </a:ln>
          </p:spPr>
          <p:txBody>
            <a:bodyPr/>
            <a:lstStyle/>
            <a:p>
              <a:endParaRPr lang="ar-AE"/>
            </a:p>
          </p:txBody>
        </p:sp>
        <p:sp>
          <p:nvSpPr>
            <p:cNvPr id="32796" name="Text Box 13"/>
            <p:cNvSpPr txBox="1">
              <a:spLocks noChangeArrowheads="1"/>
            </p:cNvSpPr>
            <p:nvPr/>
          </p:nvSpPr>
          <p:spPr bwMode="auto">
            <a:xfrm>
              <a:off x="3535363" y="1157918"/>
              <a:ext cx="964208" cy="830997"/>
            </a:xfrm>
            <a:prstGeom prst="rect">
              <a:avLst/>
            </a:prstGeom>
            <a:noFill/>
            <a:ln w="9525">
              <a:noFill/>
              <a:miter lim="800000"/>
              <a:headEnd/>
              <a:tailEnd/>
            </a:ln>
          </p:spPr>
          <p:txBody>
            <a:bodyPr>
              <a:spAutoFit/>
            </a:bodyPr>
            <a:lstStyle/>
            <a:p>
              <a:pPr algn="l" rtl="0">
                <a:spcBef>
                  <a:spcPct val="50000"/>
                </a:spcBef>
              </a:pPr>
              <a:r>
                <a:rPr lang="en-US" sz="4800">
                  <a:solidFill>
                    <a:schemeClr val="accent2"/>
                  </a:solidFill>
                  <a:latin typeface="Arial Black" pitchFamily="34" charset="0"/>
                </a:rPr>
                <a:t>Cl</a:t>
              </a:r>
              <a:endParaRPr lang="en-US" sz="4800" baseline="-25000">
                <a:solidFill>
                  <a:schemeClr val="accent2"/>
                </a:solidFill>
                <a:latin typeface="Arial Black" pitchFamily="34" charset="0"/>
              </a:endParaRPr>
            </a:p>
          </p:txBody>
        </p:sp>
      </p:grpSp>
      <p:sp>
        <p:nvSpPr>
          <p:cNvPr id="15" name="Text Box 15"/>
          <p:cNvSpPr txBox="1">
            <a:spLocks noChangeArrowheads="1"/>
          </p:cNvSpPr>
          <p:nvPr/>
        </p:nvSpPr>
        <p:spPr bwMode="auto">
          <a:xfrm>
            <a:off x="4932363" y="5084763"/>
            <a:ext cx="4103687" cy="711200"/>
          </a:xfrm>
          <a:prstGeom prst="rect">
            <a:avLst/>
          </a:prstGeom>
          <a:noFill/>
          <a:ln w="9525">
            <a:noFill/>
            <a:miter lim="800000"/>
            <a:headEnd/>
            <a:tailEnd/>
          </a:ln>
        </p:spPr>
        <p:txBody>
          <a:bodyPr anchor="ctr"/>
          <a:lstStyle/>
          <a:p>
            <a:pPr>
              <a:spcBef>
                <a:spcPct val="50000"/>
              </a:spcBef>
            </a:pPr>
            <a:r>
              <a:rPr lang="ar-SA" sz="3600" b="1" dirty="0">
                <a:solidFill>
                  <a:schemeClr val="tx2"/>
                </a:solidFill>
              </a:rPr>
              <a:t>ثلاثي </a:t>
            </a:r>
            <a:r>
              <a:rPr lang="ar-SA" sz="3600" b="1" dirty="0" err="1">
                <a:solidFill>
                  <a:schemeClr val="tx2"/>
                </a:solidFill>
              </a:rPr>
              <a:t>كلورو</a:t>
            </a:r>
            <a:r>
              <a:rPr lang="ar-SA" sz="3600" b="1" dirty="0">
                <a:solidFill>
                  <a:schemeClr val="tx2"/>
                </a:solidFill>
              </a:rPr>
              <a:t> </a:t>
            </a:r>
            <a:r>
              <a:rPr lang="ar-SA" sz="3600" b="1" dirty="0" err="1">
                <a:solidFill>
                  <a:schemeClr val="tx2"/>
                </a:solidFill>
              </a:rPr>
              <a:t>فلورو</a:t>
            </a:r>
            <a:r>
              <a:rPr lang="ar-SA" sz="3600" b="1" dirty="0">
                <a:solidFill>
                  <a:schemeClr val="tx2"/>
                </a:solidFill>
              </a:rPr>
              <a:t> </a:t>
            </a:r>
            <a:r>
              <a:rPr lang="ar-SA" sz="3600" b="1" dirty="0" err="1">
                <a:solidFill>
                  <a:schemeClr val="tx2"/>
                </a:solidFill>
              </a:rPr>
              <a:t>ميثان</a:t>
            </a:r>
            <a:endParaRPr lang="en-US" sz="3600" b="1" dirty="0">
              <a:solidFill>
                <a:schemeClr val="tx2"/>
              </a:solidFill>
            </a:endParaRPr>
          </a:p>
        </p:txBody>
      </p:sp>
      <p:sp>
        <p:nvSpPr>
          <p:cNvPr id="16" name="Text Box 16"/>
          <p:cNvSpPr txBox="1">
            <a:spLocks noChangeArrowheads="1"/>
          </p:cNvSpPr>
          <p:nvPr/>
        </p:nvSpPr>
        <p:spPr bwMode="auto">
          <a:xfrm>
            <a:off x="5364163" y="5957888"/>
            <a:ext cx="2808287" cy="711200"/>
          </a:xfrm>
          <a:prstGeom prst="rect">
            <a:avLst/>
          </a:prstGeom>
          <a:noFill/>
          <a:ln w="9525">
            <a:noFill/>
            <a:miter lim="800000"/>
            <a:headEnd/>
            <a:tailEnd/>
          </a:ln>
        </p:spPr>
        <p:txBody>
          <a:bodyPr anchor="ctr"/>
          <a:lstStyle/>
          <a:p>
            <a:pPr>
              <a:spcBef>
                <a:spcPct val="50000"/>
              </a:spcBef>
            </a:pPr>
            <a:r>
              <a:rPr lang="ar-SA" sz="4800" b="1">
                <a:solidFill>
                  <a:srgbClr val="FF0000"/>
                </a:solidFill>
              </a:rPr>
              <a:t>فريون- </a:t>
            </a:r>
            <a:r>
              <a:rPr lang="en-US" sz="4800" b="1">
                <a:solidFill>
                  <a:srgbClr val="FF0000"/>
                </a:solidFill>
              </a:rPr>
              <a:t>11</a:t>
            </a:r>
          </a:p>
        </p:txBody>
      </p:sp>
      <p:grpSp>
        <p:nvGrpSpPr>
          <p:cNvPr id="3" name="مجموعة 14"/>
          <p:cNvGrpSpPr>
            <a:grpSpLocks/>
          </p:cNvGrpSpPr>
          <p:nvPr/>
        </p:nvGrpSpPr>
        <p:grpSpPr bwMode="auto">
          <a:xfrm>
            <a:off x="611188" y="1700213"/>
            <a:ext cx="2376487" cy="2887662"/>
            <a:chOff x="2670994" y="1157918"/>
            <a:chExt cx="2376264" cy="2887767"/>
          </a:xfrm>
        </p:grpSpPr>
        <p:sp>
          <p:nvSpPr>
            <p:cNvPr id="32779" name="Text Box 3"/>
            <p:cNvSpPr txBox="1">
              <a:spLocks noChangeArrowheads="1"/>
            </p:cNvSpPr>
            <p:nvPr/>
          </p:nvSpPr>
          <p:spPr bwMode="auto">
            <a:xfrm>
              <a:off x="4427563" y="2132931"/>
              <a:ext cx="619695" cy="830997"/>
            </a:xfrm>
            <a:prstGeom prst="rect">
              <a:avLst/>
            </a:prstGeom>
            <a:noFill/>
            <a:ln w="9525">
              <a:noFill/>
              <a:miter lim="800000"/>
              <a:headEnd/>
              <a:tailEnd/>
            </a:ln>
          </p:spPr>
          <p:txBody>
            <a:bodyPr>
              <a:spAutoFit/>
            </a:bodyPr>
            <a:lstStyle/>
            <a:p>
              <a:pPr algn="l" rtl="0">
                <a:spcBef>
                  <a:spcPct val="50000"/>
                </a:spcBef>
              </a:pPr>
              <a:r>
                <a:rPr lang="en-US" sz="4800">
                  <a:solidFill>
                    <a:schemeClr val="tx2"/>
                  </a:solidFill>
                  <a:latin typeface="Arial Black" pitchFamily="34" charset="0"/>
                </a:rPr>
                <a:t>F</a:t>
              </a:r>
              <a:endParaRPr lang="en-US" sz="4800" baseline="-25000">
                <a:solidFill>
                  <a:schemeClr val="tx2"/>
                </a:solidFill>
                <a:latin typeface="Arial Black" pitchFamily="34" charset="0"/>
              </a:endParaRPr>
            </a:p>
          </p:txBody>
        </p:sp>
        <p:sp>
          <p:nvSpPr>
            <p:cNvPr id="32780" name="Line 4"/>
            <p:cNvSpPr>
              <a:spLocks noChangeShapeType="1"/>
            </p:cNvSpPr>
            <p:nvPr/>
          </p:nvSpPr>
          <p:spPr bwMode="auto">
            <a:xfrm>
              <a:off x="4211539" y="2636987"/>
              <a:ext cx="328613" cy="0"/>
            </a:xfrm>
            <a:prstGeom prst="line">
              <a:avLst/>
            </a:prstGeom>
            <a:noFill/>
            <a:ln w="76200">
              <a:solidFill>
                <a:srgbClr val="CC3300"/>
              </a:solidFill>
              <a:round/>
              <a:headEnd/>
              <a:tailEnd/>
            </a:ln>
          </p:spPr>
          <p:txBody>
            <a:bodyPr/>
            <a:lstStyle/>
            <a:p>
              <a:endParaRPr lang="ar-AE"/>
            </a:p>
          </p:txBody>
        </p:sp>
        <p:sp>
          <p:nvSpPr>
            <p:cNvPr id="32781" name="Text Box 5"/>
            <p:cNvSpPr txBox="1">
              <a:spLocks noChangeArrowheads="1"/>
            </p:cNvSpPr>
            <p:nvPr/>
          </p:nvSpPr>
          <p:spPr bwMode="auto">
            <a:xfrm>
              <a:off x="3579813" y="2135188"/>
              <a:ext cx="669925" cy="830997"/>
            </a:xfrm>
            <a:prstGeom prst="rect">
              <a:avLst/>
            </a:prstGeom>
            <a:noFill/>
            <a:ln w="9525">
              <a:noFill/>
              <a:miter lim="800000"/>
              <a:headEnd/>
              <a:tailEnd/>
            </a:ln>
          </p:spPr>
          <p:txBody>
            <a:bodyPr>
              <a:spAutoFit/>
            </a:bodyPr>
            <a:lstStyle/>
            <a:p>
              <a:pPr algn="l" rtl="0">
                <a:spcBef>
                  <a:spcPct val="50000"/>
                </a:spcBef>
              </a:pPr>
              <a:r>
                <a:rPr lang="en-US" sz="4800">
                  <a:solidFill>
                    <a:srgbClr val="CC3300"/>
                  </a:solidFill>
                  <a:latin typeface="Arial Black" pitchFamily="34" charset="0"/>
                </a:rPr>
                <a:t>C</a:t>
              </a:r>
              <a:endParaRPr lang="en-US" sz="4800" baseline="-25000">
                <a:solidFill>
                  <a:srgbClr val="CC3300"/>
                </a:solidFill>
                <a:latin typeface="Arial Black" pitchFamily="34" charset="0"/>
              </a:endParaRPr>
            </a:p>
          </p:txBody>
        </p:sp>
        <p:sp>
          <p:nvSpPr>
            <p:cNvPr id="32782" name="Line 8"/>
            <p:cNvSpPr>
              <a:spLocks noChangeShapeType="1"/>
            </p:cNvSpPr>
            <p:nvPr/>
          </p:nvSpPr>
          <p:spPr bwMode="auto">
            <a:xfrm>
              <a:off x="3908425" y="2927350"/>
              <a:ext cx="1588" cy="358775"/>
            </a:xfrm>
            <a:prstGeom prst="line">
              <a:avLst/>
            </a:prstGeom>
            <a:noFill/>
            <a:ln w="76200">
              <a:solidFill>
                <a:schemeClr val="accent2"/>
              </a:solidFill>
              <a:round/>
              <a:headEnd/>
              <a:tailEnd/>
            </a:ln>
          </p:spPr>
          <p:txBody>
            <a:bodyPr/>
            <a:lstStyle/>
            <a:p>
              <a:endParaRPr lang="ar-AE"/>
            </a:p>
          </p:txBody>
        </p:sp>
        <p:sp>
          <p:nvSpPr>
            <p:cNvPr id="32783" name="Text Box 9"/>
            <p:cNvSpPr txBox="1">
              <a:spLocks noChangeArrowheads="1"/>
            </p:cNvSpPr>
            <p:nvPr/>
          </p:nvSpPr>
          <p:spPr bwMode="auto">
            <a:xfrm>
              <a:off x="3535363" y="3214688"/>
              <a:ext cx="1166812" cy="830997"/>
            </a:xfrm>
            <a:prstGeom prst="rect">
              <a:avLst/>
            </a:prstGeom>
            <a:noFill/>
            <a:ln w="9525">
              <a:noFill/>
              <a:miter lim="800000"/>
              <a:headEnd/>
              <a:tailEnd/>
            </a:ln>
          </p:spPr>
          <p:txBody>
            <a:bodyPr>
              <a:spAutoFit/>
            </a:bodyPr>
            <a:lstStyle/>
            <a:p>
              <a:pPr algn="l" rtl="0">
                <a:spcBef>
                  <a:spcPct val="50000"/>
                </a:spcBef>
              </a:pPr>
              <a:r>
                <a:rPr lang="en-US" sz="4800">
                  <a:solidFill>
                    <a:schemeClr val="accent2"/>
                  </a:solidFill>
                  <a:latin typeface="Arial Black" pitchFamily="34" charset="0"/>
                </a:rPr>
                <a:t>Cl</a:t>
              </a:r>
              <a:endParaRPr lang="en-US" sz="4800" baseline="-25000">
                <a:solidFill>
                  <a:schemeClr val="accent2"/>
                </a:solidFill>
                <a:latin typeface="Arial Black" pitchFamily="34" charset="0"/>
              </a:endParaRPr>
            </a:p>
          </p:txBody>
        </p:sp>
        <p:sp>
          <p:nvSpPr>
            <p:cNvPr id="32784" name="Line 10"/>
            <p:cNvSpPr>
              <a:spLocks noChangeShapeType="1"/>
            </p:cNvSpPr>
            <p:nvPr/>
          </p:nvSpPr>
          <p:spPr bwMode="auto">
            <a:xfrm flipH="1" flipV="1">
              <a:off x="3189288" y="2635399"/>
              <a:ext cx="346075" cy="1588"/>
            </a:xfrm>
            <a:prstGeom prst="line">
              <a:avLst/>
            </a:prstGeom>
            <a:noFill/>
            <a:ln w="76200">
              <a:solidFill>
                <a:schemeClr val="accent2"/>
              </a:solidFill>
              <a:round/>
              <a:headEnd/>
              <a:tailEnd/>
            </a:ln>
          </p:spPr>
          <p:txBody>
            <a:bodyPr/>
            <a:lstStyle/>
            <a:p>
              <a:endParaRPr lang="ar-AE"/>
            </a:p>
          </p:txBody>
        </p:sp>
        <p:sp>
          <p:nvSpPr>
            <p:cNvPr id="32785" name="Text Box 11"/>
            <p:cNvSpPr txBox="1">
              <a:spLocks noChangeArrowheads="1"/>
            </p:cNvSpPr>
            <p:nvPr/>
          </p:nvSpPr>
          <p:spPr bwMode="auto">
            <a:xfrm>
              <a:off x="2670994" y="2238038"/>
              <a:ext cx="676449" cy="830997"/>
            </a:xfrm>
            <a:prstGeom prst="rect">
              <a:avLst/>
            </a:prstGeom>
            <a:noFill/>
            <a:ln w="9525">
              <a:noFill/>
              <a:miter lim="800000"/>
              <a:headEnd/>
              <a:tailEnd/>
            </a:ln>
          </p:spPr>
          <p:txBody>
            <a:bodyPr>
              <a:spAutoFit/>
            </a:bodyPr>
            <a:lstStyle/>
            <a:p>
              <a:pPr algn="l" rtl="0">
                <a:spcBef>
                  <a:spcPct val="50000"/>
                </a:spcBef>
              </a:pPr>
              <a:r>
                <a:rPr lang="en-US" sz="4800">
                  <a:solidFill>
                    <a:schemeClr val="tx2"/>
                  </a:solidFill>
                  <a:latin typeface="Arial Black" pitchFamily="34" charset="0"/>
                </a:rPr>
                <a:t>F</a:t>
              </a:r>
              <a:endParaRPr lang="en-US" sz="4800" baseline="-25000">
                <a:solidFill>
                  <a:schemeClr val="tx2"/>
                </a:solidFill>
                <a:latin typeface="Arial Black" pitchFamily="34" charset="0"/>
              </a:endParaRPr>
            </a:p>
          </p:txBody>
        </p:sp>
        <p:sp>
          <p:nvSpPr>
            <p:cNvPr id="32786" name="Line 12"/>
            <p:cNvSpPr>
              <a:spLocks noChangeShapeType="1"/>
            </p:cNvSpPr>
            <p:nvPr/>
          </p:nvSpPr>
          <p:spPr bwMode="auto">
            <a:xfrm>
              <a:off x="3895725" y="1843088"/>
              <a:ext cx="14288" cy="361950"/>
            </a:xfrm>
            <a:prstGeom prst="line">
              <a:avLst/>
            </a:prstGeom>
            <a:noFill/>
            <a:ln w="76200">
              <a:solidFill>
                <a:schemeClr val="accent2"/>
              </a:solidFill>
              <a:round/>
              <a:headEnd/>
              <a:tailEnd/>
            </a:ln>
          </p:spPr>
          <p:txBody>
            <a:bodyPr/>
            <a:lstStyle/>
            <a:p>
              <a:endParaRPr lang="ar-AE"/>
            </a:p>
          </p:txBody>
        </p:sp>
        <p:sp>
          <p:nvSpPr>
            <p:cNvPr id="32787" name="Text Box 13"/>
            <p:cNvSpPr txBox="1">
              <a:spLocks noChangeArrowheads="1"/>
            </p:cNvSpPr>
            <p:nvPr/>
          </p:nvSpPr>
          <p:spPr bwMode="auto">
            <a:xfrm>
              <a:off x="3535363" y="1157918"/>
              <a:ext cx="964208" cy="830997"/>
            </a:xfrm>
            <a:prstGeom prst="rect">
              <a:avLst/>
            </a:prstGeom>
            <a:noFill/>
            <a:ln w="9525">
              <a:noFill/>
              <a:miter lim="800000"/>
              <a:headEnd/>
              <a:tailEnd/>
            </a:ln>
          </p:spPr>
          <p:txBody>
            <a:bodyPr>
              <a:spAutoFit/>
            </a:bodyPr>
            <a:lstStyle/>
            <a:p>
              <a:pPr algn="l" rtl="0">
                <a:spcBef>
                  <a:spcPct val="50000"/>
                </a:spcBef>
              </a:pPr>
              <a:r>
                <a:rPr lang="en-US" sz="4800">
                  <a:solidFill>
                    <a:schemeClr val="accent2"/>
                  </a:solidFill>
                  <a:latin typeface="Arial Black" pitchFamily="34" charset="0"/>
                </a:rPr>
                <a:t>Cl</a:t>
              </a:r>
              <a:endParaRPr lang="en-US" sz="4800" baseline="-25000">
                <a:solidFill>
                  <a:schemeClr val="accent2"/>
                </a:solidFill>
                <a:latin typeface="Arial Black" pitchFamily="34" charset="0"/>
              </a:endParaRPr>
            </a:p>
          </p:txBody>
        </p:sp>
      </p:grpSp>
      <p:sp>
        <p:nvSpPr>
          <p:cNvPr id="27" name="Text Box 14"/>
          <p:cNvSpPr txBox="1">
            <a:spLocks noChangeArrowheads="1"/>
          </p:cNvSpPr>
          <p:nvPr/>
        </p:nvSpPr>
        <p:spPr bwMode="auto">
          <a:xfrm>
            <a:off x="34925" y="4518025"/>
            <a:ext cx="4897438" cy="711200"/>
          </a:xfrm>
          <a:prstGeom prst="rect">
            <a:avLst/>
          </a:prstGeom>
          <a:noFill/>
          <a:ln w="9525">
            <a:noFill/>
            <a:miter lim="800000"/>
            <a:headEnd/>
            <a:tailEnd/>
          </a:ln>
        </p:spPr>
        <p:txBody>
          <a:bodyPr anchor="ctr"/>
          <a:lstStyle/>
          <a:p>
            <a:pPr>
              <a:spcBef>
                <a:spcPct val="50000"/>
              </a:spcBef>
            </a:pPr>
            <a:r>
              <a:rPr lang="ar-SA" sz="3600" b="1" dirty="0">
                <a:solidFill>
                  <a:schemeClr val="accent2"/>
                </a:solidFill>
              </a:rPr>
              <a:t>ثنائي </a:t>
            </a:r>
            <a:r>
              <a:rPr lang="ar-SA" sz="3600" b="1" dirty="0" err="1">
                <a:solidFill>
                  <a:schemeClr val="accent2"/>
                </a:solidFill>
              </a:rPr>
              <a:t>كلورو</a:t>
            </a:r>
            <a:r>
              <a:rPr lang="ar-SA" sz="3600" b="1" dirty="0">
                <a:solidFill>
                  <a:schemeClr val="accent2"/>
                </a:solidFill>
              </a:rPr>
              <a:t> ثنائي </a:t>
            </a:r>
            <a:r>
              <a:rPr lang="ar-SA" sz="3600" b="1" dirty="0" err="1">
                <a:solidFill>
                  <a:schemeClr val="accent2"/>
                </a:solidFill>
              </a:rPr>
              <a:t>فلورو</a:t>
            </a:r>
            <a:r>
              <a:rPr lang="ar-SA" sz="3600" b="1" dirty="0">
                <a:solidFill>
                  <a:schemeClr val="accent2"/>
                </a:solidFill>
              </a:rPr>
              <a:t> </a:t>
            </a:r>
            <a:r>
              <a:rPr lang="ar-SA" sz="3600" b="1" dirty="0" err="1">
                <a:solidFill>
                  <a:schemeClr val="accent2"/>
                </a:solidFill>
              </a:rPr>
              <a:t>ميثان</a:t>
            </a:r>
            <a:endParaRPr lang="en-US" sz="3600" b="1" dirty="0">
              <a:solidFill>
                <a:schemeClr val="accent2"/>
              </a:solidFill>
            </a:endParaRPr>
          </a:p>
        </p:txBody>
      </p:sp>
      <p:sp>
        <p:nvSpPr>
          <p:cNvPr id="28" name="Text Box 15"/>
          <p:cNvSpPr txBox="1">
            <a:spLocks noChangeArrowheads="1"/>
          </p:cNvSpPr>
          <p:nvPr/>
        </p:nvSpPr>
        <p:spPr bwMode="auto">
          <a:xfrm>
            <a:off x="827088" y="5454650"/>
            <a:ext cx="2592387" cy="711200"/>
          </a:xfrm>
          <a:prstGeom prst="rect">
            <a:avLst/>
          </a:prstGeom>
          <a:noFill/>
          <a:ln w="9525">
            <a:noFill/>
            <a:miter lim="800000"/>
            <a:headEnd/>
            <a:tailEnd/>
          </a:ln>
        </p:spPr>
        <p:txBody>
          <a:bodyPr anchor="ctr"/>
          <a:lstStyle/>
          <a:p>
            <a:pPr>
              <a:spcBef>
                <a:spcPct val="50000"/>
              </a:spcBef>
            </a:pPr>
            <a:r>
              <a:rPr lang="ar-SA" sz="4400" b="1" dirty="0" err="1">
                <a:solidFill>
                  <a:srgbClr val="FF0000"/>
                </a:solidFill>
              </a:rPr>
              <a:t>فريون-</a:t>
            </a:r>
            <a:r>
              <a:rPr lang="ar-SA" sz="4400" b="1" dirty="0">
                <a:solidFill>
                  <a:srgbClr val="FF0000"/>
                </a:solidFill>
              </a:rPr>
              <a:t> </a:t>
            </a:r>
            <a:r>
              <a:rPr lang="en-US" sz="4400" b="1" dirty="0">
                <a:solidFill>
                  <a:srgbClr val="FF0000"/>
                </a:solidFill>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1+#ppt_w/2"/>
                                          </p:val>
                                        </p:tav>
                                        <p:tav tm="100000">
                                          <p:val>
                                            <p:strVal val="#ppt_x"/>
                                          </p:val>
                                        </p:tav>
                                      </p:tavLst>
                                    </p:anim>
                                    <p:anim calcmode="lin" valueType="num">
                                      <p:cBhvr additive="base">
                                        <p:cTn id="38" dur="500" fill="hold"/>
                                        <p:tgtEl>
                                          <p:spTgt spid="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7"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2"/>
          </p:nvPr>
        </p:nvSpPr>
        <p:spPr>
          <a:noFill/>
        </p:spPr>
        <p:txBody>
          <a:bodyPr/>
          <a:lstStyle/>
          <a:p>
            <a:fld id="{46E01255-1FD1-49AB-AF3B-B4EC53DAB66B}" type="slidenum">
              <a:rPr lang="ar-SA" smtClean="0"/>
              <a:pPr/>
              <a:t>34</a:t>
            </a:fld>
            <a:endParaRPr lang="en-US" smtClean="0"/>
          </a:p>
        </p:txBody>
      </p:sp>
      <p:sp>
        <p:nvSpPr>
          <p:cNvPr id="33795" name="Text Box 2"/>
          <p:cNvSpPr txBox="1">
            <a:spLocks noChangeArrowheads="1"/>
          </p:cNvSpPr>
          <p:nvPr/>
        </p:nvSpPr>
        <p:spPr bwMode="auto">
          <a:xfrm>
            <a:off x="3059832" y="188640"/>
            <a:ext cx="5618163" cy="720725"/>
          </a:xfrm>
          <a:prstGeom prst="rect">
            <a:avLst/>
          </a:prstGeom>
          <a:blipFill>
            <a:blip r:embed="rId2"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ar-AE" sz="4000" b="1" spc="50" dirty="0">
                <a:ln w="11430"/>
                <a:solidFill>
                  <a:srgbClr val="FF0000"/>
                </a:solidFill>
                <a:effectLst>
                  <a:outerShdw blurRad="76200" dist="50800" dir="5400000" algn="tl" rotWithShape="0">
                    <a:srgbClr val="000000">
                      <a:alpha val="65000"/>
                    </a:srgbClr>
                  </a:outerShdw>
                </a:effectLst>
              </a:rPr>
              <a:t>ميزات مركبات  </a:t>
            </a:r>
            <a:r>
              <a:rPr lang="en-US" sz="4000" b="1" spc="50" dirty="0">
                <a:ln w="11430"/>
                <a:solidFill>
                  <a:srgbClr val="FF0000"/>
                </a:solidFill>
                <a:effectLst>
                  <a:outerShdw blurRad="76200" dist="50800" dir="5400000" algn="tl" rotWithShape="0">
                    <a:srgbClr val="000000">
                      <a:alpha val="65000"/>
                    </a:srgbClr>
                  </a:outerShdw>
                </a:effectLst>
              </a:rPr>
              <a:t>CFCs</a:t>
            </a:r>
          </a:p>
        </p:txBody>
      </p:sp>
      <p:sp>
        <p:nvSpPr>
          <p:cNvPr id="36868" name="Text Box 2"/>
          <p:cNvSpPr txBox="1">
            <a:spLocks noChangeArrowheads="1"/>
          </p:cNvSpPr>
          <p:nvPr/>
        </p:nvSpPr>
        <p:spPr bwMode="auto">
          <a:xfrm>
            <a:off x="1" y="908720"/>
            <a:ext cx="8892480" cy="3539430"/>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en-US" sz="3200" b="1" spc="50" dirty="0">
                <a:ln w="11430"/>
                <a:solidFill>
                  <a:srgbClr val="006600"/>
                </a:solidFill>
                <a:effectLst>
                  <a:outerShdw blurRad="76200" dist="50800" dir="5400000" algn="tl" rotWithShape="0">
                    <a:srgbClr val="000000">
                      <a:alpha val="65000"/>
                    </a:srgbClr>
                  </a:outerShdw>
                </a:effectLst>
                <a:cs typeface="Times New Roman" pitchFamily="18" charset="0"/>
              </a:rPr>
              <a:t>1</a:t>
            </a:r>
            <a:r>
              <a:rPr lang="ar-AE" sz="3200" b="1" spc="50" dirty="0">
                <a:ln w="11430"/>
                <a:solidFill>
                  <a:srgbClr val="006600"/>
                </a:solidFill>
                <a:effectLst>
                  <a:outerShdw blurRad="76200" dist="50800" dir="5400000" algn="tl" rotWithShape="0">
                    <a:srgbClr val="000000">
                      <a:alpha val="65000"/>
                    </a:srgbClr>
                  </a:outerShdw>
                </a:effectLst>
                <a:cs typeface="Times New Roman" pitchFamily="18" charset="0"/>
              </a:rPr>
              <a:t> ـ عديمة </a:t>
            </a:r>
            <a:r>
              <a:rPr lang="ar-AE" sz="3200" b="1" spc="50" dirty="0" smtClean="0">
                <a:ln w="11430"/>
                <a:solidFill>
                  <a:srgbClr val="006600"/>
                </a:solidFill>
                <a:effectLst>
                  <a:outerShdw blurRad="76200" dist="50800" dir="5400000" algn="tl" rotWithShape="0">
                    <a:srgbClr val="000000">
                      <a:alpha val="65000"/>
                    </a:srgbClr>
                  </a:outerShdw>
                </a:effectLst>
                <a:cs typeface="Times New Roman" pitchFamily="18" charset="0"/>
              </a:rPr>
              <a:t>الرائحة</a:t>
            </a:r>
          </a:p>
          <a:p>
            <a:pPr>
              <a:spcBef>
                <a:spcPct val="50000"/>
              </a:spcBef>
              <a:defRPr/>
            </a:pPr>
            <a:r>
              <a:rPr lang="ar-AE" sz="3200" b="1" spc="50" dirty="0" smtClean="0">
                <a:ln w="11430"/>
                <a:solidFill>
                  <a:srgbClr val="006600"/>
                </a:solidFill>
                <a:effectLst>
                  <a:outerShdw blurRad="76200" dist="50800" dir="5400000" algn="tl" rotWithShape="0">
                    <a:srgbClr val="000000">
                      <a:alpha val="65000"/>
                    </a:srgbClr>
                  </a:outerShdw>
                </a:effectLst>
                <a:cs typeface="Times New Roman" pitchFamily="18" charset="0"/>
              </a:rPr>
              <a:t> </a:t>
            </a:r>
            <a:r>
              <a:rPr lang="en-US" sz="3200" b="1" spc="50" dirty="0" smtClean="0">
                <a:ln w="11430"/>
                <a:solidFill>
                  <a:srgbClr val="006600"/>
                </a:solidFill>
                <a:effectLst>
                  <a:outerShdw blurRad="76200" dist="50800" dir="5400000" algn="tl" rotWithShape="0">
                    <a:srgbClr val="000000">
                      <a:alpha val="65000"/>
                    </a:srgbClr>
                  </a:outerShdw>
                </a:effectLst>
                <a:cs typeface="Times New Roman" pitchFamily="18" charset="0"/>
              </a:rPr>
              <a:t>2</a:t>
            </a:r>
            <a:r>
              <a:rPr lang="ar-AE" sz="3200" b="1" spc="50" dirty="0" smtClean="0">
                <a:ln w="11430"/>
                <a:solidFill>
                  <a:srgbClr val="006600"/>
                </a:solidFill>
                <a:effectLst>
                  <a:outerShdw blurRad="76200" dist="50800" dir="5400000" algn="tl" rotWithShape="0">
                    <a:srgbClr val="000000">
                      <a:alpha val="65000"/>
                    </a:srgbClr>
                  </a:outerShdw>
                </a:effectLst>
                <a:cs typeface="Times New Roman" pitchFamily="18" charset="0"/>
              </a:rPr>
              <a:t> </a:t>
            </a:r>
            <a:r>
              <a:rPr lang="ar-AE" sz="3200" b="1" spc="50" dirty="0">
                <a:ln w="11430"/>
                <a:solidFill>
                  <a:srgbClr val="006600"/>
                </a:solidFill>
                <a:effectLst>
                  <a:outerShdw blurRad="76200" dist="50800" dir="5400000" algn="tl" rotWithShape="0">
                    <a:srgbClr val="000000">
                      <a:alpha val="65000"/>
                    </a:srgbClr>
                  </a:outerShdw>
                </a:effectLst>
                <a:cs typeface="Times New Roman" pitchFamily="18" charset="0"/>
              </a:rPr>
              <a:t>ـ غير قابلة </a:t>
            </a:r>
            <a:r>
              <a:rPr lang="ar-AE" sz="3200" b="1" spc="50" dirty="0" err="1" smtClean="0">
                <a:ln w="11430"/>
                <a:solidFill>
                  <a:srgbClr val="006600"/>
                </a:solidFill>
                <a:effectLst>
                  <a:outerShdw blurRad="76200" dist="50800" dir="5400000" algn="tl" rotWithShape="0">
                    <a:srgbClr val="000000">
                      <a:alpha val="65000"/>
                    </a:srgbClr>
                  </a:outerShdw>
                </a:effectLst>
                <a:cs typeface="Times New Roman" pitchFamily="18" charset="0"/>
              </a:rPr>
              <a:t>للأشتعال</a:t>
            </a:r>
            <a:endParaRPr lang="ar-AE" sz="3200" b="1" spc="50" dirty="0" smtClean="0">
              <a:ln w="11430"/>
              <a:solidFill>
                <a:srgbClr val="006600"/>
              </a:solidFill>
              <a:effectLst>
                <a:outerShdw blurRad="76200" dist="50800" dir="5400000" algn="tl" rotWithShape="0">
                  <a:srgbClr val="000000">
                    <a:alpha val="65000"/>
                  </a:srgbClr>
                </a:outerShdw>
              </a:effectLst>
              <a:cs typeface="Times New Roman" pitchFamily="18" charset="0"/>
            </a:endParaRPr>
          </a:p>
          <a:p>
            <a:pPr>
              <a:spcBef>
                <a:spcPct val="50000"/>
              </a:spcBef>
              <a:defRPr/>
            </a:pPr>
            <a:r>
              <a:rPr lang="ar-AE" sz="3200" b="1" spc="50" dirty="0" smtClean="0">
                <a:ln w="11430"/>
                <a:solidFill>
                  <a:srgbClr val="006600"/>
                </a:solidFill>
                <a:effectLst>
                  <a:outerShdw blurRad="76200" dist="50800" dir="5400000" algn="tl" rotWithShape="0">
                    <a:srgbClr val="000000">
                      <a:alpha val="65000"/>
                    </a:srgbClr>
                  </a:outerShdw>
                </a:effectLst>
                <a:cs typeface="Times New Roman" pitchFamily="18" charset="0"/>
              </a:rPr>
              <a:t> </a:t>
            </a:r>
            <a:r>
              <a:rPr lang="en-US" sz="3200" b="1" spc="50" dirty="0">
                <a:ln w="11430"/>
                <a:solidFill>
                  <a:srgbClr val="006600"/>
                </a:solidFill>
                <a:effectLst>
                  <a:outerShdw blurRad="76200" dist="50800" dir="5400000" algn="tl" rotWithShape="0">
                    <a:srgbClr val="000000">
                      <a:alpha val="65000"/>
                    </a:srgbClr>
                  </a:outerShdw>
                </a:effectLst>
                <a:cs typeface="Times New Roman" pitchFamily="18" charset="0"/>
              </a:rPr>
              <a:t>3</a:t>
            </a:r>
            <a:r>
              <a:rPr lang="ar-AE" sz="3200" b="1" spc="50" dirty="0">
                <a:ln w="11430"/>
                <a:solidFill>
                  <a:srgbClr val="006600"/>
                </a:solidFill>
                <a:effectLst>
                  <a:outerShdw blurRad="76200" dist="50800" dir="5400000" algn="tl" rotWithShape="0">
                    <a:srgbClr val="000000">
                      <a:alpha val="65000"/>
                    </a:srgbClr>
                  </a:outerShdw>
                </a:effectLst>
                <a:cs typeface="Times New Roman" pitchFamily="18" charset="0"/>
              </a:rPr>
              <a:t> ـ غير سامة </a:t>
            </a:r>
            <a:endParaRPr lang="ar-AE" sz="3200" b="1" spc="50" dirty="0" smtClean="0">
              <a:ln w="11430"/>
              <a:solidFill>
                <a:srgbClr val="006600"/>
              </a:solidFill>
              <a:effectLst>
                <a:outerShdw blurRad="76200" dist="50800" dir="5400000" algn="tl" rotWithShape="0">
                  <a:srgbClr val="000000">
                    <a:alpha val="65000"/>
                  </a:srgbClr>
                </a:outerShdw>
              </a:effectLst>
              <a:cs typeface="Times New Roman" pitchFamily="18" charset="0"/>
            </a:endParaRPr>
          </a:p>
          <a:p>
            <a:pPr>
              <a:spcBef>
                <a:spcPct val="50000"/>
              </a:spcBef>
              <a:defRPr/>
            </a:pPr>
            <a:r>
              <a:rPr lang="ar-AE" sz="3200" b="1" spc="50" dirty="0" smtClean="0">
                <a:ln w="11430"/>
                <a:solidFill>
                  <a:srgbClr val="006600"/>
                </a:solidFill>
                <a:effectLst>
                  <a:outerShdw blurRad="76200" dist="50800" dir="5400000" algn="tl" rotWithShape="0">
                    <a:srgbClr val="000000">
                      <a:alpha val="65000"/>
                    </a:srgbClr>
                  </a:outerShdw>
                </a:effectLst>
                <a:cs typeface="Times New Roman" pitchFamily="18" charset="0"/>
              </a:rPr>
              <a:t> </a:t>
            </a:r>
            <a:r>
              <a:rPr lang="en-US" sz="3200" b="1" spc="50" dirty="0">
                <a:ln w="11430"/>
                <a:solidFill>
                  <a:srgbClr val="006600"/>
                </a:solidFill>
                <a:effectLst>
                  <a:outerShdw blurRad="76200" dist="50800" dir="5400000" algn="tl" rotWithShape="0">
                    <a:srgbClr val="000000">
                      <a:alpha val="65000"/>
                    </a:srgbClr>
                  </a:outerShdw>
                </a:effectLst>
                <a:cs typeface="Times New Roman" pitchFamily="18" charset="0"/>
              </a:rPr>
              <a:t>4</a:t>
            </a:r>
            <a:r>
              <a:rPr lang="ar-AE" sz="3200" b="1" spc="50" dirty="0">
                <a:ln w="11430"/>
                <a:solidFill>
                  <a:srgbClr val="006600"/>
                </a:solidFill>
                <a:effectLst>
                  <a:outerShdw blurRad="76200" dist="50800" dir="5400000" algn="tl" rotWithShape="0">
                    <a:srgbClr val="000000">
                      <a:alpha val="65000"/>
                    </a:srgbClr>
                  </a:outerShdw>
                </a:effectLst>
                <a:cs typeface="Times New Roman" pitchFamily="18" charset="0"/>
              </a:rPr>
              <a:t> ـ مستقرة </a:t>
            </a:r>
            <a:r>
              <a:rPr lang="ar-AE" sz="3200" b="1" spc="50" dirty="0" smtClean="0">
                <a:ln w="11430"/>
                <a:solidFill>
                  <a:srgbClr val="006600"/>
                </a:solidFill>
                <a:effectLst>
                  <a:outerShdw blurRad="76200" dist="50800" dir="5400000" algn="tl" rotWithShape="0">
                    <a:srgbClr val="000000">
                      <a:alpha val="65000"/>
                    </a:srgbClr>
                  </a:outerShdw>
                </a:effectLst>
                <a:cs typeface="Times New Roman" pitchFamily="18" charset="0"/>
              </a:rPr>
              <a:t>جدا</a:t>
            </a:r>
          </a:p>
          <a:p>
            <a:pPr>
              <a:spcBef>
                <a:spcPct val="50000"/>
              </a:spcBef>
              <a:defRPr/>
            </a:pPr>
            <a:r>
              <a:rPr lang="ar-AE" sz="3200" b="1" spc="50" dirty="0" smtClean="0">
                <a:ln w="11430"/>
                <a:solidFill>
                  <a:srgbClr val="006600"/>
                </a:solidFill>
                <a:effectLst>
                  <a:outerShdw blurRad="76200" dist="50800" dir="5400000" algn="tl" rotWithShape="0">
                    <a:srgbClr val="000000">
                      <a:alpha val="65000"/>
                    </a:srgbClr>
                  </a:outerShdw>
                </a:effectLst>
                <a:cs typeface="Times New Roman" pitchFamily="18" charset="0"/>
              </a:rPr>
              <a:t> </a:t>
            </a:r>
            <a:r>
              <a:rPr lang="en-US" sz="3200" b="1" spc="50" dirty="0">
                <a:ln w="11430"/>
                <a:solidFill>
                  <a:srgbClr val="006600"/>
                </a:solidFill>
                <a:effectLst>
                  <a:outerShdw blurRad="76200" dist="50800" dir="5400000" algn="tl" rotWithShape="0">
                    <a:srgbClr val="000000">
                      <a:alpha val="65000"/>
                    </a:srgbClr>
                  </a:outerShdw>
                </a:effectLst>
                <a:cs typeface="Times New Roman" pitchFamily="18" charset="0"/>
              </a:rPr>
              <a:t>5</a:t>
            </a:r>
            <a:r>
              <a:rPr lang="ar-AE" sz="3200" b="1" spc="50" dirty="0">
                <a:ln w="11430"/>
                <a:solidFill>
                  <a:srgbClr val="006600"/>
                </a:solidFill>
                <a:effectLst>
                  <a:outerShdw blurRad="76200" dist="50800" dir="5400000" algn="tl" rotWithShape="0">
                    <a:srgbClr val="000000">
                      <a:alpha val="65000"/>
                    </a:srgbClr>
                  </a:outerShdw>
                </a:effectLst>
                <a:cs typeface="Times New Roman" pitchFamily="18" charset="0"/>
              </a:rPr>
              <a:t> ـ يمكن تحويلها بسهولة من حالة فيزيائية لأخرى </a:t>
            </a:r>
            <a:endParaRPr lang="en-US" sz="3200" b="1" spc="50" dirty="0">
              <a:ln w="11430"/>
              <a:solidFill>
                <a:srgbClr val="006600"/>
              </a:solidFill>
              <a:effectLst>
                <a:outerShdw blurRad="76200" dist="50800" dir="5400000" algn="tl" rotWithShape="0">
                  <a:srgbClr val="000000">
                    <a:alpha val="65000"/>
                  </a:srgbClr>
                </a:outerShdw>
              </a:effectLst>
              <a:cs typeface="Times New Roman" pitchFamily="18" charset="0"/>
            </a:endParaRPr>
          </a:p>
        </p:txBody>
      </p:sp>
      <p:sp>
        <p:nvSpPr>
          <p:cNvPr id="36869" name="Text Box 2"/>
          <p:cNvSpPr txBox="1">
            <a:spLocks noChangeArrowheads="1"/>
          </p:cNvSpPr>
          <p:nvPr/>
        </p:nvSpPr>
        <p:spPr bwMode="auto">
          <a:xfrm>
            <a:off x="3347864" y="4581128"/>
            <a:ext cx="5507038" cy="719137"/>
          </a:xfrm>
          <a:prstGeom prst="rect">
            <a:avLst/>
          </a:prstGeom>
          <a:noFill/>
          <a:ln w="9525">
            <a:noFill/>
            <a:miter lim="800000"/>
            <a:headEnd/>
            <a:tailEnd/>
          </a:ln>
        </p:spPr>
        <p:txBody>
          <a:bodyPr anchor="ctr"/>
          <a:lstStyle/>
          <a:p>
            <a:pPr>
              <a:spcBef>
                <a:spcPct val="50000"/>
              </a:spcBef>
            </a:pPr>
            <a:r>
              <a:rPr lang="ar-AE" sz="4800" b="1" dirty="0">
                <a:solidFill>
                  <a:srgbClr val="FF0000"/>
                </a:solidFill>
              </a:rPr>
              <a:t>استخدام مركبات  </a:t>
            </a:r>
            <a:r>
              <a:rPr lang="en-US" sz="4800" b="1" dirty="0">
                <a:solidFill>
                  <a:srgbClr val="FF0000"/>
                </a:solidFill>
              </a:rPr>
              <a:t>CFCs</a:t>
            </a:r>
          </a:p>
        </p:txBody>
      </p:sp>
      <p:sp>
        <p:nvSpPr>
          <p:cNvPr id="36870" name="Text Box 2"/>
          <p:cNvSpPr txBox="1">
            <a:spLocks noChangeArrowheads="1"/>
          </p:cNvSpPr>
          <p:nvPr/>
        </p:nvSpPr>
        <p:spPr bwMode="auto">
          <a:xfrm>
            <a:off x="1" y="5229200"/>
            <a:ext cx="8892480" cy="1323439"/>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en-US" sz="3200" b="1" spc="50" dirty="0">
                <a:ln w="11430"/>
                <a:solidFill>
                  <a:srgbClr val="006600"/>
                </a:solidFill>
                <a:effectLst>
                  <a:outerShdw blurRad="76200" dist="50800" dir="5400000" algn="tl" rotWithShape="0">
                    <a:srgbClr val="000000">
                      <a:alpha val="65000"/>
                    </a:srgbClr>
                  </a:outerShdw>
                </a:effectLst>
                <a:cs typeface="Times New Roman" pitchFamily="18" charset="0"/>
              </a:rPr>
              <a:t>1</a:t>
            </a:r>
            <a:r>
              <a:rPr lang="ar-AE" sz="3200" b="1" spc="50" dirty="0">
                <a:ln w="11430"/>
                <a:solidFill>
                  <a:srgbClr val="006600"/>
                </a:solidFill>
                <a:effectLst>
                  <a:outerShdw blurRad="76200" dist="50800" dir="5400000" algn="tl" rotWithShape="0">
                    <a:srgbClr val="000000">
                      <a:alpha val="65000"/>
                    </a:srgbClr>
                  </a:outerShdw>
                </a:effectLst>
                <a:cs typeface="Times New Roman" pitchFamily="18" charset="0"/>
              </a:rPr>
              <a:t> ـ تصنيع البلاستيك </a:t>
            </a:r>
            <a:r>
              <a:rPr lang="ar-AE" sz="3200" b="1" spc="50" dirty="0" smtClean="0">
                <a:ln w="11430"/>
                <a:solidFill>
                  <a:srgbClr val="006600"/>
                </a:solidFill>
                <a:effectLst>
                  <a:outerShdw blurRad="76200" dist="50800" dir="5400000" algn="tl" rotWithShape="0">
                    <a:srgbClr val="000000">
                      <a:alpha val="65000"/>
                    </a:srgbClr>
                  </a:outerShdw>
                </a:effectLst>
                <a:cs typeface="Times New Roman" pitchFamily="18" charset="0"/>
              </a:rPr>
              <a:t>الرغوي</a:t>
            </a:r>
          </a:p>
          <a:p>
            <a:pPr>
              <a:spcBef>
                <a:spcPct val="50000"/>
              </a:spcBef>
              <a:defRPr/>
            </a:pPr>
            <a:r>
              <a:rPr lang="en-US" sz="3200" b="1" spc="50" dirty="0" smtClean="0">
                <a:ln w="11430"/>
                <a:solidFill>
                  <a:srgbClr val="006600"/>
                </a:solidFill>
                <a:effectLst>
                  <a:outerShdw blurRad="76200" dist="50800" dir="5400000" algn="tl" rotWithShape="0">
                    <a:srgbClr val="000000">
                      <a:alpha val="65000"/>
                    </a:srgbClr>
                  </a:outerShdw>
                </a:effectLst>
                <a:cs typeface="Times New Roman" pitchFamily="18" charset="0"/>
              </a:rPr>
              <a:t>2</a:t>
            </a:r>
            <a:r>
              <a:rPr lang="ar-AE" sz="3200" b="1" spc="50" dirty="0" smtClean="0">
                <a:ln w="11430"/>
                <a:solidFill>
                  <a:srgbClr val="006600"/>
                </a:solidFill>
                <a:effectLst>
                  <a:outerShdw blurRad="76200" dist="50800" dir="5400000" algn="tl" rotWithShape="0">
                    <a:srgbClr val="000000">
                      <a:alpha val="65000"/>
                    </a:srgbClr>
                  </a:outerShdw>
                </a:effectLst>
                <a:cs typeface="Times New Roman" pitchFamily="18" charset="0"/>
              </a:rPr>
              <a:t> </a:t>
            </a:r>
            <a:r>
              <a:rPr lang="ar-AE" sz="3200" b="1" spc="50" dirty="0">
                <a:ln w="11430"/>
                <a:solidFill>
                  <a:srgbClr val="006600"/>
                </a:solidFill>
                <a:effectLst>
                  <a:outerShdw blurRad="76200" dist="50800" dir="5400000" algn="tl" rotWithShape="0">
                    <a:srgbClr val="000000">
                      <a:alpha val="65000"/>
                    </a:srgbClr>
                  </a:outerShdw>
                </a:effectLst>
                <a:cs typeface="Times New Roman" pitchFamily="18" charset="0"/>
              </a:rPr>
              <a:t>ـ سائل للتبريد في الثلاجات</a:t>
            </a:r>
            <a:endParaRPr lang="en-US" sz="3200" b="1" spc="50" dirty="0">
              <a:ln w="11430"/>
              <a:solidFill>
                <a:srgbClr val="006600"/>
              </a:solidFill>
              <a:effectLst>
                <a:outerShdw blurRad="76200" dist="50800" dir="5400000" algn="tl" rotWithShape="0">
                  <a:srgbClr val="000000">
                    <a:alpha val="65000"/>
                  </a:srgbClr>
                </a:outerShdw>
              </a:effectLs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ox(in)">
                                      <p:cBhvr>
                                        <p:cTn id="7" dur="500"/>
                                        <p:tgtEl>
                                          <p:spTgt spid="3686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6869"/>
                                        </p:tgtEl>
                                        <p:attrNameLst>
                                          <p:attrName>style.visibility</p:attrName>
                                        </p:attrNameLst>
                                      </p:cBhvr>
                                      <p:to>
                                        <p:strVal val="visible"/>
                                      </p:to>
                                    </p:set>
                                    <p:animEffect transition="in" filter="box(in)">
                                      <p:cBhvr>
                                        <p:cTn id="12" dur="500"/>
                                        <p:tgtEl>
                                          <p:spTgt spid="3686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6870"/>
                                        </p:tgtEl>
                                        <p:attrNameLst>
                                          <p:attrName>style.visibility</p:attrName>
                                        </p:attrNameLst>
                                      </p:cBhvr>
                                      <p:to>
                                        <p:strVal val="visible"/>
                                      </p:to>
                                    </p:set>
                                    <p:animEffect transition="in" filter="box(in)">
                                      <p:cBhvr>
                                        <p:cTn id="17"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36869" grpId="0"/>
      <p:bldP spid="3687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2"/>
          </p:nvPr>
        </p:nvSpPr>
        <p:spPr>
          <a:noFill/>
        </p:spPr>
        <p:txBody>
          <a:bodyPr/>
          <a:lstStyle/>
          <a:p>
            <a:fld id="{FE5BDBBC-CAAD-4C6B-A7F7-3D5B374C1022}" type="slidenum">
              <a:rPr lang="ar-SA" smtClean="0"/>
              <a:pPr/>
              <a:t>35</a:t>
            </a:fld>
            <a:endParaRPr lang="en-US" smtClean="0"/>
          </a:p>
        </p:txBody>
      </p:sp>
      <p:sp>
        <p:nvSpPr>
          <p:cNvPr id="37891" name="Text Box 2"/>
          <p:cNvSpPr txBox="1">
            <a:spLocks noChangeArrowheads="1"/>
          </p:cNvSpPr>
          <p:nvPr/>
        </p:nvSpPr>
        <p:spPr bwMode="auto">
          <a:xfrm>
            <a:off x="468313" y="115888"/>
            <a:ext cx="8569325" cy="1439862"/>
          </a:xfrm>
          <a:prstGeom prst="rect">
            <a:avLst/>
          </a:prstGeom>
          <a:blipFill>
            <a:blip r:embed="rId2"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AE" sz="4000" b="1" kern="0" spc="50" dirty="0">
                <a:ln w="11430"/>
                <a:solidFill>
                  <a:srgbClr val="CC0099"/>
                </a:solidFill>
                <a:latin typeface="+mj-lt"/>
                <a:ea typeface="+mj-ea"/>
                <a:cs typeface="+mj-cs"/>
              </a:rPr>
              <a:t>وضح بالمعادلات كيف تساهم مركبات </a:t>
            </a:r>
            <a:r>
              <a:rPr lang="en-US" sz="4000" b="1" kern="0" spc="50" dirty="0">
                <a:ln w="11430"/>
                <a:solidFill>
                  <a:srgbClr val="CC0099"/>
                </a:solidFill>
                <a:latin typeface="+mj-lt"/>
                <a:ea typeface="+mj-ea"/>
                <a:cs typeface="+mj-cs"/>
              </a:rPr>
              <a:t>CFCs </a:t>
            </a:r>
            <a:r>
              <a:rPr lang="ar-AE" sz="4000" b="1" kern="0" spc="50" dirty="0" smtClean="0">
                <a:ln w="11430"/>
                <a:solidFill>
                  <a:srgbClr val="CC0099"/>
                </a:solidFill>
                <a:latin typeface="+mj-lt"/>
                <a:ea typeface="+mj-ea"/>
                <a:cs typeface="+mj-cs"/>
              </a:rPr>
              <a:t> في </a:t>
            </a:r>
            <a:r>
              <a:rPr lang="ar-AE" sz="4000" b="1" kern="0" spc="50" dirty="0">
                <a:ln w="11430"/>
                <a:solidFill>
                  <a:srgbClr val="CC0099"/>
                </a:solidFill>
                <a:latin typeface="+mj-lt"/>
                <a:ea typeface="+mj-ea"/>
                <a:cs typeface="+mj-cs"/>
              </a:rPr>
              <a:t>تدمير طبقة الأوزون </a:t>
            </a:r>
            <a:endParaRPr lang="en-US" sz="4000" b="1" kern="0" spc="50" dirty="0">
              <a:ln w="11430"/>
              <a:solidFill>
                <a:srgbClr val="CC0099"/>
              </a:solidFill>
              <a:latin typeface="+mj-lt"/>
              <a:ea typeface="+mj-ea"/>
              <a:cs typeface="+mj-cs"/>
            </a:endParaRPr>
          </a:p>
        </p:txBody>
      </p:sp>
      <p:grpSp>
        <p:nvGrpSpPr>
          <p:cNvPr id="2" name="Group 6"/>
          <p:cNvGrpSpPr>
            <a:grpSpLocks/>
          </p:cNvGrpSpPr>
          <p:nvPr/>
        </p:nvGrpSpPr>
        <p:grpSpPr bwMode="auto">
          <a:xfrm>
            <a:off x="107950" y="1628775"/>
            <a:ext cx="8893175" cy="1223963"/>
            <a:chOff x="250825" y="2924944"/>
            <a:chExt cx="8893175" cy="1224136"/>
          </a:xfrm>
        </p:grpSpPr>
        <p:sp>
          <p:nvSpPr>
            <p:cNvPr id="34825" name="Text Box 2"/>
            <p:cNvSpPr txBox="1">
              <a:spLocks noChangeArrowheads="1"/>
            </p:cNvSpPr>
            <p:nvPr/>
          </p:nvSpPr>
          <p:spPr bwMode="auto">
            <a:xfrm>
              <a:off x="250825" y="2924944"/>
              <a:ext cx="8893175" cy="1224136"/>
            </a:xfrm>
            <a:prstGeom prst="rect">
              <a:avLst/>
            </a:prstGeom>
            <a:noFill/>
            <a:ln w="9525">
              <a:noFill/>
              <a:miter lim="800000"/>
              <a:headEnd/>
              <a:tailEnd/>
            </a:ln>
          </p:spPr>
          <p:txBody>
            <a:bodyPr anchor="ctr"/>
            <a:lstStyle/>
            <a:p>
              <a:pPr>
                <a:spcBef>
                  <a:spcPct val="50000"/>
                </a:spcBef>
              </a:pPr>
              <a:endParaRPr lang="en-US" sz="4000" b="1" dirty="0"/>
            </a:p>
            <a:p>
              <a:pPr>
                <a:spcBef>
                  <a:spcPct val="50000"/>
                </a:spcBef>
              </a:pPr>
              <a:r>
                <a:rPr lang="ar-AE" sz="4000" b="1" dirty="0"/>
                <a:t>ج </a:t>
              </a:r>
              <a:r>
                <a:rPr lang="en-US" sz="4000" b="1" dirty="0"/>
                <a:t>1</a:t>
              </a:r>
              <a:r>
                <a:rPr lang="ar-AE" sz="4000" b="1" dirty="0"/>
                <a:t> ـ  تتحلل بفعل أشعة الشمس محررة </a:t>
              </a:r>
              <a:r>
                <a:rPr lang="ar-AE" sz="4000" b="1" dirty="0" err="1"/>
                <a:t>ذرات</a:t>
              </a:r>
              <a:r>
                <a:rPr lang="ar-AE" sz="4000" b="1" dirty="0"/>
                <a:t> </a:t>
              </a:r>
              <a:r>
                <a:rPr lang="ar-AE" sz="4000" b="1" dirty="0" err="1"/>
                <a:t>كلور</a:t>
              </a:r>
              <a:r>
                <a:rPr lang="ar-AE" sz="4000" b="1" dirty="0"/>
                <a:t>          </a:t>
              </a:r>
              <a:r>
                <a:rPr lang="en-US" sz="4000" b="1" dirty="0"/>
                <a:t>CCl</a:t>
              </a:r>
              <a:r>
                <a:rPr lang="en-US" sz="4000" b="1" baseline="-25000" dirty="0"/>
                <a:t>2</a:t>
              </a:r>
              <a:r>
                <a:rPr lang="en-US" sz="4000" b="1" dirty="0"/>
                <a:t>F</a:t>
              </a:r>
              <a:r>
                <a:rPr lang="en-US" sz="4000" b="1" baseline="-25000" dirty="0"/>
                <a:t>2</a:t>
              </a:r>
              <a:r>
                <a:rPr lang="en-US" sz="4000" b="1" dirty="0"/>
                <a:t>             </a:t>
              </a:r>
              <a:r>
                <a:rPr lang="en-US" sz="4000" b="1" dirty="0" err="1"/>
                <a:t>Cl</a:t>
              </a:r>
              <a:r>
                <a:rPr lang="en-US" sz="4000" b="1" dirty="0"/>
                <a:t>+ CClF</a:t>
              </a:r>
              <a:r>
                <a:rPr lang="en-US" sz="4000" b="1" baseline="-25000" dirty="0"/>
                <a:t>2                    </a:t>
              </a:r>
              <a:endParaRPr lang="en-US" sz="4000" dirty="0"/>
            </a:p>
            <a:p>
              <a:pPr>
                <a:spcBef>
                  <a:spcPct val="50000"/>
                </a:spcBef>
              </a:pPr>
              <a:endParaRPr lang="en-US" sz="4000" b="1" dirty="0">
                <a:solidFill>
                  <a:schemeClr val="tx2"/>
                </a:solidFill>
              </a:endParaRPr>
            </a:p>
          </p:txBody>
        </p:sp>
        <p:cxnSp>
          <p:nvCxnSpPr>
            <p:cNvPr id="34826" name="Straight Arrow Connector 5"/>
            <p:cNvCxnSpPr>
              <a:cxnSpLocks noChangeShapeType="1"/>
            </p:cNvCxnSpPr>
            <p:nvPr/>
          </p:nvCxnSpPr>
          <p:spPr bwMode="auto">
            <a:xfrm>
              <a:off x="3851225" y="3861048"/>
              <a:ext cx="1080120" cy="0"/>
            </a:xfrm>
            <a:prstGeom prst="straightConnector1">
              <a:avLst/>
            </a:prstGeom>
            <a:noFill/>
            <a:ln w="53975" algn="ctr">
              <a:solidFill>
                <a:schemeClr val="tx1"/>
              </a:solidFill>
              <a:round/>
              <a:headEnd/>
              <a:tailEnd type="arrow" w="med" len="med"/>
            </a:ln>
          </p:spPr>
        </p:cxnSp>
      </p:grpSp>
      <p:grpSp>
        <p:nvGrpSpPr>
          <p:cNvPr id="3" name="Group 10"/>
          <p:cNvGrpSpPr>
            <a:grpSpLocks/>
          </p:cNvGrpSpPr>
          <p:nvPr/>
        </p:nvGrpSpPr>
        <p:grpSpPr bwMode="auto">
          <a:xfrm>
            <a:off x="0" y="3068638"/>
            <a:ext cx="9144000" cy="2062162"/>
            <a:chOff x="1" y="3095650"/>
            <a:chExt cx="9144000" cy="2061542"/>
          </a:xfrm>
          <a:solidFill>
            <a:schemeClr val="bg2">
              <a:lumMod val="20000"/>
              <a:lumOff val="80000"/>
            </a:schemeClr>
          </a:solidFill>
        </p:grpSpPr>
        <p:sp>
          <p:nvSpPr>
            <p:cNvPr id="36873" name="Text Box 2"/>
            <p:cNvSpPr txBox="1">
              <a:spLocks noChangeArrowheads="1"/>
            </p:cNvSpPr>
            <p:nvPr/>
          </p:nvSpPr>
          <p:spPr bwMode="auto">
            <a:xfrm>
              <a:off x="1" y="3095650"/>
              <a:ext cx="9144000" cy="2061542"/>
            </a:xfrm>
            <a:prstGeom prst="rect">
              <a:avLst/>
            </a:prstGeom>
            <a:grpFill/>
            <a:ln w="9525">
              <a:noFill/>
              <a:miter lim="800000"/>
              <a:headEnd/>
              <a:tailEnd/>
            </a:ln>
          </p:spPr>
          <p:txBody>
            <a:bodyPr anchor="ctr"/>
            <a:lstStyle/>
            <a:p>
              <a:pPr>
                <a:spcBef>
                  <a:spcPct val="50000"/>
                </a:spcBef>
                <a:defRPr/>
              </a:pPr>
              <a:r>
                <a:rPr lang="en-US" sz="4000" b="1" dirty="0">
                  <a:cs typeface="Arial" charset="0"/>
                </a:rPr>
                <a:t>2</a:t>
              </a:r>
              <a:r>
                <a:rPr lang="ar-AE" sz="4000" b="1" dirty="0">
                  <a:cs typeface="Arial" charset="0"/>
                </a:rPr>
                <a:t> ـ تهاجم </a:t>
              </a:r>
              <a:r>
                <a:rPr lang="ar-AE" sz="4000" b="1" dirty="0" err="1">
                  <a:cs typeface="Arial" charset="0"/>
                </a:rPr>
                <a:t>ذرات</a:t>
              </a:r>
              <a:r>
                <a:rPr lang="ar-AE" sz="4000" b="1" dirty="0">
                  <a:cs typeface="Arial" charset="0"/>
                </a:rPr>
                <a:t> </a:t>
              </a:r>
              <a:r>
                <a:rPr lang="ar-AE" sz="4000" b="1" dirty="0" err="1">
                  <a:cs typeface="Arial" charset="0"/>
                </a:rPr>
                <a:t>الكلور</a:t>
              </a:r>
              <a:r>
                <a:rPr lang="ar-AE" sz="4000" b="1" dirty="0">
                  <a:cs typeface="Arial" charset="0"/>
                </a:rPr>
                <a:t> المتحررة جزيئات الأوزون </a:t>
              </a:r>
              <a:r>
                <a:rPr lang="en-US" sz="4000" b="1" dirty="0">
                  <a:cs typeface="Arial" charset="0"/>
                </a:rPr>
                <a:t>O</a:t>
              </a:r>
              <a:r>
                <a:rPr lang="en-US" sz="4000" b="1" baseline="-25000" dirty="0">
                  <a:cs typeface="Arial" charset="0"/>
                </a:rPr>
                <a:t>3</a:t>
              </a:r>
              <a:r>
                <a:rPr lang="ar-AE" sz="4000" b="1" dirty="0">
                  <a:cs typeface="Arial" charset="0"/>
                </a:rPr>
                <a:t> الموجودة في طبقات الجو العليا وتحولها إلى أكسجين</a:t>
              </a:r>
              <a:r>
                <a:rPr lang="ar-AE" sz="4000" dirty="0">
                  <a:cs typeface="Arial" charset="0"/>
                </a:rPr>
                <a:t> </a:t>
              </a:r>
              <a:r>
                <a:rPr lang="en-US" sz="4000" dirty="0">
                  <a:cs typeface="Arial" charset="0"/>
                </a:rPr>
                <a:t>       </a:t>
              </a:r>
              <a:r>
                <a:rPr lang="en-US" sz="4000" b="1" dirty="0" err="1">
                  <a:cs typeface="Arial" charset="0"/>
                </a:rPr>
                <a:t>ClO</a:t>
              </a:r>
              <a:r>
                <a:rPr lang="en-US" sz="4000" b="1" dirty="0">
                  <a:cs typeface="Arial" charset="0"/>
                </a:rPr>
                <a:t>  + O</a:t>
              </a:r>
              <a:r>
                <a:rPr lang="en-US" sz="4000" b="1" baseline="-25000" dirty="0">
                  <a:cs typeface="Arial" charset="0"/>
                </a:rPr>
                <a:t>2                      </a:t>
              </a:r>
              <a:r>
                <a:rPr lang="ar-AE" sz="4000" dirty="0">
                  <a:cs typeface="Arial" charset="0"/>
                </a:rPr>
                <a:t>    </a:t>
              </a:r>
              <a:r>
                <a:rPr lang="ar-AE" sz="4000" b="1" baseline="-25000" dirty="0">
                  <a:cs typeface="Arial" charset="0"/>
                </a:rPr>
                <a:t>  </a:t>
              </a:r>
              <a:r>
                <a:rPr lang="ar-AE" sz="4000" dirty="0">
                  <a:cs typeface="Arial" charset="0"/>
                </a:rPr>
                <a:t> </a:t>
              </a:r>
              <a:r>
                <a:rPr lang="en-US" sz="4000" b="1" dirty="0">
                  <a:cs typeface="Arial" charset="0"/>
                </a:rPr>
                <a:t> </a:t>
              </a:r>
              <a:r>
                <a:rPr lang="en-US" sz="4000" b="1" dirty="0" err="1">
                  <a:cs typeface="Arial" charset="0"/>
                </a:rPr>
                <a:t>Cl</a:t>
              </a:r>
              <a:r>
                <a:rPr lang="en-US" sz="4000" b="1" dirty="0">
                  <a:cs typeface="Arial" charset="0"/>
                </a:rPr>
                <a:t>  + O</a:t>
              </a:r>
              <a:r>
                <a:rPr lang="en-US" sz="4000" b="1" baseline="-25000" dirty="0">
                  <a:cs typeface="Arial" charset="0"/>
                </a:rPr>
                <a:t>3</a:t>
              </a:r>
              <a:endParaRPr lang="en-US" sz="4000" b="1" dirty="0">
                <a:solidFill>
                  <a:schemeClr val="tx2"/>
                </a:solidFill>
                <a:cs typeface="Arial" charset="0"/>
              </a:endParaRPr>
            </a:p>
          </p:txBody>
        </p:sp>
        <p:cxnSp>
          <p:nvCxnSpPr>
            <p:cNvPr id="36874" name="Straight Arrow Connector 9"/>
            <p:cNvCxnSpPr>
              <a:cxnSpLocks noChangeShapeType="1"/>
            </p:cNvCxnSpPr>
            <p:nvPr/>
          </p:nvCxnSpPr>
          <p:spPr bwMode="auto">
            <a:xfrm>
              <a:off x="3635896" y="4725144"/>
              <a:ext cx="1080120" cy="0"/>
            </a:xfrm>
            <a:prstGeom prst="straightConnector1">
              <a:avLst/>
            </a:prstGeom>
            <a:grpFill/>
            <a:ln w="53975" algn="ctr">
              <a:solidFill>
                <a:schemeClr val="tx1"/>
              </a:solidFill>
              <a:round/>
              <a:headEnd/>
              <a:tailEnd type="arrow" w="med" len="med"/>
            </a:ln>
          </p:spPr>
        </p:cxnSp>
      </p:grpSp>
      <p:grpSp>
        <p:nvGrpSpPr>
          <p:cNvPr id="4" name="Group 13"/>
          <p:cNvGrpSpPr>
            <a:grpSpLocks/>
          </p:cNvGrpSpPr>
          <p:nvPr/>
        </p:nvGrpSpPr>
        <p:grpSpPr bwMode="auto">
          <a:xfrm>
            <a:off x="395288" y="5229225"/>
            <a:ext cx="8569325" cy="1439863"/>
            <a:chOff x="395536" y="5229497"/>
            <a:chExt cx="8569325" cy="1439863"/>
          </a:xfrm>
          <a:noFill/>
        </p:grpSpPr>
        <p:sp>
          <p:nvSpPr>
            <p:cNvPr id="34823" name="Text Box 2"/>
            <p:cNvSpPr txBox="1">
              <a:spLocks noChangeArrowheads="1"/>
            </p:cNvSpPr>
            <p:nvPr/>
          </p:nvSpPr>
          <p:spPr bwMode="auto">
            <a:xfrm>
              <a:off x="395536" y="5229497"/>
              <a:ext cx="8569325" cy="1439863"/>
            </a:xfrm>
            <a:prstGeom prst="rect">
              <a:avLst/>
            </a:prstGeom>
            <a:grpFill/>
            <a:ln w="9525">
              <a:noFill/>
              <a:miter lim="800000"/>
              <a:headEnd/>
              <a:tailEnd/>
            </a:ln>
          </p:spPr>
          <p:txBody>
            <a:bodyPr anchor="ctr"/>
            <a:lstStyle/>
            <a:p>
              <a:pPr>
                <a:spcBef>
                  <a:spcPct val="50000"/>
                </a:spcBef>
              </a:pPr>
              <a:r>
                <a:rPr lang="en-US" sz="4000" b="1" dirty="0"/>
                <a:t>3</a:t>
              </a:r>
              <a:r>
                <a:rPr lang="ar-AE" sz="4000" b="1" dirty="0"/>
                <a:t> ـ يعاد توليد </a:t>
              </a:r>
              <a:r>
                <a:rPr lang="ar-AE" sz="4000" b="1" dirty="0" err="1"/>
                <a:t>ذرات</a:t>
              </a:r>
              <a:r>
                <a:rPr lang="ar-AE" sz="4000" b="1" dirty="0"/>
                <a:t> </a:t>
              </a:r>
              <a:r>
                <a:rPr lang="ar-AE" sz="4000" b="1" dirty="0" err="1"/>
                <a:t>الكلور</a:t>
              </a:r>
              <a:r>
                <a:rPr lang="ar-AE" sz="4000" b="1" dirty="0"/>
                <a:t> لتدمر جزيئات أخرى من الأوزون</a:t>
              </a:r>
              <a:r>
                <a:rPr lang="en-US" sz="4000" b="1" dirty="0" err="1"/>
                <a:t>Cl</a:t>
              </a:r>
              <a:r>
                <a:rPr lang="en-US" sz="4000" b="1" dirty="0"/>
                <a:t> + O</a:t>
              </a:r>
              <a:r>
                <a:rPr lang="en-US" sz="4000" b="1" baseline="-25000" dirty="0"/>
                <a:t>2</a:t>
              </a:r>
              <a:r>
                <a:rPr lang="en-US" sz="4000" b="1" dirty="0"/>
                <a:t>      </a:t>
              </a:r>
              <a:r>
                <a:rPr lang="ar-AE" sz="4000" b="1" dirty="0"/>
                <a:t>     </a:t>
              </a:r>
              <a:r>
                <a:rPr lang="en-US" sz="4000" b="1" dirty="0"/>
                <a:t>   </a:t>
              </a:r>
              <a:r>
                <a:rPr lang="ar-AE" sz="4000" b="1" dirty="0"/>
                <a:t>   </a:t>
              </a:r>
              <a:r>
                <a:rPr lang="en-US" sz="4000" b="1" dirty="0"/>
                <a:t>  </a:t>
              </a:r>
              <a:r>
                <a:rPr lang="en-US" sz="4000" b="1" dirty="0" err="1"/>
                <a:t>ClO</a:t>
              </a:r>
              <a:r>
                <a:rPr lang="en-US" sz="4000" b="1" dirty="0"/>
                <a:t> +O  </a:t>
              </a:r>
              <a:endParaRPr lang="en-US" sz="4000" b="1" dirty="0">
                <a:solidFill>
                  <a:schemeClr val="tx2"/>
                </a:solidFill>
              </a:endParaRPr>
            </a:p>
          </p:txBody>
        </p:sp>
        <p:cxnSp>
          <p:nvCxnSpPr>
            <p:cNvPr id="34824" name="Straight Arrow Connector 11"/>
            <p:cNvCxnSpPr>
              <a:cxnSpLocks noChangeShapeType="1"/>
            </p:cNvCxnSpPr>
            <p:nvPr/>
          </p:nvCxnSpPr>
          <p:spPr bwMode="auto">
            <a:xfrm>
              <a:off x="3707904" y="6165304"/>
              <a:ext cx="1080120" cy="0"/>
            </a:xfrm>
            <a:prstGeom prst="straightConnector1">
              <a:avLst/>
            </a:prstGeom>
            <a:grpFill/>
            <a:ln w="53975" algn="ctr">
              <a:solidFill>
                <a:schemeClr val="tx1"/>
              </a:solidFill>
              <a:round/>
              <a:headEnd/>
              <a:tailEnd type="arrow"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2"/>
          </p:nvPr>
        </p:nvSpPr>
        <p:spPr>
          <a:noFill/>
        </p:spPr>
        <p:txBody>
          <a:bodyPr/>
          <a:lstStyle/>
          <a:p>
            <a:fld id="{7C086EDC-6CBF-4583-AA6A-9C080E2F4500}" type="slidenum">
              <a:rPr lang="ar-SA" smtClean="0"/>
              <a:pPr/>
              <a:t>36</a:t>
            </a:fld>
            <a:endParaRPr lang="en-US" smtClean="0"/>
          </a:p>
        </p:txBody>
      </p:sp>
      <p:sp>
        <p:nvSpPr>
          <p:cNvPr id="35843" name="Text Box 2"/>
          <p:cNvSpPr txBox="1">
            <a:spLocks noChangeArrowheads="1"/>
          </p:cNvSpPr>
          <p:nvPr/>
        </p:nvSpPr>
        <p:spPr bwMode="auto">
          <a:xfrm>
            <a:off x="5724525" y="44450"/>
            <a:ext cx="3419475" cy="707886"/>
          </a:xfrm>
          <a:prstGeom prst="rect">
            <a:avLst/>
          </a:prstGeom>
          <a:blipFill>
            <a:blip r:embed="rId2"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ar-AE" sz="4000" b="1" spc="50">
                <a:ln w="11430"/>
                <a:solidFill>
                  <a:srgbClr val="FF0000"/>
                </a:solidFill>
                <a:effectLst>
                  <a:outerShdw blurRad="76200" dist="50800" dir="5400000" algn="tl" rotWithShape="0">
                    <a:srgbClr val="000000">
                      <a:alpha val="65000"/>
                    </a:srgbClr>
                  </a:outerShdw>
                </a:effectLst>
              </a:rPr>
              <a:t>ما ثقب الأوزون ؟ </a:t>
            </a:r>
            <a:endParaRPr lang="en-US" sz="4000" b="1" spc="50">
              <a:ln w="11430"/>
              <a:solidFill>
                <a:srgbClr val="FF0000"/>
              </a:solidFill>
              <a:effectLst>
                <a:outerShdw blurRad="76200" dist="50800" dir="5400000" algn="tl" rotWithShape="0">
                  <a:srgbClr val="000000">
                    <a:alpha val="65000"/>
                  </a:srgbClr>
                </a:outerShdw>
              </a:effectLst>
            </a:endParaRPr>
          </a:p>
        </p:txBody>
      </p:sp>
      <p:sp>
        <p:nvSpPr>
          <p:cNvPr id="39940" name="Text Box 2"/>
          <p:cNvSpPr txBox="1">
            <a:spLocks noChangeArrowheads="1"/>
          </p:cNvSpPr>
          <p:nvPr/>
        </p:nvSpPr>
        <p:spPr bwMode="auto">
          <a:xfrm>
            <a:off x="3059113" y="1844675"/>
            <a:ext cx="6084887" cy="647700"/>
          </a:xfrm>
          <a:prstGeom prst="rect">
            <a:avLst/>
          </a:prstGeom>
          <a:blipFill>
            <a:blip r:embed="rId3"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AE"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ما المسبب الرئيس لثقب الأوزون ؟  </a:t>
            </a:r>
            <a:endParaRPr lang="en-US"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endParaRPr>
          </a:p>
        </p:txBody>
      </p:sp>
      <p:sp>
        <p:nvSpPr>
          <p:cNvPr id="39941" name="Text Box 2"/>
          <p:cNvSpPr txBox="1">
            <a:spLocks noChangeArrowheads="1"/>
          </p:cNvSpPr>
          <p:nvPr/>
        </p:nvSpPr>
        <p:spPr bwMode="auto">
          <a:xfrm>
            <a:off x="395288" y="2997200"/>
            <a:ext cx="8569325" cy="719138"/>
          </a:xfrm>
          <a:prstGeom prst="rect">
            <a:avLst/>
          </a:prstGeom>
          <a:blipFill>
            <a:blip r:embed="rId3"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AE"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علل استنزاف الأوزون يعد كارثة بيئية خطيرة</a:t>
            </a:r>
            <a:endParaRPr lang="en-US"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endParaRPr>
          </a:p>
        </p:txBody>
      </p:sp>
      <p:sp>
        <p:nvSpPr>
          <p:cNvPr id="39942" name="Text Box 2"/>
          <p:cNvSpPr txBox="1">
            <a:spLocks noChangeArrowheads="1"/>
          </p:cNvSpPr>
          <p:nvPr/>
        </p:nvSpPr>
        <p:spPr bwMode="auto">
          <a:xfrm>
            <a:off x="251521" y="3811012"/>
            <a:ext cx="8892480" cy="3046988"/>
          </a:xfrm>
          <a:prstGeom prst="rect">
            <a:avLst/>
          </a:prstGeom>
          <a:blipFill>
            <a:blip r:embed="rId4"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spcBef>
                <a:spcPct val="50000"/>
              </a:spcBef>
              <a:defRPr/>
            </a:pPr>
            <a:r>
              <a:rPr lang="ar-AE" sz="3200" b="1" spc="50" dirty="0">
                <a:ln w="11430"/>
                <a:solidFill>
                  <a:srgbClr val="006600"/>
                </a:solidFill>
                <a:effectLst>
                  <a:outerShdw blurRad="76200" dist="50800" dir="5400000" algn="tl" rotWithShape="0">
                    <a:srgbClr val="000000">
                      <a:alpha val="65000"/>
                    </a:srgbClr>
                  </a:outerShdw>
                </a:effectLst>
                <a:cs typeface="Times New Roman" pitchFamily="18" charset="0"/>
              </a:rPr>
              <a:t>لان استنزافه يسبب مرور الأشعة فوق البنفسجية الضارة </a:t>
            </a:r>
            <a:r>
              <a:rPr lang="ar-AE" sz="3200" b="1" spc="50" dirty="0" smtClean="0">
                <a:ln w="11430"/>
                <a:solidFill>
                  <a:srgbClr val="006600"/>
                </a:solidFill>
                <a:effectLst>
                  <a:outerShdw blurRad="76200" dist="50800" dir="5400000" algn="tl" rotWithShape="0">
                    <a:srgbClr val="000000">
                      <a:alpha val="65000"/>
                    </a:srgbClr>
                  </a:outerShdw>
                </a:effectLst>
                <a:cs typeface="Times New Roman" pitchFamily="18" charset="0"/>
              </a:rPr>
              <a:t>التي </a:t>
            </a:r>
            <a:r>
              <a:rPr lang="ar-AE" sz="3200" b="1" spc="50" dirty="0">
                <a:ln w="11430"/>
                <a:solidFill>
                  <a:srgbClr val="006600"/>
                </a:solidFill>
                <a:effectLst>
                  <a:outerShdw blurRad="76200" dist="50800" dir="5400000" algn="tl" rotWithShape="0">
                    <a:srgbClr val="000000">
                      <a:alpha val="65000"/>
                    </a:srgbClr>
                  </a:outerShdw>
                </a:effectLst>
                <a:cs typeface="Times New Roman" pitchFamily="18" charset="0"/>
              </a:rPr>
              <a:t>تسبب سرطانات الجلد وأمراض العيون وقتل بعض الكائنات المجهرية وتدمير الأنسجة النباتية والحيوانية موقعة أضرارا فادحة</a:t>
            </a:r>
            <a:endParaRPr lang="en-US" sz="3200" b="1" spc="50" dirty="0">
              <a:ln w="11430"/>
              <a:solidFill>
                <a:srgbClr val="006600"/>
              </a:solidFill>
              <a:effectLst>
                <a:outerShdw blurRad="76200" dist="50800" dir="5400000" algn="tl" rotWithShape="0">
                  <a:srgbClr val="000000">
                    <a:alpha val="65000"/>
                  </a:srgbClr>
                </a:outerShdw>
              </a:effectLst>
              <a:cs typeface="Times New Roman" pitchFamily="18" charset="0"/>
            </a:endParaRPr>
          </a:p>
        </p:txBody>
      </p:sp>
      <p:sp>
        <p:nvSpPr>
          <p:cNvPr id="7" name="Text Box 2"/>
          <p:cNvSpPr txBox="1">
            <a:spLocks noChangeArrowheads="1"/>
          </p:cNvSpPr>
          <p:nvPr/>
        </p:nvSpPr>
        <p:spPr bwMode="auto">
          <a:xfrm>
            <a:off x="34925" y="1844675"/>
            <a:ext cx="3024907" cy="576263"/>
          </a:xfrm>
          <a:prstGeom prst="rect">
            <a:avLst/>
          </a:prstGeom>
          <a:noFill/>
          <a:ln w="9525">
            <a:noFill/>
            <a:miter lim="800000"/>
            <a:headEnd/>
            <a:tailEnd/>
          </a:ln>
        </p:spPr>
        <p:txBody>
          <a:bodyPr anchor="ctr"/>
          <a:lstStyle/>
          <a:p>
            <a:r>
              <a:rPr lang="ar-AE" sz="4000" b="1" dirty="0"/>
              <a:t>مركبات </a:t>
            </a:r>
            <a:r>
              <a:rPr lang="en-US" sz="4000" b="1" dirty="0"/>
              <a:t>CFCs </a:t>
            </a:r>
            <a:endParaRPr lang="en-US" sz="4000" dirty="0"/>
          </a:p>
        </p:txBody>
      </p:sp>
      <p:sp>
        <p:nvSpPr>
          <p:cNvPr id="8" name="Text Box 2"/>
          <p:cNvSpPr txBox="1">
            <a:spLocks noChangeArrowheads="1"/>
          </p:cNvSpPr>
          <p:nvPr/>
        </p:nvSpPr>
        <p:spPr bwMode="auto">
          <a:xfrm>
            <a:off x="574675" y="836712"/>
            <a:ext cx="8569325" cy="719138"/>
          </a:xfrm>
          <a:prstGeom prst="rect">
            <a:avLst/>
          </a:prstGeom>
          <a:noFill/>
          <a:ln w="9525">
            <a:noFill/>
            <a:miter lim="800000"/>
            <a:headEnd/>
            <a:tailEnd/>
          </a:ln>
        </p:spPr>
        <p:txBody>
          <a:bodyPr anchor="ctr"/>
          <a:lstStyle/>
          <a:p>
            <a:pPr>
              <a:spcBef>
                <a:spcPct val="50000"/>
              </a:spcBef>
            </a:pPr>
            <a:r>
              <a:rPr lang="ar-AE" sz="4000" b="1" dirty="0"/>
              <a:t>طبقة فوق القطب الجنوبي تدنى فيها تركيز الأوزون</a:t>
            </a:r>
            <a:endParaRPr lang="en-US" sz="40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9940"/>
                                        </p:tgtEl>
                                        <p:attrNameLst>
                                          <p:attrName>style.visibility</p:attrName>
                                        </p:attrNameLst>
                                      </p:cBhvr>
                                      <p:to>
                                        <p:strVal val="visible"/>
                                      </p:to>
                                    </p:set>
                                    <p:animEffect transition="in" filter="box(in)">
                                      <p:cBhvr>
                                        <p:cTn id="17" dur="500"/>
                                        <p:tgtEl>
                                          <p:spTgt spid="3994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9941"/>
                                        </p:tgtEl>
                                        <p:attrNameLst>
                                          <p:attrName>style.visibility</p:attrName>
                                        </p:attrNameLst>
                                      </p:cBhvr>
                                      <p:to>
                                        <p:strVal val="visible"/>
                                      </p:to>
                                    </p:set>
                                    <p:animEffect transition="in" filter="box(in)">
                                      <p:cBhvr>
                                        <p:cTn id="22" dur="500"/>
                                        <p:tgtEl>
                                          <p:spTgt spid="3994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9942"/>
                                        </p:tgtEl>
                                        <p:attrNameLst>
                                          <p:attrName>style.visibility</p:attrName>
                                        </p:attrNameLst>
                                      </p:cBhvr>
                                      <p:to>
                                        <p:strVal val="visible"/>
                                      </p:to>
                                    </p:set>
                                    <p:animEffect transition="in" filter="box(in)">
                                      <p:cBhvr>
                                        <p:cTn id="27"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P spid="39941" grpId="0" animBg="1"/>
      <p:bldP spid="39942" grpId="0" animBg="1"/>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a:spLocks noGrp="1"/>
          </p:cNvSpPr>
          <p:nvPr>
            <p:ph type="sldNum" sz="quarter" idx="12"/>
          </p:nvPr>
        </p:nvSpPr>
        <p:spPr>
          <a:noFill/>
        </p:spPr>
        <p:txBody>
          <a:bodyPr/>
          <a:lstStyle/>
          <a:p>
            <a:fld id="{DC1D5C7B-E3B0-4F7B-BF5E-3770EF77B96C}" type="slidenum">
              <a:rPr lang="ar-SA" smtClean="0"/>
              <a:pPr/>
              <a:t>37</a:t>
            </a:fld>
            <a:endParaRPr lang="en-US" smtClean="0"/>
          </a:p>
        </p:txBody>
      </p:sp>
      <p:sp>
        <p:nvSpPr>
          <p:cNvPr id="40963" name="Text Box 2"/>
          <p:cNvSpPr txBox="1">
            <a:spLocks noChangeArrowheads="1"/>
          </p:cNvSpPr>
          <p:nvPr/>
        </p:nvSpPr>
        <p:spPr bwMode="auto">
          <a:xfrm>
            <a:off x="2123728" y="115888"/>
            <a:ext cx="6804372" cy="707886"/>
          </a:xfrm>
          <a:prstGeom prst="rect">
            <a:avLst/>
          </a:prstGeom>
          <a:blipFill>
            <a:blip r:embed="rId2"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ar-AE" sz="4000" b="1" spc="50" dirty="0">
                <a:ln w="11430"/>
                <a:solidFill>
                  <a:srgbClr val="FF0000"/>
                </a:solidFill>
                <a:effectLst>
                  <a:outerShdw blurRad="76200" dist="50800" dir="5400000" algn="tl" rotWithShape="0">
                    <a:srgbClr val="000000">
                      <a:alpha val="65000"/>
                    </a:srgbClr>
                  </a:outerShdw>
                </a:effectLst>
              </a:rPr>
              <a:t>اذكر أمثلة أخرى لهاليدات الألكيل</a:t>
            </a:r>
            <a:endParaRPr lang="en-US" sz="4000" b="1" spc="50" dirty="0">
              <a:ln w="11430"/>
              <a:solidFill>
                <a:srgbClr val="FF0000"/>
              </a:solidFill>
              <a:effectLst>
                <a:outerShdw blurRad="76200" dist="50800" dir="5400000" algn="tl" rotWithShape="0">
                  <a:srgbClr val="000000">
                    <a:alpha val="65000"/>
                  </a:srgbClr>
                </a:outerShdw>
              </a:effectLst>
            </a:endParaRPr>
          </a:p>
        </p:txBody>
      </p:sp>
      <p:sp>
        <p:nvSpPr>
          <p:cNvPr id="40964" name="Text Box 2"/>
          <p:cNvSpPr txBox="1">
            <a:spLocks noChangeArrowheads="1"/>
          </p:cNvSpPr>
          <p:nvPr/>
        </p:nvSpPr>
        <p:spPr bwMode="auto">
          <a:xfrm>
            <a:off x="6300192" y="1268760"/>
            <a:ext cx="2808883" cy="647353"/>
          </a:xfrm>
          <a:prstGeom prst="rect">
            <a:avLst/>
          </a:prstGeom>
          <a:blipFill>
            <a:blip r:embed="rId3"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AE"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ما التفلون ؟</a:t>
            </a:r>
            <a:endParaRPr lang="en-US"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endParaRPr>
          </a:p>
        </p:txBody>
      </p:sp>
      <p:sp>
        <p:nvSpPr>
          <p:cNvPr id="40965" name="Text Box 2"/>
          <p:cNvSpPr txBox="1">
            <a:spLocks noChangeArrowheads="1"/>
          </p:cNvSpPr>
          <p:nvPr/>
        </p:nvSpPr>
        <p:spPr bwMode="auto">
          <a:xfrm>
            <a:off x="4572000" y="3212976"/>
            <a:ext cx="4321175" cy="792163"/>
          </a:xfrm>
          <a:prstGeom prst="rect">
            <a:avLst/>
          </a:prstGeom>
          <a:blipFill>
            <a:blip r:embed="rId4"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AE"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اذكر خواص التلفون</a:t>
            </a:r>
            <a:endParaRPr lang="en-US"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endParaRPr>
          </a:p>
        </p:txBody>
      </p:sp>
      <p:sp>
        <p:nvSpPr>
          <p:cNvPr id="40966" name="Text Box 2"/>
          <p:cNvSpPr txBox="1">
            <a:spLocks noChangeArrowheads="1"/>
          </p:cNvSpPr>
          <p:nvPr/>
        </p:nvSpPr>
        <p:spPr bwMode="auto">
          <a:xfrm>
            <a:off x="4356100" y="5084763"/>
            <a:ext cx="4572000" cy="792162"/>
          </a:xfrm>
          <a:prstGeom prst="rect">
            <a:avLst/>
          </a:prstGeom>
          <a:noFill/>
          <a:ln w="9525">
            <a:noFill/>
            <a:miter lim="800000"/>
            <a:headEnd/>
            <a:tailEnd/>
          </a:ln>
        </p:spPr>
        <p:txBody>
          <a:bodyPr anchor="ctr"/>
          <a:lstStyle/>
          <a:p>
            <a:r>
              <a:rPr lang="ar-AE" sz="4000" b="1"/>
              <a:t> </a:t>
            </a:r>
            <a:r>
              <a:rPr lang="en-US" sz="4000" b="1"/>
              <a:t>2</a:t>
            </a:r>
            <a:r>
              <a:rPr lang="ar-AE" sz="4000" b="1"/>
              <a:t> ـ مستقر عند </a:t>
            </a:r>
            <a:r>
              <a:rPr lang="en-US" sz="4000" b="1"/>
              <a:t>325</a:t>
            </a:r>
            <a:r>
              <a:rPr lang="en-US" sz="4000" b="1" baseline="30000"/>
              <a:t>0</a:t>
            </a:r>
            <a:r>
              <a:rPr lang="en-US" sz="4000" b="1"/>
              <a:t>C</a:t>
            </a:r>
            <a:endParaRPr lang="en-US" sz="4000"/>
          </a:p>
        </p:txBody>
      </p:sp>
      <p:sp>
        <p:nvSpPr>
          <p:cNvPr id="7" name="Text Box 2"/>
          <p:cNvSpPr txBox="1">
            <a:spLocks noChangeArrowheads="1"/>
          </p:cNvSpPr>
          <p:nvPr/>
        </p:nvSpPr>
        <p:spPr bwMode="auto">
          <a:xfrm>
            <a:off x="323528" y="908720"/>
            <a:ext cx="4427537" cy="576263"/>
          </a:xfrm>
          <a:prstGeom prst="rect">
            <a:avLst/>
          </a:prstGeom>
          <a:noFill/>
          <a:ln w="9525">
            <a:noFill/>
            <a:miter lim="800000"/>
            <a:headEnd/>
            <a:tailEnd/>
          </a:ln>
        </p:spPr>
        <p:txBody>
          <a:bodyPr anchor="ctr"/>
          <a:lstStyle/>
          <a:p>
            <a:r>
              <a:rPr lang="ar-AE" sz="4000" b="1" dirty="0"/>
              <a:t>رباعي </a:t>
            </a:r>
            <a:r>
              <a:rPr lang="ar-AE" sz="4000" b="1" dirty="0" err="1"/>
              <a:t>فلورو</a:t>
            </a:r>
            <a:r>
              <a:rPr lang="ar-AE" sz="4000" b="1" dirty="0"/>
              <a:t> </a:t>
            </a:r>
            <a:r>
              <a:rPr lang="ar-AE" sz="4000" b="1" dirty="0" err="1"/>
              <a:t>إيثين</a:t>
            </a:r>
            <a:r>
              <a:rPr lang="ar-AE" sz="4000" b="1" dirty="0"/>
              <a:t> </a:t>
            </a:r>
            <a:r>
              <a:rPr lang="en-US" sz="4000" b="1" dirty="0"/>
              <a:t>C</a:t>
            </a:r>
            <a:r>
              <a:rPr lang="en-US" sz="4000" b="1" baseline="-25000" dirty="0"/>
              <a:t>2</a:t>
            </a:r>
            <a:r>
              <a:rPr lang="en-US" sz="4000" b="1" dirty="0"/>
              <a:t>F</a:t>
            </a:r>
            <a:r>
              <a:rPr lang="en-US" sz="4000" b="1" baseline="-25000" dirty="0"/>
              <a:t>4</a:t>
            </a:r>
            <a:endParaRPr lang="en-US" sz="4000" dirty="0"/>
          </a:p>
        </p:txBody>
      </p:sp>
      <p:sp>
        <p:nvSpPr>
          <p:cNvPr id="8" name="Text Box 2"/>
          <p:cNvSpPr txBox="1">
            <a:spLocks noChangeArrowheads="1"/>
          </p:cNvSpPr>
          <p:nvPr/>
        </p:nvSpPr>
        <p:spPr bwMode="auto">
          <a:xfrm>
            <a:off x="34925" y="1916113"/>
            <a:ext cx="9002713" cy="923330"/>
          </a:xfrm>
          <a:prstGeom prst="rect">
            <a:avLst/>
          </a:prstGeom>
          <a:blipFill>
            <a:blip r:embed="rId5" cstate="print"/>
            <a:stretch>
              <a:fillRect/>
            </a:stretch>
          </a:blip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spcBef>
                <a:spcPct val="50000"/>
              </a:spcBef>
              <a:defRPr/>
            </a:pPr>
            <a:r>
              <a:rPr lang="ar-AE" sz="3600" b="1" spc="50">
                <a:ln w="11430"/>
                <a:solidFill>
                  <a:srgbClr val="006600"/>
                </a:solidFill>
                <a:effectLst>
                  <a:outerShdw blurRad="76200" dist="50800" dir="5400000" algn="tl" rotWithShape="0">
                    <a:srgbClr val="000000">
                      <a:alpha val="65000"/>
                    </a:srgbClr>
                  </a:outerShdw>
                </a:effectLst>
                <a:cs typeface="Times New Roman" pitchFamily="18" charset="0"/>
              </a:rPr>
              <a:t>سلسلة طويلة تنتج من ترابط جزيئات رباعي فلورو إيثين</a:t>
            </a:r>
            <a:endParaRPr lang="en-US" sz="3600" b="1" spc="50">
              <a:ln w="11430"/>
              <a:solidFill>
                <a:srgbClr val="006600"/>
              </a:solidFill>
              <a:effectLst>
                <a:outerShdw blurRad="76200" dist="50800" dir="5400000" algn="tl" rotWithShape="0">
                  <a:srgbClr val="000000">
                    <a:alpha val="65000"/>
                  </a:srgbClr>
                </a:outerShdw>
              </a:effectLst>
              <a:cs typeface="Times New Roman" pitchFamily="18" charset="0"/>
            </a:endParaRPr>
          </a:p>
        </p:txBody>
      </p:sp>
      <p:sp>
        <p:nvSpPr>
          <p:cNvPr id="9" name="Text Box 2"/>
          <p:cNvSpPr txBox="1">
            <a:spLocks noChangeArrowheads="1"/>
          </p:cNvSpPr>
          <p:nvPr/>
        </p:nvSpPr>
        <p:spPr bwMode="auto">
          <a:xfrm>
            <a:off x="0" y="4221163"/>
            <a:ext cx="9144000" cy="720725"/>
          </a:xfrm>
          <a:prstGeom prst="rect">
            <a:avLst/>
          </a:prstGeom>
          <a:noFill/>
          <a:ln w="9525">
            <a:noFill/>
            <a:miter lim="800000"/>
            <a:headEnd/>
            <a:tailEnd/>
          </a:ln>
        </p:spPr>
        <p:txBody>
          <a:bodyPr anchor="ctr"/>
          <a:lstStyle/>
          <a:p>
            <a:r>
              <a:rPr lang="en-US" sz="3800" b="1" dirty="0"/>
              <a:t>1</a:t>
            </a:r>
            <a:r>
              <a:rPr lang="ar-AE" sz="3800" b="1" dirty="0"/>
              <a:t>ـ يحتوي على رابطة الكربون ـ </a:t>
            </a:r>
            <a:r>
              <a:rPr lang="ar-AE" sz="3800" b="1" dirty="0" err="1"/>
              <a:t>فلور</a:t>
            </a:r>
            <a:r>
              <a:rPr lang="ar-AE" sz="3800" b="1" dirty="0"/>
              <a:t> غير قابلة للتفاعل</a:t>
            </a:r>
            <a:endParaRPr lang="en-US" sz="3800" dirty="0"/>
          </a:p>
        </p:txBody>
      </p:sp>
      <p:sp>
        <p:nvSpPr>
          <p:cNvPr id="10" name="Text Box 2"/>
          <p:cNvSpPr txBox="1">
            <a:spLocks noChangeArrowheads="1"/>
          </p:cNvSpPr>
          <p:nvPr/>
        </p:nvSpPr>
        <p:spPr bwMode="auto">
          <a:xfrm>
            <a:off x="3276600" y="6021388"/>
            <a:ext cx="5795963" cy="720725"/>
          </a:xfrm>
          <a:prstGeom prst="rect">
            <a:avLst/>
          </a:prstGeom>
          <a:noFill/>
          <a:ln w="9525">
            <a:noFill/>
            <a:miter lim="800000"/>
            <a:headEnd/>
            <a:tailEnd/>
          </a:ln>
        </p:spPr>
        <p:txBody>
          <a:bodyPr anchor="ctr"/>
          <a:lstStyle/>
          <a:p>
            <a:r>
              <a:rPr lang="en-US" sz="4000" b="1" dirty="0"/>
              <a:t>3</a:t>
            </a:r>
            <a:r>
              <a:rPr lang="ar-AE" sz="4000" b="1" dirty="0"/>
              <a:t> ـ له معامل احتكاك منخفض جدا</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box(in)">
                                      <p:cBhvr>
                                        <p:cTn id="12" dur="500"/>
                                        <p:tgtEl>
                                          <p:spTgt spid="4096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0965"/>
                                        </p:tgtEl>
                                        <p:attrNameLst>
                                          <p:attrName>style.visibility</p:attrName>
                                        </p:attrNameLst>
                                      </p:cBhvr>
                                      <p:to>
                                        <p:strVal val="visible"/>
                                      </p:to>
                                    </p:set>
                                    <p:animEffect transition="in" filter="box(in)">
                                      <p:cBhvr>
                                        <p:cTn id="22" dur="500"/>
                                        <p:tgtEl>
                                          <p:spTgt spid="4096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0966"/>
                                        </p:tgtEl>
                                        <p:attrNameLst>
                                          <p:attrName>style.visibility</p:attrName>
                                        </p:attrNameLst>
                                      </p:cBhvr>
                                      <p:to>
                                        <p:strVal val="visible"/>
                                      </p:to>
                                    </p:set>
                                    <p:animEffect transition="in" filter="box(in)">
                                      <p:cBhvr>
                                        <p:cTn id="32" dur="500"/>
                                        <p:tgtEl>
                                          <p:spTgt spid="4096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P spid="40965" grpId="0" animBg="1"/>
      <p:bldP spid="40966" grpId="0"/>
      <p:bldP spid="7" grpId="0"/>
      <p:bldP spid="8" grpId="0" animBg="1"/>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p:cNvSpPr>
            <a:spLocks noGrp="1"/>
          </p:cNvSpPr>
          <p:nvPr>
            <p:ph type="sldNum" sz="quarter" idx="12"/>
          </p:nvPr>
        </p:nvSpPr>
        <p:spPr>
          <a:noFill/>
        </p:spPr>
        <p:txBody>
          <a:bodyPr/>
          <a:lstStyle/>
          <a:p>
            <a:fld id="{5889A9F9-3D8A-4BDF-B4D9-A11C8FD6BF14}" type="slidenum">
              <a:rPr lang="ar-SA" smtClean="0"/>
              <a:pPr/>
              <a:t>38</a:t>
            </a:fld>
            <a:endParaRPr lang="en-US" smtClean="0"/>
          </a:p>
        </p:txBody>
      </p:sp>
      <p:sp>
        <p:nvSpPr>
          <p:cNvPr id="41987" name="Text Box 2"/>
          <p:cNvSpPr txBox="1">
            <a:spLocks noChangeArrowheads="1"/>
          </p:cNvSpPr>
          <p:nvPr/>
        </p:nvSpPr>
        <p:spPr bwMode="auto">
          <a:xfrm>
            <a:off x="323850" y="765175"/>
            <a:ext cx="8569325" cy="1439863"/>
          </a:xfrm>
          <a:prstGeom prst="rect">
            <a:avLst/>
          </a:prstGeom>
          <a:noFill/>
          <a:ln w="9525">
            <a:noFill/>
            <a:miter lim="800000"/>
            <a:headEnd/>
            <a:tailEnd/>
          </a:ln>
        </p:spPr>
        <p:txBody>
          <a:bodyPr anchor="ctr"/>
          <a:lstStyle/>
          <a:p>
            <a:r>
              <a:rPr lang="en-US" sz="4000" b="1" dirty="0"/>
              <a:t>1</a:t>
            </a:r>
            <a:r>
              <a:rPr lang="ar-AE" sz="4000" b="1" dirty="0"/>
              <a:t> ـ تصنيع أجزاء </a:t>
            </a:r>
            <a:r>
              <a:rPr lang="ar-AE" sz="4000" b="1" dirty="0" err="1"/>
              <a:t>الآلآت</a:t>
            </a:r>
            <a:r>
              <a:rPr lang="ar-AE" sz="4000" b="1" dirty="0"/>
              <a:t> المقاومة للحرارة والتي لا</a:t>
            </a:r>
            <a:r>
              <a:rPr lang="en-US" sz="4000" b="1" dirty="0"/>
              <a:t> </a:t>
            </a:r>
            <a:r>
              <a:rPr lang="ar-AE" sz="4000" b="1" dirty="0"/>
              <a:t>يمكن تشحيمها</a:t>
            </a:r>
            <a:endParaRPr lang="en-US" sz="4000" dirty="0"/>
          </a:p>
        </p:txBody>
      </p:sp>
      <p:sp>
        <p:nvSpPr>
          <p:cNvPr id="41988" name="Text Box 2"/>
          <p:cNvSpPr txBox="1">
            <a:spLocks noChangeArrowheads="1"/>
          </p:cNvSpPr>
          <p:nvPr/>
        </p:nvSpPr>
        <p:spPr bwMode="auto">
          <a:xfrm>
            <a:off x="250825" y="2349500"/>
            <a:ext cx="8893175" cy="935038"/>
          </a:xfrm>
          <a:prstGeom prst="rect">
            <a:avLst/>
          </a:prstGeom>
          <a:noFill/>
          <a:ln w="9525">
            <a:noFill/>
            <a:miter lim="800000"/>
            <a:headEnd/>
            <a:tailEnd/>
          </a:ln>
        </p:spPr>
        <p:txBody>
          <a:bodyPr anchor="ctr"/>
          <a:lstStyle/>
          <a:p>
            <a:r>
              <a:rPr lang="ar-AE" sz="4000" b="1" dirty="0"/>
              <a:t> </a:t>
            </a:r>
            <a:r>
              <a:rPr lang="en-US" sz="4000" b="1" dirty="0"/>
              <a:t>2</a:t>
            </a:r>
            <a:r>
              <a:rPr lang="ar-AE" sz="4000" b="1" dirty="0"/>
              <a:t> ـ تصنيع أدوات المطبخ التي لا يلتصق فيها الطعام</a:t>
            </a:r>
            <a:endParaRPr lang="en-US" sz="4000" dirty="0"/>
          </a:p>
        </p:txBody>
      </p:sp>
      <p:sp>
        <p:nvSpPr>
          <p:cNvPr id="41989" name="Text Box 2"/>
          <p:cNvSpPr txBox="1">
            <a:spLocks noChangeArrowheads="1"/>
          </p:cNvSpPr>
          <p:nvPr/>
        </p:nvSpPr>
        <p:spPr bwMode="auto">
          <a:xfrm>
            <a:off x="323528" y="3644900"/>
            <a:ext cx="8785547" cy="1873250"/>
          </a:xfrm>
          <a:prstGeom prst="rect">
            <a:avLst/>
          </a:prstGeom>
          <a:blipFill>
            <a:blip r:embed="rId2"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AE"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س علل: يستخدم التفلون في تصنيع أجزاء الآلآت المقاومة للحرارة وأدوات المطبخ التي لا يلتصق فيها الطعام ؟</a:t>
            </a:r>
            <a:endParaRPr lang="en-US"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endParaRPr>
          </a:p>
        </p:txBody>
      </p:sp>
      <p:sp>
        <p:nvSpPr>
          <p:cNvPr id="6" name="Text Box 2"/>
          <p:cNvSpPr txBox="1">
            <a:spLocks noChangeArrowheads="1"/>
          </p:cNvSpPr>
          <p:nvPr/>
        </p:nvSpPr>
        <p:spPr bwMode="auto">
          <a:xfrm>
            <a:off x="6156325" y="44450"/>
            <a:ext cx="2889250" cy="707886"/>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ar-AE" sz="4000" b="1" spc="50" dirty="0">
                <a:ln w="11430"/>
                <a:solidFill>
                  <a:srgbClr val="FF0000"/>
                </a:solidFill>
                <a:effectLst>
                  <a:outerShdw blurRad="76200" dist="50800" dir="5400000" algn="tl" rotWithShape="0">
                    <a:srgbClr val="000000">
                      <a:alpha val="65000"/>
                    </a:srgbClr>
                  </a:outerShdw>
                </a:effectLst>
              </a:rPr>
              <a:t>استخدام التلفون</a:t>
            </a:r>
            <a:endParaRPr lang="en-US" sz="4000" b="1" spc="50" dirty="0">
              <a:ln w="11430"/>
              <a:solidFill>
                <a:srgbClr val="FF0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blinds(horizontal)">
                                      <p:cBhvr>
                                        <p:cTn id="7" dur="500"/>
                                        <p:tgtEl>
                                          <p:spTgt spid="4198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988"/>
                                        </p:tgtEl>
                                        <p:attrNameLst>
                                          <p:attrName>style.visibility</p:attrName>
                                        </p:attrNameLst>
                                      </p:cBhvr>
                                      <p:to>
                                        <p:strVal val="visible"/>
                                      </p:to>
                                    </p:set>
                                    <p:animEffect transition="in" filter="blinds(horizontal)">
                                      <p:cBhvr>
                                        <p:cTn id="12" dur="500"/>
                                        <p:tgtEl>
                                          <p:spTgt spid="4198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989"/>
                                        </p:tgtEl>
                                        <p:attrNameLst>
                                          <p:attrName>style.visibility</p:attrName>
                                        </p:attrNameLst>
                                      </p:cBhvr>
                                      <p:to>
                                        <p:strVal val="visible"/>
                                      </p:to>
                                    </p:set>
                                    <p:animEffect transition="in" filter="blinds(horizontal)">
                                      <p:cBhvr>
                                        <p:cTn id="17"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88" grpId="0"/>
      <p:bldP spid="4198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17795C69-0F0F-40F3-9A33-B47B700A0772}" type="slidenum">
              <a:rPr lang="ar-SA" smtClean="0"/>
              <a:pPr>
                <a:defRPr/>
              </a:pPr>
              <a:t>39</a:t>
            </a:fld>
            <a:endParaRPr lang="en-US"/>
          </a:p>
        </p:txBody>
      </p:sp>
      <p:sp>
        <p:nvSpPr>
          <p:cNvPr id="3" name="Rectangle 2"/>
          <p:cNvSpPr txBox="1">
            <a:spLocks noChangeArrowheads="1"/>
          </p:cNvSpPr>
          <p:nvPr/>
        </p:nvSpPr>
        <p:spPr>
          <a:xfrm>
            <a:off x="395536" y="2790824"/>
            <a:ext cx="8280920" cy="20783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7200" b="1" i="0" u="none" strike="noStrike" kern="0" cap="none" spc="50" normalizeH="0" baseline="0" noProof="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مركبات عضوية أخرى </a:t>
            </a:r>
            <a:endParaRPr kumimoji="0" lang="en-US" sz="7200" b="1" i="0" u="none" strike="noStrike" kern="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4" name="Rectangle 4"/>
          <p:cNvSpPr>
            <a:spLocks noChangeArrowheads="1"/>
          </p:cNvSpPr>
          <p:nvPr/>
        </p:nvSpPr>
        <p:spPr bwMode="auto">
          <a:xfrm>
            <a:off x="2699792" y="1556792"/>
            <a:ext cx="3600400" cy="1107996"/>
          </a:xfrm>
          <a:prstGeom prst="rect">
            <a:avLst/>
          </a:prstGeom>
          <a:noFill/>
          <a:ln w="9525">
            <a:noFill/>
            <a:miter lim="800000"/>
            <a:headEnd/>
            <a:tailEnd/>
          </a:ln>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الفصل </a:t>
            </a:r>
            <a:r>
              <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11</a:t>
            </a:r>
            <a:r>
              <a:rPr lang="ar-SA"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a:t>
            </a:r>
            <a:endPar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p:spPr>
        <p:txBody>
          <a:bodyPr/>
          <a:lstStyle/>
          <a:p>
            <a:fld id="{07FE683A-DC6E-4F56-8994-3FD64F7B4FF0}" type="slidenum">
              <a:rPr lang="ar-SA" smtClean="0"/>
              <a:pPr/>
              <a:t>4</a:t>
            </a:fld>
            <a:endParaRPr lang="en-US" smtClean="0"/>
          </a:p>
        </p:txBody>
      </p:sp>
      <p:sp>
        <p:nvSpPr>
          <p:cNvPr id="25" name="Text Box 3"/>
          <p:cNvSpPr txBox="1">
            <a:spLocks noChangeArrowheads="1"/>
          </p:cNvSpPr>
          <p:nvPr/>
        </p:nvSpPr>
        <p:spPr>
          <a:xfrm>
            <a:off x="4067175" y="404813"/>
            <a:ext cx="2016125" cy="707886"/>
          </a:xfrm>
          <a:prstGeom prst="rect">
            <a:avLst/>
          </a:prstGeom>
          <a:blipFill>
            <a:blip r:embed="rId2"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ar-SA" sz="4000" b="1" spc="50" dirty="0">
                <a:ln w="11430"/>
                <a:solidFill>
                  <a:srgbClr val="FF0000"/>
                </a:solidFill>
                <a:effectLst>
                  <a:outerShdw blurRad="76200" dist="50800" dir="5400000" algn="tl" rotWithShape="0">
                    <a:srgbClr val="000000">
                      <a:alpha val="65000"/>
                    </a:srgbClr>
                  </a:outerShdw>
                </a:effectLst>
              </a:rPr>
              <a:t>الكحولات</a:t>
            </a:r>
            <a:endParaRPr lang="en-US" sz="4000" b="1" spc="50" dirty="0">
              <a:ln w="11430"/>
              <a:solidFill>
                <a:srgbClr val="FF0000"/>
              </a:solidFill>
              <a:effectLst>
                <a:outerShdw blurRad="76200" dist="50800" dir="5400000" algn="tl" rotWithShape="0">
                  <a:srgbClr val="000000">
                    <a:alpha val="65000"/>
                  </a:srgbClr>
                </a:outerShdw>
              </a:effectLst>
            </a:endParaRPr>
          </a:p>
        </p:txBody>
      </p:sp>
      <p:sp>
        <p:nvSpPr>
          <p:cNvPr id="5124" name="Text Box 15"/>
          <p:cNvSpPr txBox="1">
            <a:spLocks noChangeArrowheads="1"/>
          </p:cNvSpPr>
          <p:nvPr/>
        </p:nvSpPr>
        <p:spPr bwMode="auto">
          <a:xfrm>
            <a:off x="3348038" y="3498850"/>
            <a:ext cx="3024187" cy="938213"/>
          </a:xfrm>
          <a:prstGeom prst="rect">
            <a:avLst/>
          </a:prstGeom>
          <a:noFill/>
          <a:ln w="9525">
            <a:noFill/>
            <a:miter lim="800000"/>
            <a:headEnd/>
            <a:tailEnd/>
          </a:ln>
        </p:spPr>
        <p:txBody>
          <a:bodyPr>
            <a:spAutoFit/>
          </a:bodyPr>
          <a:lstStyle/>
          <a:p>
            <a:pPr algn="l" rtl="0">
              <a:spcBef>
                <a:spcPct val="50000"/>
              </a:spcBef>
            </a:pPr>
            <a:r>
              <a:rPr lang="en-US" sz="5500">
                <a:solidFill>
                  <a:schemeClr val="accent2"/>
                </a:solidFill>
                <a:latin typeface="Arial Black" pitchFamily="34" charset="0"/>
              </a:rPr>
              <a:t> R </a:t>
            </a:r>
            <a:r>
              <a:rPr lang="en-US" sz="5500">
                <a:solidFill>
                  <a:srgbClr val="FF0000"/>
                </a:solidFill>
                <a:latin typeface="Arial Black" pitchFamily="34" charset="0"/>
              </a:rPr>
              <a:t>-OH</a:t>
            </a:r>
            <a:endParaRPr lang="en-US" sz="5500" baseline="-25000">
              <a:solidFill>
                <a:srgbClr val="FF0000"/>
              </a:solidFill>
              <a:latin typeface="Arial Black" pitchFamily="34" charset="0"/>
            </a:endParaRPr>
          </a:p>
        </p:txBody>
      </p:sp>
      <p:sp>
        <p:nvSpPr>
          <p:cNvPr id="5125" name="Text Box 3"/>
          <p:cNvSpPr txBox="1">
            <a:spLocks noChangeArrowheads="1"/>
          </p:cNvSpPr>
          <p:nvPr/>
        </p:nvSpPr>
        <p:spPr bwMode="auto">
          <a:xfrm>
            <a:off x="395288" y="1323975"/>
            <a:ext cx="8388350" cy="1200329"/>
          </a:xfrm>
          <a:prstGeom prst="rect">
            <a:avLst/>
          </a:prstGeom>
          <a:blipFill>
            <a:blip r:embed="rId3" cstate="print"/>
            <a:stretch>
              <a:fillRect/>
            </a:stretch>
          </a:blipFill>
          <a:ln w="9525">
            <a:noFill/>
            <a:miter lim="800000"/>
            <a:headEnd/>
            <a:tailEnd/>
          </a:ln>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spcBef>
                <a:spcPct val="50000"/>
              </a:spcBef>
            </a:pPr>
            <a:r>
              <a:rPr lang="ar-AE" sz="3600" b="1" dirty="0">
                <a:ln w="11430"/>
                <a:solidFill>
                  <a:srgbClr val="990000"/>
                </a:solidFill>
                <a:cs typeface="Times New Roman" pitchFamily="18" charset="0"/>
              </a:rPr>
              <a:t>هي مركبات عضوية تحتوي على مجموعة هيدروكسيل واحدة أو أكثر</a:t>
            </a:r>
            <a:endParaRPr lang="en-US" sz="3600" b="1" dirty="0">
              <a:ln w="11430"/>
              <a:solidFill>
                <a:srgbClr val="990000"/>
              </a:solidFill>
              <a:cs typeface="Times New Roman" pitchFamily="18" charset="0"/>
            </a:endParaRPr>
          </a:p>
        </p:txBody>
      </p:sp>
      <p:sp>
        <p:nvSpPr>
          <p:cNvPr id="6" name="Text Box 3"/>
          <p:cNvSpPr txBox="1">
            <a:spLocks noChangeArrowheads="1"/>
          </p:cNvSpPr>
          <p:nvPr/>
        </p:nvSpPr>
        <p:spPr bwMode="auto">
          <a:xfrm>
            <a:off x="6156325" y="3552825"/>
            <a:ext cx="2779713" cy="663575"/>
          </a:xfrm>
          <a:prstGeom prst="rect">
            <a:avLst/>
          </a:prstGeom>
          <a:noFill/>
          <a:ln w="9525">
            <a:noFill/>
            <a:miter lim="800000"/>
            <a:headEnd/>
            <a:tailEnd/>
          </a:ln>
        </p:spPr>
        <p:txBody>
          <a:bodyPr/>
          <a:lstStyle/>
          <a:p>
            <a:r>
              <a:rPr lang="ar-AE" sz="4500" b="1" dirty="0">
                <a:solidFill>
                  <a:srgbClr val="FF0000"/>
                </a:solidFill>
              </a:rPr>
              <a:t>الصيغة العامة </a:t>
            </a:r>
            <a:endParaRPr lang="en-US" sz="4500" b="1" dirty="0">
              <a:solidFill>
                <a:srgbClr val="FF0000"/>
              </a:solidFill>
            </a:endParaRPr>
          </a:p>
        </p:txBody>
      </p:sp>
      <p:sp>
        <p:nvSpPr>
          <p:cNvPr id="7" name="Text Box 15"/>
          <p:cNvSpPr txBox="1">
            <a:spLocks noChangeArrowheads="1"/>
          </p:cNvSpPr>
          <p:nvPr/>
        </p:nvSpPr>
        <p:spPr bwMode="auto">
          <a:xfrm>
            <a:off x="3348038" y="5227638"/>
            <a:ext cx="1800225" cy="862012"/>
          </a:xfrm>
          <a:prstGeom prst="rect">
            <a:avLst/>
          </a:prstGeom>
          <a:noFill/>
          <a:ln w="9525">
            <a:noFill/>
            <a:miter lim="800000"/>
            <a:headEnd/>
            <a:tailEnd/>
          </a:ln>
        </p:spPr>
        <p:txBody>
          <a:bodyPr>
            <a:spAutoFit/>
          </a:bodyPr>
          <a:lstStyle/>
          <a:p>
            <a:pPr algn="l" rtl="0">
              <a:spcBef>
                <a:spcPct val="50000"/>
              </a:spcBef>
            </a:pPr>
            <a:r>
              <a:rPr lang="en-US" sz="5000">
                <a:solidFill>
                  <a:srgbClr val="FF0000"/>
                </a:solidFill>
                <a:latin typeface="Arial Black" pitchFamily="34" charset="0"/>
              </a:rPr>
              <a:t>- OH</a:t>
            </a:r>
            <a:endParaRPr lang="en-US" sz="5000" baseline="-25000">
              <a:solidFill>
                <a:srgbClr val="FF0000"/>
              </a:solidFill>
              <a:latin typeface="Arial Black" pitchFamily="34" charset="0"/>
            </a:endParaRPr>
          </a:p>
        </p:txBody>
      </p:sp>
      <p:sp>
        <p:nvSpPr>
          <p:cNvPr id="8" name="Text Box 3"/>
          <p:cNvSpPr txBox="1">
            <a:spLocks noChangeArrowheads="1"/>
          </p:cNvSpPr>
          <p:nvPr/>
        </p:nvSpPr>
        <p:spPr bwMode="auto">
          <a:xfrm>
            <a:off x="5219700" y="5284788"/>
            <a:ext cx="3770313" cy="665162"/>
          </a:xfrm>
          <a:prstGeom prst="rect">
            <a:avLst/>
          </a:prstGeom>
          <a:noFill/>
          <a:ln w="9525">
            <a:noFill/>
            <a:miter lim="800000"/>
            <a:headEnd/>
            <a:tailEnd/>
          </a:ln>
        </p:spPr>
        <p:txBody>
          <a:bodyPr/>
          <a:lstStyle/>
          <a:p>
            <a:r>
              <a:rPr lang="ar-AE" sz="4500" b="1" dirty="0">
                <a:solidFill>
                  <a:srgbClr val="FF0000"/>
                </a:solidFill>
              </a:rPr>
              <a:t>المجموعة الوظيفية</a:t>
            </a:r>
            <a:endParaRPr lang="en-US" sz="4500" b="1" dirty="0">
              <a:solidFill>
                <a:srgbClr val="FF0000"/>
              </a:solidFill>
            </a:endParaRPr>
          </a:p>
        </p:txBody>
      </p:sp>
      <p:sp>
        <p:nvSpPr>
          <p:cNvPr id="5129" name="Text Box 3"/>
          <p:cNvSpPr txBox="1">
            <a:spLocks noChangeArrowheads="1"/>
          </p:cNvSpPr>
          <p:nvPr/>
        </p:nvSpPr>
        <p:spPr bwMode="auto">
          <a:xfrm>
            <a:off x="611188" y="5229225"/>
            <a:ext cx="2592387" cy="944563"/>
          </a:xfrm>
          <a:prstGeom prst="rect">
            <a:avLst/>
          </a:prstGeom>
          <a:noFill/>
          <a:ln w="9525">
            <a:noFill/>
            <a:miter lim="800000"/>
            <a:headEnd/>
            <a:tailEnd/>
          </a:ln>
        </p:spPr>
        <p:txBody>
          <a:bodyPr/>
          <a:lstStyle/>
          <a:p>
            <a:r>
              <a:rPr lang="ar-AE" sz="4400" b="1" dirty="0" err="1">
                <a:solidFill>
                  <a:srgbClr val="FF0000"/>
                </a:solidFill>
              </a:rPr>
              <a:t>الهيدروكسيل</a:t>
            </a:r>
            <a:endParaRPr lang="en-US" sz="4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blinds(horizontal)">
                                      <p:cBhvr>
                                        <p:cTn id="7" dur="5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ox(in)">
                                      <p:cBhvr>
                                        <p:cTn id="17" dur="5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animBg="1"/>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p:cNvSpPr>
            <a:spLocks noGrp="1"/>
          </p:cNvSpPr>
          <p:nvPr>
            <p:ph type="sldNum" sz="quarter" idx="12"/>
          </p:nvPr>
        </p:nvSpPr>
        <p:spPr>
          <a:noFill/>
        </p:spPr>
        <p:txBody>
          <a:bodyPr/>
          <a:lstStyle/>
          <a:p>
            <a:fld id="{A593E63A-059B-45FC-A3EB-2C1FCEE72418}" type="slidenum">
              <a:rPr lang="ar-SA" smtClean="0"/>
              <a:pPr/>
              <a:t>40</a:t>
            </a:fld>
            <a:endParaRPr lang="en-US" smtClean="0"/>
          </a:p>
        </p:txBody>
      </p:sp>
      <p:sp>
        <p:nvSpPr>
          <p:cNvPr id="38915" name="Text Box 2"/>
          <p:cNvSpPr txBox="1">
            <a:spLocks noChangeArrowheads="1"/>
          </p:cNvSpPr>
          <p:nvPr/>
        </p:nvSpPr>
        <p:spPr bwMode="auto">
          <a:xfrm>
            <a:off x="683569" y="404664"/>
            <a:ext cx="8136904" cy="47525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 </a:t>
            </a:r>
            <a:r>
              <a:rPr lang="ar-SA" sz="115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الايثرات</a:t>
            </a:r>
            <a:endParaRPr lang="en-US"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p:cNvSpPr>
            <a:spLocks noGrp="1"/>
          </p:cNvSpPr>
          <p:nvPr>
            <p:ph type="sldNum" sz="quarter" idx="12"/>
          </p:nvPr>
        </p:nvSpPr>
        <p:spPr>
          <a:noFill/>
        </p:spPr>
        <p:txBody>
          <a:bodyPr/>
          <a:lstStyle/>
          <a:p>
            <a:fld id="{A593E63A-059B-45FC-A3EB-2C1FCEE72418}" type="slidenum">
              <a:rPr lang="ar-SA" smtClean="0"/>
              <a:pPr/>
              <a:t>41</a:t>
            </a:fld>
            <a:endParaRPr lang="en-US" smtClean="0"/>
          </a:p>
        </p:txBody>
      </p:sp>
      <p:sp>
        <p:nvSpPr>
          <p:cNvPr id="38915" name="Text Box 2"/>
          <p:cNvSpPr txBox="1">
            <a:spLocks noChangeArrowheads="1"/>
          </p:cNvSpPr>
          <p:nvPr/>
        </p:nvSpPr>
        <p:spPr bwMode="auto">
          <a:xfrm>
            <a:off x="2987675" y="404664"/>
            <a:ext cx="3168501"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 </a:t>
            </a:r>
            <a:r>
              <a:rPr lang="ar-SA"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الايثرات</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endParaRPr>
          </a:p>
        </p:txBody>
      </p:sp>
      <p:sp>
        <p:nvSpPr>
          <p:cNvPr id="4" name="Text Box 2"/>
          <p:cNvSpPr txBox="1">
            <a:spLocks noChangeArrowheads="1"/>
          </p:cNvSpPr>
          <p:nvPr/>
        </p:nvSpPr>
        <p:spPr bwMode="auto">
          <a:xfrm>
            <a:off x="6012160" y="1124744"/>
            <a:ext cx="2735262" cy="639762"/>
          </a:xfrm>
          <a:prstGeom prst="rect">
            <a:avLst/>
          </a:prstGeom>
          <a:blipFill>
            <a:blip r:embed="rId3"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SA" sz="4400" b="1" kern="0" spc="50">
                <a:ln w="11430"/>
                <a:solidFill>
                  <a:srgbClr val="CC0099"/>
                </a:solidFill>
                <a:effectLst>
                  <a:outerShdw blurRad="76200" dist="50800" dir="5400000" algn="tl" rotWithShape="0">
                    <a:srgbClr val="000000">
                      <a:alpha val="65000"/>
                    </a:srgbClr>
                  </a:outerShdw>
                </a:effectLst>
                <a:latin typeface="+mj-lt"/>
                <a:ea typeface="+mj-ea"/>
                <a:cs typeface="+mj-cs"/>
              </a:rPr>
              <a:t> </a:t>
            </a:r>
            <a:r>
              <a:rPr lang="ar-AE" sz="4400" b="1" kern="0" spc="50">
                <a:ln w="11430"/>
                <a:solidFill>
                  <a:srgbClr val="CC0099"/>
                </a:solidFill>
                <a:effectLst>
                  <a:outerShdw blurRad="76200" dist="50800" dir="5400000" algn="tl" rotWithShape="0">
                    <a:srgbClr val="000000">
                      <a:alpha val="65000"/>
                    </a:srgbClr>
                  </a:outerShdw>
                </a:effectLst>
                <a:latin typeface="+mj-lt"/>
                <a:ea typeface="+mj-ea"/>
                <a:cs typeface="+mj-cs"/>
              </a:rPr>
              <a:t>ما </a:t>
            </a:r>
            <a:r>
              <a:rPr lang="ar-SA" sz="4400" b="1" kern="0" spc="50">
                <a:ln w="11430"/>
                <a:solidFill>
                  <a:srgbClr val="CC0099"/>
                </a:solidFill>
                <a:effectLst>
                  <a:outerShdw blurRad="76200" dist="50800" dir="5400000" algn="tl" rotWithShape="0">
                    <a:srgbClr val="000000">
                      <a:alpha val="65000"/>
                    </a:srgbClr>
                  </a:outerShdw>
                </a:effectLst>
                <a:latin typeface="+mj-lt"/>
                <a:ea typeface="+mj-ea"/>
                <a:cs typeface="+mj-cs"/>
              </a:rPr>
              <a:t>الايثرات</a:t>
            </a:r>
            <a:r>
              <a:rPr lang="ar-AE" sz="4400" b="1" kern="0" spc="50">
                <a:ln w="11430"/>
                <a:solidFill>
                  <a:srgbClr val="CC0099"/>
                </a:solidFill>
                <a:effectLst>
                  <a:outerShdw blurRad="76200" dist="50800" dir="5400000" algn="tl" rotWithShape="0">
                    <a:srgbClr val="000000">
                      <a:alpha val="65000"/>
                    </a:srgbClr>
                  </a:outerShdw>
                </a:effectLst>
                <a:latin typeface="+mj-lt"/>
                <a:ea typeface="+mj-ea"/>
                <a:cs typeface="+mj-cs"/>
              </a:rPr>
              <a:t> ؟</a:t>
            </a:r>
            <a:endParaRPr lang="en-US" sz="4400" b="1" kern="0" spc="50">
              <a:ln w="11430"/>
              <a:solidFill>
                <a:srgbClr val="CC0099"/>
              </a:solidFill>
              <a:effectLst>
                <a:outerShdw blurRad="76200" dist="50800" dir="5400000" algn="tl" rotWithShape="0">
                  <a:srgbClr val="000000">
                    <a:alpha val="65000"/>
                  </a:srgbClr>
                </a:outerShdw>
              </a:effectLst>
              <a:latin typeface="+mj-lt"/>
              <a:ea typeface="+mj-ea"/>
              <a:cs typeface="+mj-cs"/>
            </a:endParaRPr>
          </a:p>
        </p:txBody>
      </p:sp>
      <p:sp>
        <p:nvSpPr>
          <p:cNvPr id="5" name="Text Box 2"/>
          <p:cNvSpPr txBox="1">
            <a:spLocks noChangeArrowheads="1"/>
          </p:cNvSpPr>
          <p:nvPr/>
        </p:nvSpPr>
        <p:spPr bwMode="auto">
          <a:xfrm>
            <a:off x="0" y="2141538"/>
            <a:ext cx="8972550" cy="1216025"/>
          </a:xfrm>
          <a:prstGeom prst="rect">
            <a:avLst/>
          </a:prstGeom>
          <a:noFill/>
          <a:ln w="9525">
            <a:noFill/>
            <a:miter lim="800000"/>
            <a:headEnd/>
            <a:tailEnd/>
          </a:ln>
        </p:spPr>
        <p:txBody>
          <a:bodyPr anchor="ctr"/>
          <a:lstStyle/>
          <a:p>
            <a:pPr>
              <a:spcBef>
                <a:spcPct val="50000"/>
              </a:spcBef>
            </a:pPr>
            <a:r>
              <a:rPr lang="ar-AE" sz="4400" b="1" dirty="0">
                <a:solidFill>
                  <a:srgbClr val="FF0000"/>
                </a:solidFill>
              </a:rPr>
              <a:t>مركبات عضوية ترتبط فيها مجموعتا ألكيل بذرة أكسجين واحدة</a:t>
            </a:r>
            <a:endParaRPr lang="en-US" sz="4400" b="1" dirty="0">
              <a:solidFill>
                <a:srgbClr val="FF0000"/>
              </a:solidFill>
            </a:endParaRPr>
          </a:p>
        </p:txBody>
      </p:sp>
      <p:sp>
        <p:nvSpPr>
          <p:cNvPr id="6" name="Text Box 2"/>
          <p:cNvSpPr txBox="1">
            <a:spLocks noChangeArrowheads="1"/>
          </p:cNvSpPr>
          <p:nvPr/>
        </p:nvSpPr>
        <p:spPr bwMode="auto">
          <a:xfrm>
            <a:off x="4211638" y="3573463"/>
            <a:ext cx="4681537" cy="647700"/>
          </a:xfrm>
          <a:prstGeom prst="rect">
            <a:avLst/>
          </a:prstGeom>
          <a:blipFill>
            <a:blip r:embed="rId4"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AE" sz="4400" b="1" kern="0" spc="50">
                <a:ln w="11430"/>
                <a:solidFill>
                  <a:srgbClr val="CC0099"/>
                </a:solidFill>
                <a:effectLst>
                  <a:outerShdw blurRad="76200" dist="50800" dir="5400000" algn="tl" rotWithShape="0">
                    <a:srgbClr val="000000">
                      <a:alpha val="65000"/>
                    </a:srgbClr>
                  </a:outerShdw>
                </a:effectLst>
                <a:latin typeface="+mj-lt"/>
                <a:ea typeface="+mj-ea"/>
                <a:cs typeface="+mj-cs"/>
              </a:rPr>
              <a:t>ما المجموعة الوظيفية ؟ </a:t>
            </a:r>
            <a:endParaRPr lang="en-US" sz="4400" b="1" kern="0" spc="50">
              <a:ln w="11430"/>
              <a:solidFill>
                <a:srgbClr val="CC0099"/>
              </a:solidFill>
              <a:effectLst>
                <a:outerShdw blurRad="76200" dist="50800" dir="5400000" algn="tl" rotWithShape="0">
                  <a:srgbClr val="000000">
                    <a:alpha val="65000"/>
                  </a:srgbClr>
                </a:outerShdw>
              </a:effectLst>
              <a:latin typeface="+mj-lt"/>
              <a:ea typeface="+mj-ea"/>
              <a:cs typeface="+mj-cs"/>
            </a:endParaRPr>
          </a:p>
        </p:txBody>
      </p:sp>
      <p:sp>
        <p:nvSpPr>
          <p:cNvPr id="7" name="Text Box 2"/>
          <p:cNvSpPr txBox="1">
            <a:spLocks noChangeArrowheads="1"/>
          </p:cNvSpPr>
          <p:nvPr/>
        </p:nvSpPr>
        <p:spPr bwMode="auto">
          <a:xfrm>
            <a:off x="5004049" y="5229200"/>
            <a:ext cx="3888432" cy="792162"/>
          </a:xfrm>
          <a:prstGeom prst="rect">
            <a:avLst/>
          </a:prstGeom>
          <a:blipFill>
            <a:blip r:embed="rId4"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SA" sz="4400" b="1" kern="0" spc="50">
                <a:ln w="11430"/>
                <a:solidFill>
                  <a:srgbClr val="CC0099"/>
                </a:solidFill>
                <a:effectLst>
                  <a:outerShdw blurRad="76200" dist="50800" dir="5400000" algn="tl" rotWithShape="0">
                    <a:srgbClr val="000000">
                      <a:alpha val="65000"/>
                    </a:srgbClr>
                  </a:outerShdw>
                </a:effectLst>
                <a:latin typeface="+mj-lt"/>
                <a:ea typeface="+mj-ea"/>
                <a:cs typeface="+mj-cs"/>
              </a:rPr>
              <a:t> </a:t>
            </a:r>
            <a:r>
              <a:rPr lang="ar-AE" sz="4400" b="1" kern="0" spc="50">
                <a:ln w="11430"/>
                <a:solidFill>
                  <a:srgbClr val="CC0099"/>
                </a:solidFill>
                <a:effectLst>
                  <a:outerShdw blurRad="76200" dist="50800" dir="5400000" algn="tl" rotWithShape="0">
                    <a:srgbClr val="000000">
                      <a:alpha val="65000"/>
                    </a:srgbClr>
                  </a:outerShdw>
                </a:effectLst>
                <a:latin typeface="+mj-lt"/>
                <a:ea typeface="+mj-ea"/>
                <a:cs typeface="+mj-cs"/>
              </a:rPr>
              <a:t>ما الصيغة العامة</a:t>
            </a:r>
            <a:endParaRPr lang="en-US" sz="4400" b="1" kern="0" spc="50">
              <a:ln w="11430"/>
              <a:solidFill>
                <a:srgbClr val="CC0099"/>
              </a:solidFill>
              <a:effectLst>
                <a:outerShdw blurRad="76200" dist="50800" dir="5400000" algn="tl" rotWithShape="0">
                  <a:srgbClr val="000000">
                    <a:alpha val="65000"/>
                  </a:srgbClr>
                </a:outerShdw>
              </a:effectLst>
              <a:latin typeface="+mj-lt"/>
              <a:ea typeface="+mj-ea"/>
              <a:cs typeface="+mj-cs"/>
            </a:endParaRPr>
          </a:p>
        </p:txBody>
      </p:sp>
      <p:grpSp>
        <p:nvGrpSpPr>
          <p:cNvPr id="2" name="مجموعة 6"/>
          <p:cNvGrpSpPr>
            <a:grpSpLocks/>
          </p:cNvGrpSpPr>
          <p:nvPr/>
        </p:nvGrpSpPr>
        <p:grpSpPr bwMode="auto">
          <a:xfrm>
            <a:off x="395536" y="5229200"/>
            <a:ext cx="4032250" cy="830262"/>
            <a:chOff x="2214546" y="857232"/>
            <a:chExt cx="4143404" cy="830187"/>
          </a:xfrm>
          <a:noFill/>
        </p:grpSpPr>
        <p:sp>
          <p:nvSpPr>
            <p:cNvPr id="38922" name="Text Box 15"/>
            <p:cNvSpPr txBox="1">
              <a:spLocks noChangeArrowheads="1"/>
            </p:cNvSpPr>
            <p:nvPr/>
          </p:nvSpPr>
          <p:spPr bwMode="auto">
            <a:xfrm>
              <a:off x="2214546" y="857232"/>
              <a:ext cx="4143404" cy="830187"/>
            </a:xfrm>
            <a:prstGeom prst="rect">
              <a:avLst/>
            </a:prstGeom>
            <a:grpFill/>
            <a:ln w="9525">
              <a:noFill/>
              <a:miter lim="800000"/>
              <a:headEnd/>
              <a:tailEnd/>
            </a:ln>
          </p:spPr>
          <p:txBody>
            <a:bodyPr>
              <a:spAutoFit/>
            </a:bodyPr>
            <a:lstStyle/>
            <a:p>
              <a:pPr algn="l" rtl="0">
                <a:spcBef>
                  <a:spcPct val="50000"/>
                </a:spcBef>
              </a:pPr>
              <a:r>
                <a:rPr lang="en-US" sz="4800">
                  <a:solidFill>
                    <a:schemeClr val="accent2"/>
                  </a:solidFill>
                  <a:latin typeface="Arial Black" pitchFamily="34" charset="0"/>
                </a:rPr>
                <a:t> R </a:t>
              </a:r>
              <a:r>
                <a:rPr lang="en-US" sz="4800">
                  <a:solidFill>
                    <a:srgbClr val="FF0000"/>
                  </a:solidFill>
                  <a:latin typeface="Arial Black" pitchFamily="34" charset="0"/>
                </a:rPr>
                <a:t>- O -  </a:t>
              </a:r>
              <a:r>
                <a:rPr lang="en-US" sz="4800">
                  <a:solidFill>
                    <a:schemeClr val="accent2"/>
                  </a:solidFill>
                  <a:latin typeface="Arial Black" pitchFamily="34" charset="0"/>
                </a:rPr>
                <a:t>R</a:t>
              </a:r>
              <a:endParaRPr lang="en-US" sz="4800" baseline="-25000">
                <a:solidFill>
                  <a:schemeClr val="accent2"/>
                </a:solidFill>
                <a:latin typeface="Arial Black" pitchFamily="34" charset="0"/>
              </a:endParaRPr>
            </a:p>
          </p:txBody>
        </p:sp>
        <p:sp>
          <p:nvSpPr>
            <p:cNvPr id="38923" name="Line 26"/>
            <p:cNvSpPr>
              <a:spLocks noChangeShapeType="1"/>
            </p:cNvSpPr>
            <p:nvPr/>
          </p:nvSpPr>
          <p:spPr bwMode="auto">
            <a:xfrm>
              <a:off x="5470084" y="928670"/>
              <a:ext cx="71438" cy="215900"/>
            </a:xfrm>
            <a:prstGeom prst="line">
              <a:avLst/>
            </a:prstGeom>
            <a:grpFill/>
            <a:ln w="38100">
              <a:solidFill>
                <a:schemeClr val="tx1"/>
              </a:solidFill>
              <a:round/>
              <a:headEnd/>
              <a:tailEnd/>
            </a:ln>
          </p:spPr>
          <p:txBody>
            <a:bodyPr/>
            <a:lstStyle/>
            <a:p>
              <a:endParaRPr lang="ar-AE"/>
            </a:p>
          </p:txBody>
        </p:sp>
      </p:grpSp>
      <p:sp>
        <p:nvSpPr>
          <p:cNvPr id="11" name="Text Box 2"/>
          <p:cNvSpPr txBox="1">
            <a:spLocks noChangeArrowheads="1"/>
          </p:cNvSpPr>
          <p:nvPr/>
        </p:nvSpPr>
        <p:spPr bwMode="auto">
          <a:xfrm>
            <a:off x="323528" y="3501008"/>
            <a:ext cx="3754437" cy="711200"/>
          </a:xfrm>
          <a:prstGeom prst="rect">
            <a:avLst/>
          </a:prstGeom>
          <a:noFill/>
          <a:ln w="9525">
            <a:noFill/>
            <a:miter lim="800000"/>
            <a:headEnd/>
            <a:tailEnd/>
          </a:ln>
        </p:spPr>
        <p:txBody>
          <a:bodyPr anchor="ctr"/>
          <a:lstStyle/>
          <a:p>
            <a:pPr>
              <a:spcBef>
                <a:spcPct val="50000"/>
              </a:spcBef>
            </a:pPr>
            <a:r>
              <a:rPr lang="ar-AE" sz="4800" b="1" dirty="0" err="1">
                <a:solidFill>
                  <a:srgbClr val="FF0000"/>
                </a:solidFill>
              </a:rPr>
              <a:t>الأوكسي</a:t>
            </a:r>
            <a:r>
              <a:rPr lang="ar-AE" sz="4800" b="1" dirty="0">
                <a:solidFill>
                  <a:srgbClr val="FF0000"/>
                </a:solidFill>
              </a:rPr>
              <a:t>   </a:t>
            </a:r>
            <a:r>
              <a:rPr lang="en-US" sz="4800" b="1" dirty="0">
                <a:solidFill>
                  <a:srgbClr val="FF0000"/>
                </a:solidFill>
              </a:rPr>
              <a:t>-O-</a:t>
            </a:r>
            <a:r>
              <a:rPr lang="ar-AE" sz="4800" b="1" dirty="0">
                <a:solidFill>
                  <a:srgbClr val="FF0000"/>
                </a:solidFill>
              </a:rPr>
              <a:t>   </a:t>
            </a:r>
            <a:endParaRPr lang="en-US" sz="4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p:bldP spid="6" grpId="0" animBg="1" autoUpdateAnimBg="0"/>
      <p:bldP spid="7" grpId="0" animBg="1" autoUpdateAnimBg="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a:noFill/>
        </p:spPr>
        <p:txBody>
          <a:bodyPr/>
          <a:lstStyle/>
          <a:p>
            <a:fld id="{2703313D-7340-4C34-8C68-130FD0E513C1}" type="slidenum">
              <a:rPr lang="ar-SA" smtClean="0"/>
              <a:pPr/>
              <a:t>42</a:t>
            </a:fld>
            <a:endParaRPr lang="en-US" smtClean="0"/>
          </a:p>
        </p:txBody>
      </p:sp>
      <p:sp>
        <p:nvSpPr>
          <p:cNvPr id="39939" name="Text Box 3"/>
          <p:cNvSpPr txBox="1">
            <a:spLocks noChangeArrowheads="1"/>
          </p:cNvSpPr>
          <p:nvPr/>
        </p:nvSpPr>
        <p:spPr bwMode="auto">
          <a:xfrm>
            <a:off x="5138738" y="333375"/>
            <a:ext cx="3536950" cy="711200"/>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ar-SA" sz="4000" b="1" spc="50">
                <a:ln w="11430"/>
                <a:solidFill>
                  <a:srgbClr val="FF0000"/>
                </a:solidFill>
                <a:effectLst>
                  <a:outerShdw blurRad="76200" dist="50800" dir="5400000" algn="tl" rotWithShape="0">
                    <a:srgbClr val="000000">
                      <a:alpha val="65000"/>
                    </a:srgbClr>
                  </a:outerShdw>
                </a:effectLst>
              </a:rPr>
              <a:t>تسمية الايثرات</a:t>
            </a:r>
            <a:endParaRPr lang="en-US" sz="4000" b="1" spc="50">
              <a:ln w="11430"/>
              <a:solidFill>
                <a:srgbClr val="FF0000"/>
              </a:solidFill>
              <a:effectLst>
                <a:outerShdw blurRad="76200" dist="50800" dir="5400000" algn="tl" rotWithShape="0">
                  <a:srgbClr val="000000">
                    <a:alpha val="65000"/>
                  </a:srgbClr>
                </a:outerShdw>
              </a:effectLst>
            </a:endParaRPr>
          </a:p>
        </p:txBody>
      </p:sp>
      <p:sp>
        <p:nvSpPr>
          <p:cNvPr id="8" name="Text Box 3"/>
          <p:cNvSpPr txBox="1">
            <a:spLocks noChangeArrowheads="1"/>
          </p:cNvSpPr>
          <p:nvPr/>
        </p:nvSpPr>
        <p:spPr bwMode="auto">
          <a:xfrm>
            <a:off x="1143000" y="333375"/>
            <a:ext cx="3546475" cy="711200"/>
          </a:xfrm>
          <a:prstGeom prst="rect">
            <a:avLst/>
          </a:prstGeom>
          <a:noFill/>
          <a:ln w="9525">
            <a:noFill/>
            <a:miter lim="800000"/>
            <a:headEnd/>
            <a:tailEnd/>
          </a:ln>
        </p:spPr>
        <p:txBody>
          <a:bodyPr anchor="ctr"/>
          <a:lstStyle/>
          <a:p>
            <a:pPr>
              <a:spcBef>
                <a:spcPct val="50000"/>
              </a:spcBef>
            </a:pPr>
            <a:r>
              <a:rPr lang="ar-AE" sz="4800" b="1" dirty="0" err="1">
                <a:solidFill>
                  <a:srgbClr val="FF0000"/>
                </a:solidFill>
              </a:rPr>
              <a:t>(</a:t>
            </a:r>
            <a:r>
              <a:rPr lang="ar-SA" sz="4800" b="1" dirty="0">
                <a:solidFill>
                  <a:srgbClr val="FF0000"/>
                </a:solidFill>
              </a:rPr>
              <a:t>الكيل الكيل ايثر</a:t>
            </a:r>
            <a:r>
              <a:rPr lang="ar-AE" sz="4800" b="1" dirty="0" err="1">
                <a:solidFill>
                  <a:srgbClr val="FF0000"/>
                </a:solidFill>
              </a:rPr>
              <a:t>)</a:t>
            </a:r>
            <a:endParaRPr lang="en-US" sz="4800" b="1" dirty="0">
              <a:solidFill>
                <a:srgbClr val="FF0000"/>
              </a:solidFill>
            </a:endParaRPr>
          </a:p>
        </p:txBody>
      </p:sp>
      <p:sp>
        <p:nvSpPr>
          <p:cNvPr id="9" name="Text Box 15"/>
          <p:cNvSpPr txBox="1">
            <a:spLocks noChangeArrowheads="1"/>
          </p:cNvSpPr>
          <p:nvPr/>
        </p:nvSpPr>
        <p:spPr bwMode="auto">
          <a:xfrm>
            <a:off x="2447925" y="4573588"/>
            <a:ext cx="3779838" cy="830262"/>
          </a:xfrm>
          <a:prstGeom prst="rect">
            <a:avLst/>
          </a:prstGeom>
          <a:noFill/>
          <a:ln w="9525">
            <a:noFill/>
            <a:miter lim="800000"/>
            <a:headEnd/>
            <a:tailEnd/>
          </a:ln>
        </p:spPr>
        <p:txBody>
          <a:bodyPr>
            <a:spAutoFit/>
          </a:bodyPr>
          <a:lstStyle/>
          <a:p>
            <a:pPr algn="l" rtl="0">
              <a:spcBef>
                <a:spcPct val="50000"/>
              </a:spcBef>
            </a:pPr>
            <a:r>
              <a:rPr lang="en-US" sz="4800">
                <a:solidFill>
                  <a:schemeClr val="accent2"/>
                </a:solidFill>
                <a:latin typeface="Arial Black" pitchFamily="34" charset="0"/>
              </a:rPr>
              <a:t>CH</a:t>
            </a:r>
            <a:r>
              <a:rPr lang="en-US" sz="4800" baseline="-25000">
                <a:solidFill>
                  <a:schemeClr val="accent2"/>
                </a:solidFill>
                <a:latin typeface="Arial Black" pitchFamily="34" charset="0"/>
              </a:rPr>
              <a:t>3</a:t>
            </a:r>
            <a:r>
              <a:rPr lang="en-US" sz="4800">
                <a:solidFill>
                  <a:srgbClr val="FF0000"/>
                </a:solidFill>
                <a:latin typeface="Arial Black" pitchFamily="34" charset="0"/>
              </a:rPr>
              <a:t>-O-</a:t>
            </a:r>
            <a:r>
              <a:rPr lang="en-US" sz="4800">
                <a:solidFill>
                  <a:schemeClr val="accent2"/>
                </a:solidFill>
                <a:latin typeface="Arial Black" pitchFamily="34" charset="0"/>
              </a:rPr>
              <a:t>CH</a:t>
            </a:r>
            <a:r>
              <a:rPr lang="en-US" sz="4800" baseline="-25000">
                <a:solidFill>
                  <a:schemeClr val="accent2"/>
                </a:solidFill>
                <a:latin typeface="Arial Black" pitchFamily="34" charset="0"/>
              </a:rPr>
              <a:t>3</a:t>
            </a:r>
          </a:p>
        </p:txBody>
      </p:sp>
      <p:sp>
        <p:nvSpPr>
          <p:cNvPr id="10" name="Text Box 10"/>
          <p:cNvSpPr txBox="1">
            <a:spLocks noChangeArrowheads="1"/>
          </p:cNvSpPr>
          <p:nvPr/>
        </p:nvSpPr>
        <p:spPr bwMode="auto">
          <a:xfrm>
            <a:off x="2195513" y="5445125"/>
            <a:ext cx="3937000" cy="855663"/>
          </a:xfrm>
          <a:prstGeom prst="rect">
            <a:avLst/>
          </a:prstGeom>
          <a:solidFill>
            <a:schemeClr val="accent5">
              <a:lumMod val="20000"/>
              <a:lumOff val="80000"/>
            </a:schemeClr>
          </a:solidFill>
          <a:ln w="9525">
            <a:noFill/>
            <a:miter lim="800000"/>
            <a:headEnd/>
            <a:tailEnd/>
          </a:ln>
          <a:effectLst/>
        </p:spPr>
        <p:txBody>
          <a:bodyPr anchor="ctr"/>
          <a:lstStyle/>
          <a:p>
            <a:pPr>
              <a:spcBef>
                <a:spcPct val="50000"/>
              </a:spcBef>
              <a:defRPr/>
            </a:pPr>
            <a:r>
              <a:rPr lang="ar-SA" sz="4800" b="1" dirty="0">
                <a:solidFill>
                  <a:schemeClr val="tx2"/>
                </a:solidFill>
                <a:cs typeface="Arial" charset="0"/>
              </a:rPr>
              <a:t>  </a:t>
            </a:r>
            <a:r>
              <a:rPr lang="ar-AE" sz="4800" b="1" dirty="0">
                <a:solidFill>
                  <a:schemeClr val="tx2"/>
                </a:solidFill>
                <a:cs typeface="Arial" charset="0"/>
              </a:rPr>
              <a:t>ثنائي مثيل</a:t>
            </a:r>
            <a:r>
              <a:rPr lang="ar-SA" sz="4800" b="1" dirty="0">
                <a:solidFill>
                  <a:schemeClr val="tx2"/>
                </a:solidFill>
                <a:cs typeface="Arial" charset="0"/>
              </a:rPr>
              <a:t>   </a:t>
            </a:r>
            <a:r>
              <a:rPr lang="ar-SA" sz="4800" b="1" dirty="0" err="1">
                <a:solidFill>
                  <a:schemeClr val="tx2"/>
                </a:solidFill>
                <a:cs typeface="Arial" charset="0"/>
              </a:rPr>
              <a:t>إيثر</a:t>
            </a:r>
            <a:endParaRPr lang="en-US" sz="4800" b="1" dirty="0">
              <a:solidFill>
                <a:srgbClr val="CC3300"/>
              </a:solidFill>
              <a:cs typeface="Arial" charset="0"/>
            </a:endParaRPr>
          </a:p>
        </p:txBody>
      </p:sp>
      <p:sp>
        <p:nvSpPr>
          <p:cNvPr id="12" name="Text Box 2"/>
          <p:cNvSpPr txBox="1">
            <a:spLocks noChangeArrowheads="1"/>
          </p:cNvSpPr>
          <p:nvPr/>
        </p:nvSpPr>
        <p:spPr bwMode="auto">
          <a:xfrm>
            <a:off x="0" y="1484313"/>
            <a:ext cx="8972550" cy="864567"/>
          </a:xfrm>
          <a:prstGeom prst="rect">
            <a:avLst/>
          </a:prstGeom>
          <a:blipFill>
            <a:blip r:embed="rId4" cstate="print"/>
            <a:stretch>
              <a:fillRect/>
            </a:stretch>
          </a:blipFill>
          <a:ln w="9525">
            <a:noFill/>
            <a:miter lim="800000"/>
            <a:headEnd/>
            <a:tailEnd/>
          </a:ln>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pPr>
            <a:r>
              <a:rPr lang="en-US" sz="3600" b="1" dirty="0">
                <a:ln w="11430"/>
                <a:solidFill>
                  <a:srgbClr val="003366"/>
                </a:solidFill>
              </a:rPr>
              <a:t>1</a:t>
            </a:r>
            <a:r>
              <a:rPr lang="ar-AE" sz="3600" b="1" dirty="0">
                <a:ln w="11430"/>
                <a:solidFill>
                  <a:srgbClr val="003366"/>
                </a:solidFill>
              </a:rPr>
              <a:t> ـ إذا كانت المجموعتان متشابهتان نكتب </a:t>
            </a:r>
            <a:r>
              <a:rPr lang="ar-AE" sz="3600" b="1" dirty="0" err="1">
                <a:ln w="11430"/>
                <a:solidFill>
                  <a:srgbClr val="003366"/>
                </a:solidFill>
              </a:rPr>
              <a:t>كلمة </a:t>
            </a:r>
            <a:r>
              <a:rPr lang="ar-AE" sz="3600" b="1" dirty="0">
                <a:ln w="11430"/>
                <a:solidFill>
                  <a:srgbClr val="003366"/>
                </a:solidFill>
              </a:rPr>
              <a:t>( </a:t>
            </a:r>
            <a:r>
              <a:rPr lang="ar-AE" sz="3600" b="1" dirty="0" err="1">
                <a:ln w="11430"/>
                <a:solidFill>
                  <a:srgbClr val="003366"/>
                </a:solidFill>
              </a:rPr>
              <a:t>ثنائي )</a:t>
            </a:r>
            <a:endParaRPr lang="en-US" sz="3600" b="1" dirty="0">
              <a:ln w="11430"/>
              <a:solidFill>
                <a:srgbClr val="003366"/>
              </a:solidFill>
            </a:endParaRPr>
          </a:p>
        </p:txBody>
      </p:sp>
      <p:sp>
        <p:nvSpPr>
          <p:cNvPr id="13" name="Text Box 2"/>
          <p:cNvSpPr txBox="1">
            <a:spLocks noChangeArrowheads="1"/>
          </p:cNvSpPr>
          <p:nvPr/>
        </p:nvSpPr>
        <p:spPr bwMode="auto">
          <a:xfrm>
            <a:off x="0" y="2781300"/>
            <a:ext cx="8972550" cy="1295400"/>
          </a:xfrm>
          <a:prstGeom prst="rect">
            <a:avLst/>
          </a:prstGeom>
          <a:noFill/>
          <a:ln w="9525">
            <a:noFill/>
            <a:miter lim="800000"/>
            <a:headEnd/>
            <a:tailEnd/>
          </a:ln>
        </p:spPr>
        <p:txBody>
          <a:bodyPr anchor="ctr"/>
          <a:lstStyle/>
          <a:p>
            <a:r>
              <a:rPr lang="en-US" sz="4400" b="1" dirty="0"/>
              <a:t>2</a:t>
            </a:r>
            <a:r>
              <a:rPr lang="ar-AE" sz="4400" b="1" dirty="0"/>
              <a:t> ـ إذا كانت المجموعتان مختلفتين يراعى الترتيب الأبجدي بـالانجليزية </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1+#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autoUpdateAnimBg="0"/>
      <p:bldP spid="12" grpId="0" animBg="1" autoUpdateAnimBg="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عنصر نائب لرقم الشريحة 1"/>
          <p:cNvSpPr>
            <a:spLocks noGrp="1"/>
          </p:cNvSpPr>
          <p:nvPr>
            <p:ph type="sldNum" sz="quarter" idx="12"/>
          </p:nvPr>
        </p:nvSpPr>
        <p:spPr>
          <a:noFill/>
        </p:spPr>
        <p:txBody>
          <a:bodyPr/>
          <a:lstStyle/>
          <a:p>
            <a:fld id="{41CBAB52-698B-4856-9478-A0ABC8B780CB}" type="slidenum">
              <a:rPr lang="ar-SA" smtClean="0"/>
              <a:pPr/>
              <a:t>43</a:t>
            </a:fld>
            <a:endParaRPr lang="en-US" smtClean="0"/>
          </a:p>
        </p:txBody>
      </p:sp>
      <p:sp>
        <p:nvSpPr>
          <p:cNvPr id="40963" name="Slide Number Placeholder 3"/>
          <p:cNvSpPr txBox="1">
            <a:spLocks/>
          </p:cNvSpPr>
          <p:nvPr/>
        </p:nvSpPr>
        <p:spPr bwMode="auto">
          <a:xfrm>
            <a:off x="685800" y="6248400"/>
            <a:ext cx="1905000" cy="457200"/>
          </a:xfrm>
          <a:prstGeom prst="rect">
            <a:avLst/>
          </a:prstGeom>
          <a:noFill/>
          <a:ln w="9525">
            <a:noFill/>
            <a:miter lim="800000"/>
            <a:headEnd/>
            <a:tailEnd/>
          </a:ln>
        </p:spPr>
        <p:txBody>
          <a:bodyPr/>
          <a:lstStyle/>
          <a:p>
            <a:pPr algn="l"/>
            <a:fld id="{D85C0887-93D9-4895-A9A4-0B551EDD2C5F}" type="slidenum">
              <a:rPr lang="ar-SA" sz="1400">
                <a:cs typeface="Times New Roman" pitchFamily="18" charset="0"/>
              </a:rPr>
              <a:pPr algn="l"/>
              <a:t>43</a:t>
            </a:fld>
            <a:endParaRPr lang="en-US" sz="1400">
              <a:cs typeface="Times New Roman" pitchFamily="18" charset="0"/>
            </a:endParaRPr>
          </a:p>
        </p:txBody>
      </p:sp>
      <p:sp>
        <p:nvSpPr>
          <p:cNvPr id="10" name="Text Box 10"/>
          <p:cNvSpPr txBox="1">
            <a:spLocks noChangeArrowheads="1"/>
          </p:cNvSpPr>
          <p:nvPr/>
        </p:nvSpPr>
        <p:spPr bwMode="auto">
          <a:xfrm>
            <a:off x="2916238" y="2205038"/>
            <a:ext cx="4513262" cy="855662"/>
          </a:xfrm>
          <a:prstGeom prst="rect">
            <a:avLst/>
          </a:prstGeom>
          <a:solidFill>
            <a:schemeClr val="accent5">
              <a:lumMod val="20000"/>
              <a:lumOff val="80000"/>
            </a:schemeClr>
          </a:solidFill>
          <a:ln w="9525">
            <a:noFill/>
            <a:miter lim="800000"/>
            <a:headEnd/>
            <a:tailEnd/>
          </a:ln>
          <a:effectLst/>
        </p:spPr>
        <p:txBody>
          <a:bodyPr anchor="ctr"/>
          <a:lstStyle/>
          <a:p>
            <a:pPr>
              <a:spcBef>
                <a:spcPct val="50000"/>
              </a:spcBef>
              <a:defRPr/>
            </a:pPr>
            <a:r>
              <a:rPr lang="ar-SA" sz="6000" b="1" dirty="0">
                <a:solidFill>
                  <a:schemeClr val="tx2"/>
                </a:solidFill>
                <a:cs typeface="Arial" charset="0"/>
              </a:rPr>
              <a:t>  ......   </a:t>
            </a:r>
            <a:r>
              <a:rPr lang="ar-SA" sz="6000" b="1" dirty="0" err="1">
                <a:solidFill>
                  <a:schemeClr val="tx2"/>
                </a:solidFill>
                <a:cs typeface="Arial" charset="0"/>
              </a:rPr>
              <a:t>إيثر</a:t>
            </a:r>
            <a:endParaRPr lang="en-US" sz="6000" b="1" dirty="0">
              <a:solidFill>
                <a:srgbClr val="CC3300"/>
              </a:solidFill>
              <a:cs typeface="Arial" charset="0"/>
            </a:endParaRPr>
          </a:p>
        </p:txBody>
      </p:sp>
      <p:sp>
        <p:nvSpPr>
          <p:cNvPr id="40965" name="Line 18"/>
          <p:cNvSpPr>
            <a:spLocks noChangeShapeType="1"/>
          </p:cNvSpPr>
          <p:nvPr/>
        </p:nvSpPr>
        <p:spPr bwMode="auto">
          <a:xfrm flipH="1">
            <a:off x="611188" y="3429000"/>
            <a:ext cx="7777162" cy="0"/>
          </a:xfrm>
          <a:prstGeom prst="line">
            <a:avLst/>
          </a:prstGeom>
          <a:noFill/>
          <a:ln w="76200">
            <a:solidFill>
              <a:schemeClr val="tx1"/>
            </a:solidFill>
            <a:round/>
            <a:headEnd/>
            <a:tailEnd/>
          </a:ln>
        </p:spPr>
        <p:txBody>
          <a:bodyPr/>
          <a:lstStyle/>
          <a:p>
            <a:endParaRPr lang="ar-AE"/>
          </a:p>
        </p:txBody>
      </p:sp>
      <p:grpSp>
        <p:nvGrpSpPr>
          <p:cNvPr id="40966" name="Group 13"/>
          <p:cNvGrpSpPr>
            <a:grpSpLocks/>
          </p:cNvGrpSpPr>
          <p:nvPr/>
        </p:nvGrpSpPr>
        <p:grpSpPr bwMode="auto">
          <a:xfrm>
            <a:off x="898525" y="909638"/>
            <a:ext cx="8316913" cy="1101725"/>
            <a:chOff x="898525" y="909638"/>
            <a:chExt cx="8316913" cy="1101725"/>
          </a:xfrm>
        </p:grpSpPr>
        <p:sp>
          <p:nvSpPr>
            <p:cNvPr id="40972" name="Text Box 5"/>
            <p:cNvSpPr txBox="1">
              <a:spLocks noChangeArrowheads="1"/>
            </p:cNvSpPr>
            <p:nvPr/>
          </p:nvSpPr>
          <p:spPr bwMode="auto">
            <a:xfrm>
              <a:off x="3997325" y="995363"/>
              <a:ext cx="1860550" cy="1016000"/>
            </a:xfrm>
            <a:prstGeom prst="rect">
              <a:avLst/>
            </a:prstGeom>
            <a:noFill/>
            <a:ln w="9525">
              <a:noFill/>
              <a:miter lim="800000"/>
              <a:headEnd/>
              <a:tailEnd/>
            </a:ln>
          </p:spPr>
          <p:txBody>
            <a:bodyPr>
              <a:spAutoFit/>
            </a:bodyPr>
            <a:lstStyle/>
            <a:p>
              <a:pPr>
                <a:spcBef>
                  <a:spcPct val="50000"/>
                </a:spcBef>
              </a:pPr>
              <a:r>
                <a:rPr lang="en-US" sz="6000" b="1">
                  <a:solidFill>
                    <a:srgbClr val="FF3300"/>
                  </a:solidFill>
                </a:rPr>
                <a:t>- O -</a:t>
              </a:r>
            </a:p>
          </p:txBody>
        </p:sp>
        <p:sp>
          <p:nvSpPr>
            <p:cNvPr id="40973" name="Text Box 8"/>
            <p:cNvSpPr txBox="1">
              <a:spLocks noChangeArrowheads="1"/>
            </p:cNvSpPr>
            <p:nvPr/>
          </p:nvSpPr>
          <p:spPr bwMode="auto">
            <a:xfrm>
              <a:off x="898525" y="909638"/>
              <a:ext cx="3529013" cy="1006475"/>
            </a:xfrm>
            <a:prstGeom prst="rect">
              <a:avLst/>
            </a:prstGeom>
            <a:noFill/>
            <a:ln w="9525">
              <a:noFill/>
              <a:miter lim="800000"/>
              <a:headEnd/>
              <a:tailEnd/>
            </a:ln>
          </p:spPr>
          <p:txBody>
            <a:bodyPr>
              <a:spAutoFit/>
            </a:bodyPr>
            <a:lstStyle/>
            <a:p>
              <a:pPr algn="l" rtl="0">
                <a:spcBef>
                  <a:spcPct val="50000"/>
                </a:spcBef>
              </a:pPr>
              <a:r>
                <a:rPr lang="en-US" sz="6000">
                  <a:solidFill>
                    <a:schemeClr val="accent2"/>
                  </a:solidFill>
                  <a:latin typeface="Arial Black" pitchFamily="34" charset="0"/>
                </a:rPr>
                <a:t>CH</a:t>
              </a:r>
              <a:r>
                <a:rPr lang="en-US" sz="6000" baseline="-25000">
                  <a:solidFill>
                    <a:schemeClr val="accent2"/>
                  </a:solidFill>
                  <a:latin typeface="Arial Black" pitchFamily="34" charset="0"/>
                </a:rPr>
                <a:t>3</a:t>
              </a:r>
              <a:r>
                <a:rPr lang="en-US" sz="6000">
                  <a:solidFill>
                    <a:schemeClr val="accent2"/>
                  </a:solidFill>
                  <a:latin typeface="Arial Black" pitchFamily="34" charset="0"/>
                </a:rPr>
                <a:t>CH</a:t>
              </a:r>
              <a:r>
                <a:rPr lang="en-US" sz="6000" baseline="-25000">
                  <a:solidFill>
                    <a:schemeClr val="accent2"/>
                  </a:solidFill>
                  <a:latin typeface="Arial Black" pitchFamily="34" charset="0"/>
                </a:rPr>
                <a:t>2</a:t>
              </a:r>
            </a:p>
          </p:txBody>
        </p:sp>
        <p:sp>
          <p:nvSpPr>
            <p:cNvPr id="40974" name="Text Box 8"/>
            <p:cNvSpPr txBox="1">
              <a:spLocks noChangeArrowheads="1"/>
            </p:cNvSpPr>
            <p:nvPr/>
          </p:nvSpPr>
          <p:spPr bwMode="auto">
            <a:xfrm>
              <a:off x="5686425" y="922338"/>
              <a:ext cx="3529013" cy="1006475"/>
            </a:xfrm>
            <a:prstGeom prst="rect">
              <a:avLst/>
            </a:prstGeom>
            <a:noFill/>
            <a:ln w="9525">
              <a:noFill/>
              <a:miter lim="800000"/>
              <a:headEnd/>
              <a:tailEnd/>
            </a:ln>
          </p:spPr>
          <p:txBody>
            <a:bodyPr>
              <a:spAutoFit/>
            </a:bodyPr>
            <a:lstStyle/>
            <a:p>
              <a:pPr algn="l" rtl="0">
                <a:spcBef>
                  <a:spcPct val="50000"/>
                </a:spcBef>
              </a:pPr>
              <a:r>
                <a:rPr lang="en-US" sz="6000">
                  <a:solidFill>
                    <a:schemeClr val="accent2"/>
                  </a:solidFill>
                  <a:latin typeface="Arial Black" pitchFamily="34" charset="0"/>
                </a:rPr>
                <a:t>CH</a:t>
              </a:r>
              <a:r>
                <a:rPr lang="en-US" sz="6000" baseline="-25000">
                  <a:solidFill>
                    <a:schemeClr val="accent2"/>
                  </a:solidFill>
                  <a:latin typeface="Arial Black" pitchFamily="34" charset="0"/>
                </a:rPr>
                <a:t>2</a:t>
              </a:r>
              <a:r>
                <a:rPr lang="en-US" sz="6000">
                  <a:solidFill>
                    <a:schemeClr val="accent2"/>
                  </a:solidFill>
                  <a:latin typeface="Arial Black" pitchFamily="34" charset="0"/>
                </a:rPr>
                <a:t>CH</a:t>
              </a:r>
              <a:r>
                <a:rPr lang="en-US" sz="6000" baseline="-25000">
                  <a:solidFill>
                    <a:schemeClr val="accent2"/>
                  </a:solidFill>
                  <a:latin typeface="Arial Black" pitchFamily="34" charset="0"/>
                </a:rPr>
                <a:t>3</a:t>
              </a:r>
            </a:p>
          </p:txBody>
        </p:sp>
      </p:grpSp>
      <p:sp>
        <p:nvSpPr>
          <p:cNvPr id="23" name="Text Box 10"/>
          <p:cNvSpPr txBox="1">
            <a:spLocks noChangeArrowheads="1"/>
          </p:cNvSpPr>
          <p:nvPr/>
        </p:nvSpPr>
        <p:spPr bwMode="auto">
          <a:xfrm>
            <a:off x="2805113" y="5491163"/>
            <a:ext cx="4513262" cy="855662"/>
          </a:xfrm>
          <a:prstGeom prst="rect">
            <a:avLst/>
          </a:prstGeom>
          <a:solidFill>
            <a:schemeClr val="accent5">
              <a:lumMod val="20000"/>
              <a:lumOff val="80000"/>
            </a:schemeClr>
          </a:solidFill>
          <a:ln w="9525">
            <a:noFill/>
            <a:miter lim="800000"/>
            <a:headEnd/>
            <a:tailEnd/>
          </a:ln>
          <a:effectLst/>
        </p:spPr>
        <p:txBody>
          <a:bodyPr anchor="ctr"/>
          <a:lstStyle/>
          <a:p>
            <a:pPr>
              <a:spcBef>
                <a:spcPct val="50000"/>
              </a:spcBef>
              <a:defRPr/>
            </a:pPr>
            <a:r>
              <a:rPr lang="ar-SA" sz="6000" b="1" dirty="0">
                <a:solidFill>
                  <a:schemeClr val="tx2"/>
                </a:solidFill>
                <a:cs typeface="Arial" charset="0"/>
              </a:rPr>
              <a:t>  ......   </a:t>
            </a:r>
            <a:r>
              <a:rPr lang="ar-SA" sz="6000" b="1" dirty="0" err="1">
                <a:solidFill>
                  <a:schemeClr val="tx2"/>
                </a:solidFill>
                <a:cs typeface="Arial" charset="0"/>
              </a:rPr>
              <a:t>إيثر</a:t>
            </a:r>
            <a:endParaRPr lang="en-US" sz="6000" b="1" dirty="0">
              <a:solidFill>
                <a:srgbClr val="CC3300"/>
              </a:solidFill>
              <a:cs typeface="Arial" charset="0"/>
            </a:endParaRPr>
          </a:p>
        </p:txBody>
      </p:sp>
      <p:grpSp>
        <p:nvGrpSpPr>
          <p:cNvPr id="3" name="Group 12"/>
          <p:cNvGrpSpPr>
            <a:grpSpLocks/>
          </p:cNvGrpSpPr>
          <p:nvPr/>
        </p:nvGrpSpPr>
        <p:grpSpPr bwMode="auto">
          <a:xfrm>
            <a:off x="2287588" y="4195763"/>
            <a:ext cx="6816725" cy="1101725"/>
            <a:chOff x="2287588" y="4195763"/>
            <a:chExt cx="6816725" cy="1101725"/>
          </a:xfrm>
        </p:grpSpPr>
        <p:sp>
          <p:nvSpPr>
            <p:cNvPr id="40969" name="Text Box 5"/>
            <p:cNvSpPr txBox="1">
              <a:spLocks noChangeArrowheads="1"/>
            </p:cNvSpPr>
            <p:nvPr/>
          </p:nvSpPr>
          <p:spPr bwMode="auto">
            <a:xfrm>
              <a:off x="3886200" y="4281488"/>
              <a:ext cx="1860550" cy="1016000"/>
            </a:xfrm>
            <a:prstGeom prst="rect">
              <a:avLst/>
            </a:prstGeom>
            <a:noFill/>
            <a:ln w="9525">
              <a:noFill/>
              <a:miter lim="800000"/>
              <a:headEnd/>
              <a:tailEnd/>
            </a:ln>
          </p:spPr>
          <p:txBody>
            <a:bodyPr>
              <a:spAutoFit/>
            </a:bodyPr>
            <a:lstStyle/>
            <a:p>
              <a:pPr>
                <a:spcBef>
                  <a:spcPct val="50000"/>
                </a:spcBef>
              </a:pPr>
              <a:r>
                <a:rPr lang="en-US" sz="6000" b="1">
                  <a:solidFill>
                    <a:srgbClr val="FF3300"/>
                  </a:solidFill>
                </a:rPr>
                <a:t>- O -</a:t>
              </a:r>
            </a:p>
          </p:txBody>
        </p:sp>
        <p:sp>
          <p:nvSpPr>
            <p:cNvPr id="22" name="Text Box 8"/>
            <p:cNvSpPr txBox="1">
              <a:spLocks noChangeArrowheads="1"/>
            </p:cNvSpPr>
            <p:nvPr/>
          </p:nvSpPr>
          <p:spPr bwMode="auto">
            <a:xfrm>
              <a:off x="2287588" y="4195763"/>
              <a:ext cx="1927225" cy="1006475"/>
            </a:xfrm>
            <a:prstGeom prst="rect">
              <a:avLst/>
            </a:prstGeom>
            <a:noFill/>
            <a:ln w="9525">
              <a:noFill/>
              <a:miter lim="800000"/>
              <a:headEnd/>
              <a:tailEnd/>
            </a:ln>
          </p:spPr>
          <p:txBody>
            <a:bodyPr>
              <a:spAutoFit/>
            </a:bodyPr>
            <a:lstStyle/>
            <a:p>
              <a:pPr algn="l" rtl="0">
                <a:spcBef>
                  <a:spcPct val="50000"/>
                </a:spcBef>
                <a:defRPr/>
              </a:pPr>
              <a:r>
                <a:rPr lang="en-US" sz="6000" dirty="0">
                  <a:solidFill>
                    <a:schemeClr val="tx2">
                      <a:lumMod val="85000"/>
                      <a:lumOff val="15000"/>
                    </a:schemeClr>
                  </a:solidFill>
                  <a:latin typeface="Arial Black" pitchFamily="34" charset="0"/>
                  <a:cs typeface="Arial" charset="0"/>
                </a:rPr>
                <a:t>CH</a:t>
              </a:r>
              <a:r>
                <a:rPr lang="en-US" sz="6000" baseline="-25000" dirty="0">
                  <a:solidFill>
                    <a:schemeClr val="tx2">
                      <a:lumMod val="85000"/>
                      <a:lumOff val="15000"/>
                    </a:schemeClr>
                  </a:solidFill>
                  <a:latin typeface="Arial Black" pitchFamily="34" charset="0"/>
                  <a:cs typeface="Arial" charset="0"/>
                </a:rPr>
                <a:t>3</a:t>
              </a:r>
            </a:p>
          </p:txBody>
        </p:sp>
        <p:sp>
          <p:nvSpPr>
            <p:cNvPr id="40971" name="Text Box 8"/>
            <p:cNvSpPr txBox="1">
              <a:spLocks noChangeArrowheads="1"/>
            </p:cNvSpPr>
            <p:nvPr/>
          </p:nvSpPr>
          <p:spPr bwMode="auto">
            <a:xfrm>
              <a:off x="5575300" y="4208463"/>
              <a:ext cx="3529013" cy="1006475"/>
            </a:xfrm>
            <a:prstGeom prst="rect">
              <a:avLst/>
            </a:prstGeom>
            <a:noFill/>
            <a:ln w="9525">
              <a:noFill/>
              <a:miter lim="800000"/>
              <a:headEnd/>
              <a:tailEnd/>
            </a:ln>
          </p:spPr>
          <p:txBody>
            <a:bodyPr>
              <a:spAutoFit/>
            </a:bodyPr>
            <a:lstStyle/>
            <a:p>
              <a:pPr algn="l" rtl="0">
                <a:spcBef>
                  <a:spcPct val="50000"/>
                </a:spcBef>
              </a:pPr>
              <a:r>
                <a:rPr lang="en-US" sz="6000">
                  <a:solidFill>
                    <a:schemeClr val="accent2"/>
                  </a:solidFill>
                  <a:latin typeface="Arial Black" pitchFamily="34" charset="0"/>
                </a:rPr>
                <a:t>CH</a:t>
              </a:r>
              <a:r>
                <a:rPr lang="en-US" sz="6000" baseline="-25000">
                  <a:solidFill>
                    <a:schemeClr val="accent2"/>
                  </a:solidFill>
                  <a:latin typeface="Arial Black" pitchFamily="34" charset="0"/>
                </a:rPr>
                <a:t>2</a:t>
              </a:r>
              <a:r>
                <a:rPr lang="en-US" sz="6000">
                  <a:solidFill>
                    <a:schemeClr val="accent2"/>
                  </a:solidFill>
                  <a:latin typeface="Arial Black" pitchFamily="34" charset="0"/>
                </a:rPr>
                <a:t>CH</a:t>
              </a:r>
              <a:r>
                <a:rPr lang="en-US" sz="6000" baseline="-25000">
                  <a:solidFill>
                    <a:schemeClr val="accent2"/>
                  </a:solidFill>
                  <a:latin typeface="Arial Black" pitchFamily="34" charset="0"/>
                </a:rPr>
                <a:t>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1+#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23"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عنصر نائب لرقم الشريحة 1"/>
          <p:cNvSpPr>
            <a:spLocks noGrp="1"/>
          </p:cNvSpPr>
          <p:nvPr>
            <p:ph type="sldNum" sz="quarter" idx="12"/>
          </p:nvPr>
        </p:nvSpPr>
        <p:spPr>
          <a:noFill/>
        </p:spPr>
        <p:txBody>
          <a:bodyPr/>
          <a:lstStyle/>
          <a:p>
            <a:fld id="{74AC55AC-6AA9-4CFE-9DBD-7F40A4493DA8}" type="slidenum">
              <a:rPr lang="ar-SA" smtClean="0"/>
              <a:pPr/>
              <a:t>44</a:t>
            </a:fld>
            <a:endParaRPr lang="en-US" smtClean="0"/>
          </a:p>
        </p:txBody>
      </p:sp>
      <p:sp>
        <p:nvSpPr>
          <p:cNvPr id="5" name="Text Box 10"/>
          <p:cNvSpPr txBox="1">
            <a:spLocks noChangeArrowheads="1"/>
          </p:cNvSpPr>
          <p:nvPr/>
        </p:nvSpPr>
        <p:spPr bwMode="auto">
          <a:xfrm>
            <a:off x="2916238" y="2205038"/>
            <a:ext cx="4513262" cy="855662"/>
          </a:xfrm>
          <a:prstGeom prst="rect">
            <a:avLst/>
          </a:prstGeom>
          <a:solidFill>
            <a:schemeClr val="accent5">
              <a:lumMod val="20000"/>
              <a:lumOff val="80000"/>
            </a:schemeClr>
          </a:solidFill>
          <a:ln w="9525">
            <a:noFill/>
            <a:miter lim="800000"/>
            <a:headEnd/>
            <a:tailEnd/>
          </a:ln>
          <a:effectLst/>
        </p:spPr>
        <p:txBody>
          <a:bodyPr anchor="ctr"/>
          <a:lstStyle/>
          <a:p>
            <a:pPr>
              <a:spcBef>
                <a:spcPct val="50000"/>
              </a:spcBef>
              <a:defRPr/>
            </a:pPr>
            <a:r>
              <a:rPr lang="ar-SA" sz="6000" b="1" dirty="0">
                <a:solidFill>
                  <a:schemeClr val="tx2"/>
                </a:solidFill>
                <a:cs typeface="Arial" charset="0"/>
              </a:rPr>
              <a:t>  ......   </a:t>
            </a:r>
            <a:endParaRPr lang="en-US" sz="6000" b="1" dirty="0">
              <a:solidFill>
                <a:srgbClr val="CC3300"/>
              </a:solidFill>
              <a:cs typeface="Arial" charset="0"/>
            </a:endParaRPr>
          </a:p>
        </p:txBody>
      </p:sp>
      <p:sp>
        <p:nvSpPr>
          <p:cNvPr id="41988" name="Line 18"/>
          <p:cNvSpPr>
            <a:spLocks noChangeShapeType="1"/>
          </p:cNvSpPr>
          <p:nvPr/>
        </p:nvSpPr>
        <p:spPr bwMode="auto">
          <a:xfrm flipH="1">
            <a:off x="611188" y="3429000"/>
            <a:ext cx="7777162" cy="0"/>
          </a:xfrm>
          <a:prstGeom prst="line">
            <a:avLst/>
          </a:prstGeom>
          <a:noFill/>
          <a:ln w="76200">
            <a:solidFill>
              <a:schemeClr val="tx1"/>
            </a:solidFill>
            <a:round/>
            <a:headEnd/>
            <a:tailEnd/>
          </a:ln>
        </p:spPr>
        <p:txBody>
          <a:bodyPr/>
          <a:lstStyle/>
          <a:p>
            <a:endParaRPr lang="ar-AE"/>
          </a:p>
        </p:txBody>
      </p:sp>
      <p:grpSp>
        <p:nvGrpSpPr>
          <p:cNvPr id="41989" name="Group 12"/>
          <p:cNvGrpSpPr>
            <a:grpSpLocks/>
          </p:cNvGrpSpPr>
          <p:nvPr/>
        </p:nvGrpSpPr>
        <p:grpSpPr bwMode="auto">
          <a:xfrm>
            <a:off x="0" y="763588"/>
            <a:ext cx="9644063" cy="1081087"/>
            <a:chOff x="0" y="857250"/>
            <a:chExt cx="9644063" cy="1081088"/>
          </a:xfrm>
        </p:grpSpPr>
        <p:sp>
          <p:nvSpPr>
            <p:cNvPr id="41995" name="Text Box 5"/>
            <p:cNvSpPr txBox="1">
              <a:spLocks noChangeArrowheads="1"/>
            </p:cNvSpPr>
            <p:nvPr/>
          </p:nvSpPr>
          <p:spPr bwMode="auto">
            <a:xfrm>
              <a:off x="2714625" y="857250"/>
              <a:ext cx="1860550" cy="1016000"/>
            </a:xfrm>
            <a:prstGeom prst="rect">
              <a:avLst/>
            </a:prstGeom>
            <a:noFill/>
            <a:ln w="9525">
              <a:noFill/>
              <a:miter lim="800000"/>
              <a:headEnd/>
              <a:tailEnd/>
            </a:ln>
          </p:spPr>
          <p:txBody>
            <a:bodyPr>
              <a:spAutoFit/>
            </a:bodyPr>
            <a:lstStyle/>
            <a:p>
              <a:pPr>
                <a:spcBef>
                  <a:spcPct val="50000"/>
                </a:spcBef>
              </a:pPr>
              <a:r>
                <a:rPr lang="en-US" sz="6000" b="1">
                  <a:solidFill>
                    <a:srgbClr val="FF3300"/>
                  </a:solidFill>
                </a:rPr>
                <a:t>- O -</a:t>
              </a:r>
            </a:p>
          </p:txBody>
        </p:sp>
        <p:sp>
          <p:nvSpPr>
            <p:cNvPr id="41996" name="Text Box 8"/>
            <p:cNvSpPr txBox="1">
              <a:spLocks noChangeArrowheads="1"/>
            </p:cNvSpPr>
            <p:nvPr/>
          </p:nvSpPr>
          <p:spPr bwMode="auto">
            <a:xfrm>
              <a:off x="0" y="909638"/>
              <a:ext cx="3529013" cy="1006475"/>
            </a:xfrm>
            <a:prstGeom prst="rect">
              <a:avLst/>
            </a:prstGeom>
            <a:noFill/>
            <a:ln w="9525">
              <a:noFill/>
              <a:miter lim="800000"/>
              <a:headEnd/>
              <a:tailEnd/>
            </a:ln>
          </p:spPr>
          <p:txBody>
            <a:bodyPr>
              <a:spAutoFit/>
            </a:bodyPr>
            <a:lstStyle/>
            <a:p>
              <a:pPr algn="l" rtl="0">
                <a:spcBef>
                  <a:spcPct val="50000"/>
                </a:spcBef>
              </a:pPr>
              <a:r>
                <a:rPr lang="en-US" sz="6000">
                  <a:solidFill>
                    <a:schemeClr val="accent2"/>
                  </a:solidFill>
                  <a:latin typeface="Arial Black" pitchFamily="34" charset="0"/>
                </a:rPr>
                <a:t>CH</a:t>
              </a:r>
              <a:r>
                <a:rPr lang="en-US" sz="6000" baseline="-25000">
                  <a:solidFill>
                    <a:schemeClr val="accent2"/>
                  </a:solidFill>
                  <a:latin typeface="Arial Black" pitchFamily="34" charset="0"/>
                </a:rPr>
                <a:t>3</a:t>
              </a:r>
              <a:r>
                <a:rPr lang="en-US" sz="6000">
                  <a:solidFill>
                    <a:schemeClr val="accent2"/>
                  </a:solidFill>
                  <a:latin typeface="Arial Black" pitchFamily="34" charset="0"/>
                </a:rPr>
                <a:t>CH</a:t>
              </a:r>
              <a:r>
                <a:rPr lang="en-US" sz="6000" baseline="-25000">
                  <a:solidFill>
                    <a:schemeClr val="accent2"/>
                  </a:solidFill>
                  <a:latin typeface="Arial Black" pitchFamily="34" charset="0"/>
                </a:rPr>
                <a:t>2</a:t>
              </a:r>
            </a:p>
          </p:txBody>
        </p:sp>
        <p:sp>
          <p:nvSpPr>
            <p:cNvPr id="41997" name="Text Box 8"/>
            <p:cNvSpPr txBox="1">
              <a:spLocks noChangeArrowheads="1"/>
            </p:cNvSpPr>
            <p:nvPr/>
          </p:nvSpPr>
          <p:spPr bwMode="auto">
            <a:xfrm>
              <a:off x="4429125" y="922338"/>
              <a:ext cx="5214938" cy="1016000"/>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CH</a:t>
              </a:r>
              <a:r>
                <a:rPr lang="en-US" sz="6000" baseline="-25000">
                  <a:latin typeface="Arial Black" pitchFamily="34" charset="0"/>
                </a:rPr>
                <a:t>2</a:t>
              </a:r>
              <a:r>
                <a:rPr lang="en-US" sz="6000">
                  <a:latin typeface="Arial Black" pitchFamily="34" charset="0"/>
                </a:rPr>
                <a:t>CH</a:t>
              </a:r>
              <a:r>
                <a:rPr lang="en-US" sz="6000" baseline="-25000">
                  <a:latin typeface="Arial Black" pitchFamily="34" charset="0"/>
                </a:rPr>
                <a:t>2</a:t>
              </a:r>
              <a:r>
                <a:rPr lang="en-US" sz="6000">
                  <a:latin typeface="Arial Black" pitchFamily="34" charset="0"/>
                </a:rPr>
                <a:t>CH</a:t>
              </a:r>
              <a:r>
                <a:rPr lang="en-US" sz="6000" baseline="-25000">
                  <a:latin typeface="Arial Black" pitchFamily="34" charset="0"/>
                </a:rPr>
                <a:t>3</a:t>
              </a:r>
            </a:p>
          </p:txBody>
        </p:sp>
      </p:grpSp>
      <p:grpSp>
        <p:nvGrpSpPr>
          <p:cNvPr id="3" name="Group 13"/>
          <p:cNvGrpSpPr>
            <a:grpSpLocks/>
          </p:cNvGrpSpPr>
          <p:nvPr/>
        </p:nvGrpSpPr>
        <p:grpSpPr bwMode="auto">
          <a:xfrm>
            <a:off x="3690938" y="3748088"/>
            <a:ext cx="4425950" cy="1685925"/>
            <a:chOff x="3690938" y="3748088"/>
            <a:chExt cx="4425950" cy="1685925"/>
          </a:xfrm>
        </p:grpSpPr>
        <p:sp>
          <p:nvSpPr>
            <p:cNvPr id="41992" name="AutoShape 9"/>
            <p:cNvSpPr>
              <a:spLocks noChangeArrowheads="1"/>
            </p:cNvSpPr>
            <p:nvPr/>
          </p:nvSpPr>
          <p:spPr bwMode="auto">
            <a:xfrm rot="-150149">
              <a:off x="3690938" y="3789363"/>
              <a:ext cx="1493837" cy="1644650"/>
            </a:xfrm>
            <a:prstGeom prst="pentagon">
              <a:avLst/>
            </a:prstGeom>
            <a:solidFill>
              <a:srgbClr val="FFFFFF"/>
            </a:solidFill>
            <a:ln w="63500">
              <a:solidFill>
                <a:srgbClr val="000000"/>
              </a:solidFill>
              <a:miter lim="800000"/>
              <a:headEnd/>
              <a:tailEnd/>
            </a:ln>
          </p:spPr>
          <p:txBody>
            <a:bodyPr/>
            <a:lstStyle/>
            <a:p>
              <a:endParaRPr lang="en-US" sz="7200"/>
            </a:p>
          </p:txBody>
        </p:sp>
        <p:sp>
          <p:nvSpPr>
            <p:cNvPr id="41993" name="Text Box 5"/>
            <p:cNvSpPr txBox="1">
              <a:spLocks noChangeArrowheads="1"/>
            </p:cNvSpPr>
            <p:nvPr/>
          </p:nvSpPr>
          <p:spPr bwMode="auto">
            <a:xfrm>
              <a:off x="4872038" y="3781425"/>
              <a:ext cx="1860550" cy="1016000"/>
            </a:xfrm>
            <a:prstGeom prst="rect">
              <a:avLst/>
            </a:prstGeom>
            <a:noFill/>
            <a:ln w="9525">
              <a:noFill/>
              <a:miter lim="800000"/>
              <a:headEnd/>
              <a:tailEnd/>
            </a:ln>
          </p:spPr>
          <p:txBody>
            <a:bodyPr>
              <a:spAutoFit/>
            </a:bodyPr>
            <a:lstStyle/>
            <a:p>
              <a:pPr>
                <a:spcBef>
                  <a:spcPct val="50000"/>
                </a:spcBef>
              </a:pPr>
              <a:r>
                <a:rPr lang="en-US" sz="6000" b="1">
                  <a:solidFill>
                    <a:srgbClr val="FF3300"/>
                  </a:solidFill>
                </a:rPr>
                <a:t>- O -</a:t>
              </a:r>
            </a:p>
          </p:txBody>
        </p:sp>
        <p:sp>
          <p:nvSpPr>
            <p:cNvPr id="41994" name="AutoShape 9"/>
            <p:cNvSpPr>
              <a:spLocks noChangeArrowheads="1"/>
            </p:cNvSpPr>
            <p:nvPr/>
          </p:nvSpPr>
          <p:spPr bwMode="auto">
            <a:xfrm rot="-150149">
              <a:off x="6623050" y="3748088"/>
              <a:ext cx="1493838" cy="1644650"/>
            </a:xfrm>
            <a:prstGeom prst="pentagon">
              <a:avLst/>
            </a:prstGeom>
            <a:solidFill>
              <a:srgbClr val="FFFFFF"/>
            </a:solidFill>
            <a:ln w="63500">
              <a:solidFill>
                <a:srgbClr val="000000"/>
              </a:solidFill>
              <a:miter lim="800000"/>
              <a:headEnd/>
              <a:tailEnd/>
            </a:ln>
          </p:spPr>
          <p:txBody>
            <a:bodyPr/>
            <a:lstStyle/>
            <a:p>
              <a:endParaRPr lang="en-US" sz="7200"/>
            </a:p>
          </p:txBody>
        </p:sp>
      </p:grpSp>
      <p:sp>
        <p:nvSpPr>
          <p:cNvPr id="12" name="Text Box 10"/>
          <p:cNvSpPr txBox="1">
            <a:spLocks noChangeArrowheads="1"/>
          </p:cNvSpPr>
          <p:nvPr/>
        </p:nvSpPr>
        <p:spPr bwMode="auto">
          <a:xfrm>
            <a:off x="107950" y="5589588"/>
            <a:ext cx="4535488" cy="647700"/>
          </a:xfrm>
          <a:prstGeom prst="rect">
            <a:avLst/>
          </a:prstGeom>
          <a:solidFill>
            <a:schemeClr val="accent5">
              <a:lumMod val="20000"/>
              <a:lumOff val="80000"/>
            </a:schemeClr>
          </a:solidFill>
          <a:ln w="9525">
            <a:noFill/>
            <a:miter lim="800000"/>
            <a:headEnd/>
            <a:tailEnd/>
          </a:ln>
          <a:effectLst/>
        </p:spPr>
        <p:txBody>
          <a:bodyPr anchor="ctr"/>
          <a:lstStyle/>
          <a:p>
            <a:pPr>
              <a:spcBef>
                <a:spcPct val="50000"/>
              </a:spcBef>
              <a:defRPr/>
            </a:pPr>
            <a:r>
              <a:rPr lang="ar-SA" sz="6000" b="1" dirty="0">
                <a:solidFill>
                  <a:schemeClr val="tx2"/>
                </a:solidFill>
                <a:cs typeface="Arial" charset="0"/>
              </a:rPr>
              <a:t>  ......</a:t>
            </a:r>
            <a:r>
              <a:rPr lang="ar-AE" sz="6000" b="1" dirty="0">
                <a:solidFill>
                  <a:schemeClr val="tx2"/>
                </a:solidFill>
                <a:cs typeface="Arial" charset="0"/>
              </a:rPr>
              <a:t>........</a:t>
            </a:r>
            <a:r>
              <a:rPr lang="ar-SA" sz="6000" b="1" dirty="0">
                <a:solidFill>
                  <a:schemeClr val="tx2"/>
                </a:solidFill>
                <a:cs typeface="Arial" charset="0"/>
              </a:rPr>
              <a:t>   </a:t>
            </a:r>
            <a:endParaRPr lang="en-US" sz="6000" b="1" dirty="0">
              <a:solidFill>
                <a:srgbClr val="CC33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12"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2"/>
          </p:nvPr>
        </p:nvSpPr>
        <p:spPr>
          <a:noFill/>
        </p:spPr>
        <p:txBody>
          <a:bodyPr/>
          <a:lstStyle/>
          <a:p>
            <a:fld id="{B7C88F51-F1EB-4820-9D2E-389994C0F3A3}" type="slidenum">
              <a:rPr lang="ar-SA" smtClean="0"/>
              <a:pPr/>
              <a:t>45</a:t>
            </a:fld>
            <a:endParaRPr lang="en-US" smtClean="0"/>
          </a:p>
        </p:txBody>
      </p:sp>
      <p:sp>
        <p:nvSpPr>
          <p:cNvPr id="43011" name="Text Box 2"/>
          <p:cNvSpPr txBox="1">
            <a:spLocks noChangeArrowheads="1"/>
          </p:cNvSpPr>
          <p:nvPr/>
        </p:nvSpPr>
        <p:spPr bwMode="auto">
          <a:xfrm>
            <a:off x="4859338" y="333375"/>
            <a:ext cx="4113212" cy="707886"/>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ar-AE" sz="4000" b="1" spc="50">
                <a:ln w="11430"/>
                <a:solidFill>
                  <a:srgbClr val="FF0000"/>
                </a:solidFill>
                <a:effectLst>
                  <a:outerShdw blurRad="76200" dist="50800" dir="5400000" algn="tl" rotWithShape="0">
                    <a:srgbClr val="000000">
                      <a:alpha val="65000"/>
                    </a:srgbClr>
                  </a:outerShdw>
                </a:effectLst>
              </a:rPr>
              <a:t>اكتب صيغة كل من :</a:t>
            </a:r>
            <a:endParaRPr lang="en-US" sz="4000" b="1" spc="50">
              <a:ln w="11430"/>
              <a:solidFill>
                <a:srgbClr val="FF0000"/>
              </a:solidFill>
              <a:effectLst>
                <a:outerShdw blurRad="76200" dist="50800" dir="5400000" algn="tl" rotWithShape="0">
                  <a:srgbClr val="000000">
                    <a:alpha val="65000"/>
                  </a:srgbClr>
                </a:outerShdw>
              </a:effectLst>
            </a:endParaRPr>
          </a:p>
        </p:txBody>
      </p:sp>
      <p:sp>
        <p:nvSpPr>
          <p:cNvPr id="4" name="Text Box 2"/>
          <p:cNvSpPr txBox="1">
            <a:spLocks noChangeArrowheads="1"/>
          </p:cNvSpPr>
          <p:nvPr/>
        </p:nvSpPr>
        <p:spPr bwMode="auto">
          <a:xfrm>
            <a:off x="5795963" y="1628775"/>
            <a:ext cx="3213100" cy="568325"/>
          </a:xfrm>
          <a:prstGeom prst="rect">
            <a:avLst/>
          </a:prstGeom>
          <a:noFill/>
          <a:ln w="9525">
            <a:noFill/>
            <a:miter lim="800000"/>
            <a:headEnd/>
            <a:tailEnd/>
          </a:ln>
        </p:spPr>
        <p:txBody>
          <a:bodyPr anchor="ctr"/>
          <a:lstStyle/>
          <a:p>
            <a:pPr>
              <a:spcBef>
                <a:spcPct val="50000"/>
              </a:spcBef>
            </a:pPr>
            <a:r>
              <a:rPr lang="ar-AE" sz="4400" b="1" dirty="0" err="1"/>
              <a:t>إيثيل</a:t>
            </a:r>
            <a:r>
              <a:rPr lang="ar-AE" sz="4400" b="1" dirty="0"/>
              <a:t> </a:t>
            </a:r>
            <a:r>
              <a:rPr lang="ar-AE" sz="4400" b="1" dirty="0" err="1"/>
              <a:t>بروبيل</a:t>
            </a:r>
            <a:r>
              <a:rPr lang="ar-AE" sz="4400" b="1" dirty="0"/>
              <a:t> </a:t>
            </a:r>
            <a:r>
              <a:rPr lang="ar-AE" sz="4400" b="1" dirty="0" err="1"/>
              <a:t>إيثر</a:t>
            </a:r>
            <a:endParaRPr lang="en-US" sz="4400" b="1" dirty="0">
              <a:solidFill>
                <a:srgbClr val="FF0000"/>
              </a:solidFill>
            </a:endParaRPr>
          </a:p>
        </p:txBody>
      </p:sp>
      <p:sp>
        <p:nvSpPr>
          <p:cNvPr id="5" name="Text Box 2"/>
          <p:cNvSpPr txBox="1">
            <a:spLocks noChangeArrowheads="1"/>
          </p:cNvSpPr>
          <p:nvPr/>
        </p:nvSpPr>
        <p:spPr bwMode="auto">
          <a:xfrm>
            <a:off x="250825" y="1484313"/>
            <a:ext cx="4437063" cy="576262"/>
          </a:xfrm>
          <a:prstGeom prst="rect">
            <a:avLst/>
          </a:prstGeom>
          <a:noFill/>
          <a:ln w="9525">
            <a:noFill/>
            <a:miter lim="800000"/>
            <a:headEnd/>
            <a:tailEnd/>
          </a:ln>
        </p:spPr>
        <p:txBody>
          <a:bodyPr anchor="ctr"/>
          <a:lstStyle/>
          <a:p>
            <a:pPr>
              <a:spcBef>
                <a:spcPct val="50000"/>
              </a:spcBef>
            </a:pPr>
            <a:r>
              <a:rPr lang="ar-AE" sz="4400" b="1" dirty="0">
                <a:solidFill>
                  <a:srgbClr val="FF0000"/>
                </a:solidFill>
              </a:rPr>
              <a:t>ثنائي </a:t>
            </a:r>
            <a:r>
              <a:rPr lang="ar-AE" sz="4400" b="1" dirty="0" err="1">
                <a:solidFill>
                  <a:srgbClr val="FF0000"/>
                </a:solidFill>
              </a:rPr>
              <a:t>هكسيل</a:t>
            </a:r>
            <a:r>
              <a:rPr lang="ar-AE" sz="4400" b="1" dirty="0">
                <a:solidFill>
                  <a:srgbClr val="FF0000"/>
                </a:solidFill>
              </a:rPr>
              <a:t> حلقي </a:t>
            </a:r>
            <a:r>
              <a:rPr lang="ar-AE" sz="4400" b="1" dirty="0" err="1">
                <a:solidFill>
                  <a:srgbClr val="FF0000"/>
                </a:solidFill>
              </a:rPr>
              <a:t>إيثر</a:t>
            </a:r>
            <a:endParaRPr lang="en-US" sz="4400" b="1" dirty="0">
              <a:solidFill>
                <a:srgbClr val="FF0000"/>
              </a:solidFill>
            </a:endParaRPr>
          </a:p>
        </p:txBody>
      </p:sp>
      <p:sp>
        <p:nvSpPr>
          <p:cNvPr id="6" name="Text Box 2"/>
          <p:cNvSpPr txBox="1">
            <a:spLocks noChangeArrowheads="1"/>
          </p:cNvSpPr>
          <p:nvPr/>
        </p:nvSpPr>
        <p:spPr bwMode="auto">
          <a:xfrm>
            <a:off x="5364163" y="4005263"/>
            <a:ext cx="3644900" cy="568325"/>
          </a:xfrm>
          <a:prstGeom prst="rect">
            <a:avLst/>
          </a:prstGeom>
          <a:noFill/>
          <a:ln w="9525">
            <a:noFill/>
            <a:miter lim="800000"/>
            <a:headEnd/>
            <a:tailEnd/>
          </a:ln>
        </p:spPr>
        <p:txBody>
          <a:bodyPr anchor="ctr"/>
          <a:lstStyle/>
          <a:p>
            <a:pPr>
              <a:spcBef>
                <a:spcPct val="50000"/>
              </a:spcBef>
            </a:pPr>
            <a:r>
              <a:rPr lang="ar-AE" sz="4400" b="1" dirty="0" err="1"/>
              <a:t>بيوتيل</a:t>
            </a:r>
            <a:r>
              <a:rPr lang="ar-AE" sz="4400" b="1" dirty="0"/>
              <a:t> </a:t>
            </a:r>
            <a:r>
              <a:rPr lang="ar-AE" sz="4400" b="1" dirty="0" err="1"/>
              <a:t>ميثيل</a:t>
            </a:r>
            <a:r>
              <a:rPr lang="ar-AE" sz="4400" b="1" dirty="0"/>
              <a:t> </a:t>
            </a:r>
            <a:r>
              <a:rPr lang="ar-AE" sz="4400" b="1" dirty="0" err="1"/>
              <a:t>إيثر</a:t>
            </a:r>
            <a:endParaRPr lang="en-US" sz="4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1"/>
          <p:cNvSpPr>
            <a:spLocks noGrp="1"/>
          </p:cNvSpPr>
          <p:nvPr>
            <p:ph type="sldNum" sz="quarter" idx="12"/>
          </p:nvPr>
        </p:nvSpPr>
        <p:spPr>
          <a:noFill/>
        </p:spPr>
        <p:txBody>
          <a:bodyPr/>
          <a:lstStyle/>
          <a:p>
            <a:fld id="{21FDA64D-756D-415F-8455-C41FD7DD527B}" type="slidenum">
              <a:rPr lang="ar-SA" smtClean="0"/>
              <a:pPr/>
              <a:t>46</a:t>
            </a:fld>
            <a:endParaRPr lang="en-US" smtClean="0"/>
          </a:p>
        </p:txBody>
      </p:sp>
      <p:sp>
        <p:nvSpPr>
          <p:cNvPr id="44035" name="Text Box 2"/>
          <p:cNvSpPr txBox="1">
            <a:spLocks noChangeArrowheads="1"/>
          </p:cNvSpPr>
          <p:nvPr/>
        </p:nvSpPr>
        <p:spPr bwMode="auto">
          <a:xfrm>
            <a:off x="1187450" y="260350"/>
            <a:ext cx="7388225" cy="707886"/>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ar-AE" sz="4000" b="1" spc="50">
                <a:ln w="11430"/>
                <a:solidFill>
                  <a:srgbClr val="FF0000"/>
                </a:solidFill>
                <a:effectLst>
                  <a:outerShdw blurRad="76200" dist="50800" dir="5400000" algn="tl" rotWithShape="0">
                    <a:srgbClr val="000000">
                      <a:alpha val="65000"/>
                    </a:srgbClr>
                  </a:outerShdw>
                </a:effectLst>
              </a:rPr>
              <a:t>خصائص الإيثرات واستخداماتها</a:t>
            </a:r>
            <a:endParaRPr lang="en-US" sz="4000" b="1" spc="50">
              <a:ln w="11430"/>
              <a:solidFill>
                <a:srgbClr val="FF0000"/>
              </a:solidFill>
              <a:effectLst>
                <a:outerShdw blurRad="76200" dist="50800" dir="5400000" algn="tl" rotWithShape="0">
                  <a:srgbClr val="000000">
                    <a:alpha val="65000"/>
                  </a:srgbClr>
                </a:outerShdw>
              </a:effectLst>
            </a:endParaRPr>
          </a:p>
        </p:txBody>
      </p:sp>
      <p:sp>
        <p:nvSpPr>
          <p:cNvPr id="9" name="Text Box 2"/>
          <p:cNvSpPr txBox="1">
            <a:spLocks noChangeArrowheads="1"/>
          </p:cNvSpPr>
          <p:nvPr/>
        </p:nvSpPr>
        <p:spPr bwMode="auto">
          <a:xfrm>
            <a:off x="0" y="1052513"/>
            <a:ext cx="8972550" cy="936625"/>
          </a:xfrm>
          <a:prstGeom prst="rect">
            <a:avLst/>
          </a:prstGeom>
          <a:blipFill>
            <a:blip r:embed="rId4" cstate="print"/>
            <a:stretch>
              <a:fillRect/>
            </a:stretch>
          </a:blipFill>
          <a:ln w="9525">
            <a:noFill/>
            <a:miter lim="800000"/>
            <a:headEnd/>
            <a:tailEnd/>
          </a:ln>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spcBef>
                <a:spcPct val="50000"/>
              </a:spcBef>
            </a:pPr>
            <a:r>
              <a:rPr lang="en-US" sz="3600" b="1">
                <a:ln w="11430"/>
                <a:solidFill>
                  <a:srgbClr val="003366"/>
                </a:solidFill>
              </a:rPr>
              <a:t>1</a:t>
            </a:r>
            <a:r>
              <a:rPr lang="ar-AE" sz="3600" b="1">
                <a:ln w="11430"/>
                <a:solidFill>
                  <a:srgbClr val="003366"/>
                </a:solidFill>
              </a:rPr>
              <a:t> ـ تتشابة ذوبانية الكحولات والإيثرات في الماء</a:t>
            </a:r>
          </a:p>
        </p:txBody>
      </p:sp>
      <p:sp>
        <p:nvSpPr>
          <p:cNvPr id="10" name="Text Box 2"/>
          <p:cNvSpPr txBox="1">
            <a:spLocks noChangeArrowheads="1"/>
          </p:cNvSpPr>
          <p:nvPr/>
        </p:nvSpPr>
        <p:spPr bwMode="auto">
          <a:xfrm>
            <a:off x="0" y="2132856"/>
            <a:ext cx="8972550" cy="1944613"/>
          </a:xfrm>
          <a:prstGeom prst="rect">
            <a:avLst/>
          </a:prstGeom>
          <a:blipFill>
            <a:blip r:embed="rId4" cstate="print"/>
            <a:stretch>
              <a:fillRect/>
            </a:stretch>
          </a:blipFill>
          <a:ln w="9525">
            <a:noFill/>
            <a:miter lim="800000"/>
            <a:headEnd/>
            <a:tailEnd/>
          </a:ln>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spcBef>
                <a:spcPts val="0"/>
              </a:spcBef>
            </a:pPr>
            <a:r>
              <a:rPr lang="en-US" sz="3600" b="1" dirty="0">
                <a:ln w="11430"/>
                <a:solidFill>
                  <a:srgbClr val="003366"/>
                </a:solidFill>
              </a:rPr>
              <a:t>2</a:t>
            </a:r>
            <a:r>
              <a:rPr lang="ar-AE" sz="3600" b="1" dirty="0">
                <a:ln w="11430"/>
                <a:solidFill>
                  <a:srgbClr val="003366"/>
                </a:solidFill>
              </a:rPr>
              <a:t> ـ درجة غليان </a:t>
            </a:r>
            <a:r>
              <a:rPr lang="ar-AE" sz="3600" b="1" dirty="0" err="1">
                <a:ln w="11430"/>
                <a:solidFill>
                  <a:srgbClr val="003366"/>
                </a:solidFill>
              </a:rPr>
              <a:t>الإيثر</a:t>
            </a:r>
            <a:r>
              <a:rPr lang="ar-AE" sz="3600" b="1" dirty="0">
                <a:ln w="11430"/>
                <a:solidFill>
                  <a:srgbClr val="003366"/>
                </a:solidFill>
              </a:rPr>
              <a:t> أقل مقارنة بالكحول المساوي في الكتلة المولية  ومساوية تقريبا </a:t>
            </a:r>
            <a:r>
              <a:rPr lang="ar-AE" sz="3600" b="1" dirty="0" err="1" smtClean="0">
                <a:ln w="11430"/>
                <a:solidFill>
                  <a:srgbClr val="003366"/>
                </a:solidFill>
              </a:rPr>
              <a:t>للألكان</a:t>
            </a:r>
            <a:endParaRPr lang="ar-AE" sz="3600" b="1" dirty="0" smtClean="0">
              <a:ln w="11430"/>
              <a:solidFill>
                <a:srgbClr val="003366"/>
              </a:solidFill>
            </a:endParaRPr>
          </a:p>
          <a:p>
            <a:pPr eaLnBrk="0" hangingPunct="0">
              <a:spcBef>
                <a:spcPts val="0"/>
              </a:spcBef>
            </a:pPr>
            <a:r>
              <a:rPr lang="ar-AE" sz="3600" b="1" dirty="0" smtClean="0">
                <a:ln w="11430"/>
                <a:solidFill>
                  <a:srgbClr val="003366"/>
                </a:solidFill>
              </a:rPr>
              <a:t> </a:t>
            </a:r>
            <a:r>
              <a:rPr lang="ar-AE" sz="3600" b="1" dirty="0">
                <a:ln w="11430"/>
                <a:solidFill>
                  <a:srgbClr val="003366"/>
                </a:solidFill>
              </a:rPr>
              <a:t>( أكبر قليلا من </a:t>
            </a:r>
            <a:r>
              <a:rPr lang="ar-AE" sz="3600" b="1" dirty="0" err="1">
                <a:ln w="11430"/>
                <a:solidFill>
                  <a:srgbClr val="003366"/>
                </a:solidFill>
              </a:rPr>
              <a:t>الالكان</a:t>
            </a:r>
            <a:r>
              <a:rPr lang="ar-AE" sz="3600" b="1" dirty="0">
                <a:ln w="11430"/>
                <a:solidFill>
                  <a:srgbClr val="003366"/>
                </a:solidFill>
              </a:rPr>
              <a:t> المساوي في عدد </a:t>
            </a:r>
            <a:r>
              <a:rPr lang="ar-AE" sz="3600" b="1" dirty="0" err="1">
                <a:ln w="11430"/>
                <a:solidFill>
                  <a:srgbClr val="003366"/>
                </a:solidFill>
              </a:rPr>
              <a:t>ذرات</a:t>
            </a:r>
            <a:r>
              <a:rPr lang="ar-AE" sz="3600" b="1" dirty="0">
                <a:ln w="11430"/>
                <a:solidFill>
                  <a:srgbClr val="003366"/>
                </a:solidFill>
              </a:rPr>
              <a:t> الكربون</a:t>
            </a:r>
            <a:r>
              <a:rPr lang="ar-AE" sz="3600" b="1" dirty="0" err="1">
                <a:ln w="11430"/>
                <a:solidFill>
                  <a:srgbClr val="003366"/>
                </a:solidFill>
              </a:rPr>
              <a:t>)</a:t>
            </a:r>
            <a:endParaRPr lang="en-US" sz="3600" b="1" dirty="0">
              <a:ln w="11430"/>
              <a:solidFill>
                <a:srgbClr val="003366"/>
              </a:solidFill>
            </a:endParaRPr>
          </a:p>
        </p:txBody>
      </p:sp>
      <p:sp>
        <p:nvSpPr>
          <p:cNvPr id="11" name="Text Box 2"/>
          <p:cNvSpPr txBox="1">
            <a:spLocks noChangeArrowheads="1"/>
          </p:cNvSpPr>
          <p:nvPr/>
        </p:nvSpPr>
        <p:spPr bwMode="auto">
          <a:xfrm>
            <a:off x="2051720" y="4509120"/>
            <a:ext cx="6697662" cy="576262"/>
          </a:xfrm>
          <a:prstGeom prst="rect">
            <a:avLst/>
          </a:prstGeom>
          <a:blipFill>
            <a:blip r:embed="rId4" cstate="print"/>
            <a:stretch>
              <a:fillRect/>
            </a:stretch>
          </a:blipFill>
          <a:ln w="9525">
            <a:noFill/>
            <a:miter lim="800000"/>
            <a:headEnd/>
            <a:tailEnd/>
          </a:ln>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spcBef>
                <a:spcPct val="50000"/>
              </a:spcBef>
            </a:pPr>
            <a:r>
              <a:rPr lang="en-US" sz="3600" b="1" dirty="0">
                <a:ln w="11430"/>
                <a:solidFill>
                  <a:srgbClr val="003366"/>
                </a:solidFill>
              </a:rPr>
              <a:t>3</a:t>
            </a:r>
            <a:r>
              <a:rPr lang="ar-AE" sz="3600" b="1" dirty="0">
                <a:ln w="11430"/>
                <a:solidFill>
                  <a:srgbClr val="003366"/>
                </a:solidFill>
              </a:rPr>
              <a:t> ـ </a:t>
            </a:r>
            <a:r>
              <a:rPr lang="ar-AE" sz="3600" b="1" dirty="0" err="1">
                <a:ln w="11430"/>
                <a:solidFill>
                  <a:srgbClr val="003366"/>
                </a:solidFill>
              </a:rPr>
              <a:t>الإيثرات</a:t>
            </a:r>
            <a:r>
              <a:rPr lang="ar-AE" sz="3600" b="1" dirty="0">
                <a:ln w="11430"/>
                <a:solidFill>
                  <a:srgbClr val="003366"/>
                </a:solidFill>
              </a:rPr>
              <a:t> لا تكون مركبات نشطة</a:t>
            </a:r>
            <a:endParaRPr lang="en-US" sz="3600" b="1" dirty="0">
              <a:ln w="11430"/>
              <a:solidFill>
                <a:srgbClr val="0033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autoUpdateAnimBg="0"/>
      <p:bldP spid="11"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2"/>
          </p:nvPr>
        </p:nvSpPr>
        <p:spPr>
          <a:noFill/>
        </p:spPr>
        <p:txBody>
          <a:bodyPr/>
          <a:lstStyle/>
          <a:p>
            <a:fld id="{F704EB04-97EB-4C75-A290-19BA1ECCFDB5}" type="slidenum">
              <a:rPr lang="ar-SA" smtClean="0"/>
              <a:pPr/>
              <a:t>47</a:t>
            </a:fld>
            <a:endParaRPr lang="en-US" smtClean="0"/>
          </a:p>
        </p:txBody>
      </p:sp>
      <p:sp>
        <p:nvSpPr>
          <p:cNvPr id="7" name="Text Box 2"/>
          <p:cNvSpPr txBox="1">
            <a:spLocks noChangeArrowheads="1"/>
          </p:cNvSpPr>
          <p:nvPr/>
        </p:nvSpPr>
        <p:spPr bwMode="auto">
          <a:xfrm>
            <a:off x="171450" y="1268413"/>
            <a:ext cx="8864600" cy="1081087"/>
          </a:xfrm>
          <a:prstGeom prst="rect">
            <a:avLst/>
          </a:prstGeom>
          <a:blipFill>
            <a:blip r:embed="rId3" cstate="print"/>
            <a:stretch>
              <a:fillRect/>
            </a:stretch>
          </a:blipFill>
          <a:ln w="9525">
            <a:noFill/>
            <a:miter lim="800000"/>
            <a:headEnd/>
            <a:tailEnd/>
          </a:ln>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spcBef>
                <a:spcPct val="50000"/>
              </a:spcBef>
            </a:pPr>
            <a:r>
              <a:rPr lang="ar-AE" sz="4000" b="1">
                <a:ln w="11430"/>
                <a:solidFill>
                  <a:srgbClr val="003366"/>
                </a:solidFill>
              </a:rPr>
              <a:t>لأن كلا منهما يكون روابط هيدروجينية مع الماء</a:t>
            </a:r>
            <a:endParaRPr lang="en-US" sz="4000" b="1">
              <a:ln w="11430"/>
              <a:solidFill>
                <a:srgbClr val="003366"/>
              </a:solidFill>
            </a:endParaRPr>
          </a:p>
        </p:txBody>
      </p:sp>
      <p:sp>
        <p:nvSpPr>
          <p:cNvPr id="45060" name="Text Box 2"/>
          <p:cNvSpPr txBox="1">
            <a:spLocks noChangeArrowheads="1"/>
          </p:cNvSpPr>
          <p:nvPr/>
        </p:nvSpPr>
        <p:spPr bwMode="auto">
          <a:xfrm>
            <a:off x="179512" y="188913"/>
            <a:ext cx="8793038" cy="791815"/>
          </a:xfrm>
          <a:prstGeom prst="rect">
            <a:avLst/>
          </a:prstGeom>
          <a:blipFill>
            <a:blip r:embed="rId4"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ar-AE" sz="4000" b="1" kern="0" spc="50">
                <a:ln w="11430"/>
                <a:solidFill>
                  <a:srgbClr val="CC0099"/>
                </a:solidFill>
                <a:latin typeface="+mj-lt"/>
                <a:ea typeface="+mj-ea"/>
                <a:cs typeface="+mj-cs"/>
              </a:rPr>
              <a:t>فسر تتشابة ذوبانية الكحولات والإيثرات في الماء </a:t>
            </a:r>
            <a:endParaRPr lang="en-US" sz="4000" b="1" kern="0" spc="50">
              <a:ln w="11430"/>
              <a:solidFill>
                <a:srgbClr val="CC0099"/>
              </a:solidFill>
              <a:latin typeface="+mj-lt"/>
              <a:ea typeface="+mj-ea"/>
              <a:cs typeface="+mj-cs"/>
            </a:endParaRPr>
          </a:p>
        </p:txBody>
      </p:sp>
      <p:sp>
        <p:nvSpPr>
          <p:cNvPr id="9" name="Text Box 2"/>
          <p:cNvSpPr txBox="1">
            <a:spLocks noChangeArrowheads="1"/>
          </p:cNvSpPr>
          <p:nvPr/>
        </p:nvSpPr>
        <p:spPr bwMode="auto">
          <a:xfrm>
            <a:off x="171450" y="2708920"/>
            <a:ext cx="8972550" cy="2016099"/>
          </a:xfrm>
          <a:prstGeom prst="rect">
            <a:avLst/>
          </a:prstGeom>
          <a:blipFill>
            <a:blip r:embed="rId3" cstate="print"/>
            <a:stretch>
              <a:fillRect/>
            </a:stretch>
          </a:blipFill>
          <a:ln w="9525">
            <a:noFill/>
            <a:miter lim="800000"/>
            <a:headEnd/>
            <a:tailEnd/>
          </a:ln>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spcBef>
                <a:spcPct val="50000"/>
              </a:spcBef>
            </a:pPr>
            <a:r>
              <a:rPr lang="ar-AE" sz="4000" b="1" dirty="0">
                <a:ln w="11430"/>
                <a:solidFill>
                  <a:srgbClr val="003366"/>
                </a:solidFill>
              </a:rPr>
              <a:t>*الرابطة </a:t>
            </a:r>
            <a:r>
              <a:rPr lang="ar-AE" sz="4000" b="1" dirty="0" err="1">
                <a:ln w="11430"/>
                <a:solidFill>
                  <a:srgbClr val="003366"/>
                </a:solidFill>
              </a:rPr>
              <a:t>الهيدروجينية </a:t>
            </a:r>
            <a:r>
              <a:rPr lang="ar-AE" sz="4000" b="1" dirty="0">
                <a:ln w="11430"/>
                <a:solidFill>
                  <a:srgbClr val="003366"/>
                </a:solidFill>
              </a:rPr>
              <a:t>: ـ رابطة بين ذرة هيدروجين من جزيء وذرة ذات </a:t>
            </a:r>
            <a:r>
              <a:rPr lang="ar-AE" sz="4000" b="1" dirty="0" err="1">
                <a:ln w="11430"/>
                <a:solidFill>
                  <a:srgbClr val="003366"/>
                </a:solidFill>
              </a:rPr>
              <a:t>سالبية</a:t>
            </a:r>
            <a:r>
              <a:rPr lang="ar-AE" sz="4000" b="1" dirty="0">
                <a:ln w="11430"/>
                <a:solidFill>
                  <a:srgbClr val="003366"/>
                </a:solidFill>
              </a:rPr>
              <a:t> كهربائية عالية من جزيء أخر مثل الأكسجين</a:t>
            </a:r>
            <a:endParaRPr lang="en-US" sz="4000" b="1" dirty="0">
              <a:ln w="11430"/>
              <a:solidFill>
                <a:srgbClr val="0033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9"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p:cNvSpPr>
            <a:spLocks noGrp="1"/>
          </p:cNvSpPr>
          <p:nvPr>
            <p:ph type="sldNum" sz="quarter" idx="12"/>
          </p:nvPr>
        </p:nvSpPr>
        <p:spPr>
          <a:noFill/>
        </p:spPr>
        <p:txBody>
          <a:bodyPr/>
          <a:lstStyle/>
          <a:p>
            <a:fld id="{0745A6DF-BCA5-4B9A-8649-22A38AAB8249}" type="slidenum">
              <a:rPr lang="ar-SA" smtClean="0"/>
              <a:pPr/>
              <a:t>48</a:t>
            </a:fld>
            <a:endParaRPr lang="en-US" smtClean="0"/>
          </a:p>
        </p:txBody>
      </p:sp>
      <p:sp>
        <p:nvSpPr>
          <p:cNvPr id="46083" name="Text Box 2"/>
          <p:cNvSpPr txBox="1">
            <a:spLocks noChangeArrowheads="1"/>
          </p:cNvSpPr>
          <p:nvPr/>
        </p:nvSpPr>
        <p:spPr bwMode="auto">
          <a:xfrm>
            <a:off x="171450" y="620713"/>
            <a:ext cx="8793038" cy="792162"/>
          </a:xfrm>
          <a:prstGeom prst="rect">
            <a:avLst/>
          </a:prstGeom>
          <a:blipFill>
            <a:blip r:embed="rId3"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ar-AE" sz="4400" b="1" kern="0" spc="50" dirty="0">
                <a:ln w="11430"/>
                <a:solidFill>
                  <a:srgbClr val="CC0099"/>
                </a:solidFill>
                <a:latin typeface="+mj-lt"/>
                <a:ea typeface="+mj-ea"/>
                <a:cs typeface="+mj-cs"/>
              </a:rPr>
              <a:t>علل الإيثرات غيرنشطة مقارنة بالكحولات </a:t>
            </a:r>
            <a:endParaRPr lang="en-US" sz="4400" b="1" kern="0" spc="50" dirty="0">
              <a:ln w="11430"/>
              <a:solidFill>
                <a:srgbClr val="CC0099"/>
              </a:solidFill>
              <a:latin typeface="+mj-lt"/>
              <a:ea typeface="+mj-ea"/>
              <a:cs typeface="+mj-cs"/>
            </a:endParaRPr>
          </a:p>
        </p:txBody>
      </p:sp>
      <p:sp>
        <p:nvSpPr>
          <p:cNvPr id="6" name="Text Box 2"/>
          <p:cNvSpPr txBox="1">
            <a:spLocks noChangeArrowheads="1"/>
          </p:cNvSpPr>
          <p:nvPr/>
        </p:nvSpPr>
        <p:spPr bwMode="auto">
          <a:xfrm>
            <a:off x="179388" y="1700213"/>
            <a:ext cx="8972550" cy="1296987"/>
          </a:xfrm>
          <a:prstGeom prst="rect">
            <a:avLst/>
          </a:prstGeom>
          <a:blipFill>
            <a:blip r:embed="rId4" cstate="print"/>
            <a:stretch>
              <a:fillRect/>
            </a:stretch>
          </a:blipFill>
          <a:ln w="9525">
            <a:noFill/>
            <a:miter lim="800000"/>
            <a:headEnd/>
            <a:tailEnd/>
          </a:ln>
        </p:spPr>
        <p:txBody>
          <a:bodyPr anchor="ctr">
            <a:scene3d>
              <a:camera prst="orthographicFront"/>
              <a:lightRig rig="flat" dir="tl">
                <a:rot lat="0" lon="0" rev="6600000"/>
              </a:lightRig>
            </a:scene3d>
            <a:sp3d extrusionH="25400" contourW="8890">
              <a:contourClr>
                <a:schemeClr val="accent2">
                  <a:shade val="75000"/>
                </a:schemeClr>
              </a:contourClr>
            </a:sp3d>
          </a:bodyPr>
          <a:lstStyle/>
          <a:p>
            <a:pPr eaLnBrk="0" hangingPunct="0">
              <a:spcBef>
                <a:spcPct val="50000"/>
              </a:spcBef>
            </a:pPr>
            <a:r>
              <a:rPr lang="ar-AE" sz="3600" b="1" dirty="0">
                <a:ln w="11430"/>
                <a:solidFill>
                  <a:srgbClr val="003366"/>
                </a:solidFill>
              </a:rPr>
              <a:t>لعدم وجود ذرة هيدروجين مرتبطة بالأكسجين كما في </a:t>
            </a:r>
            <a:r>
              <a:rPr lang="ar-AE" sz="3600" b="1" dirty="0" err="1">
                <a:ln w="11430"/>
                <a:solidFill>
                  <a:srgbClr val="003366"/>
                </a:solidFill>
              </a:rPr>
              <a:t>الكحولات</a:t>
            </a:r>
            <a:endParaRPr lang="en-US" sz="3600" b="1" dirty="0">
              <a:ln w="11430"/>
              <a:solidFill>
                <a:srgbClr val="003366"/>
              </a:solidFill>
            </a:endParaRPr>
          </a:p>
        </p:txBody>
      </p:sp>
      <p:sp>
        <p:nvSpPr>
          <p:cNvPr id="8" name="Text Box 2"/>
          <p:cNvSpPr txBox="1">
            <a:spLocks noChangeArrowheads="1"/>
          </p:cNvSpPr>
          <p:nvPr/>
        </p:nvSpPr>
        <p:spPr bwMode="auto">
          <a:xfrm>
            <a:off x="251520" y="3429000"/>
            <a:ext cx="8892480" cy="1296144"/>
          </a:xfrm>
          <a:prstGeom prst="rect">
            <a:avLst/>
          </a:prstGeom>
          <a:blipFill>
            <a:blip r:embed="rId3"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ar-AE" sz="4400" b="1" kern="0" spc="50" dirty="0">
                <a:ln w="11430"/>
                <a:solidFill>
                  <a:srgbClr val="CC0099"/>
                </a:solidFill>
                <a:latin typeface="+mj-lt"/>
                <a:ea typeface="+mj-ea"/>
                <a:cs typeface="+mj-cs"/>
              </a:rPr>
              <a:t>فسر يستخدم </a:t>
            </a:r>
            <a:r>
              <a:rPr lang="ar-AE" sz="4400" b="1" kern="0" spc="50" dirty="0" err="1">
                <a:ln w="11430"/>
                <a:solidFill>
                  <a:srgbClr val="CC0099"/>
                </a:solidFill>
                <a:latin typeface="+mj-lt"/>
                <a:ea typeface="+mj-ea"/>
                <a:cs typeface="+mj-cs"/>
              </a:rPr>
              <a:t>الإيثر</a:t>
            </a:r>
            <a:r>
              <a:rPr lang="ar-AE" sz="4400" b="1" kern="0" spc="50" dirty="0">
                <a:ln w="11430"/>
                <a:solidFill>
                  <a:srgbClr val="CC0099"/>
                </a:solidFill>
                <a:latin typeface="+mj-lt"/>
                <a:ea typeface="+mj-ea"/>
                <a:cs typeface="+mj-cs"/>
              </a:rPr>
              <a:t> مذيب في بعض التفاعلات العضوية </a:t>
            </a:r>
            <a:endParaRPr lang="en-US" sz="4400" b="1" kern="0" spc="50" dirty="0">
              <a:ln w="11430"/>
              <a:solidFill>
                <a:srgbClr val="CC0099"/>
              </a:solidFill>
              <a:latin typeface="+mj-lt"/>
              <a:ea typeface="+mj-ea"/>
              <a:cs typeface="+mj-cs"/>
            </a:endParaRPr>
          </a:p>
        </p:txBody>
      </p:sp>
      <p:sp>
        <p:nvSpPr>
          <p:cNvPr id="9" name="Text Box 2"/>
          <p:cNvSpPr txBox="1">
            <a:spLocks noChangeArrowheads="1"/>
          </p:cNvSpPr>
          <p:nvPr/>
        </p:nvSpPr>
        <p:spPr bwMode="auto">
          <a:xfrm>
            <a:off x="5724525" y="5084763"/>
            <a:ext cx="3240088" cy="792162"/>
          </a:xfrm>
          <a:prstGeom prst="rect">
            <a:avLst/>
          </a:prstGeom>
          <a:blipFill>
            <a:blip r:embed="rId4" cstate="print"/>
            <a:stretch>
              <a:fillRect/>
            </a:stretch>
          </a:blipFill>
          <a:ln w="9525">
            <a:noFill/>
            <a:miter lim="800000"/>
            <a:headEnd/>
            <a:tailEnd/>
          </a:ln>
        </p:spPr>
        <p:txBody>
          <a:bodyPr anchor="ctr">
            <a:scene3d>
              <a:camera prst="orthographicFront"/>
              <a:lightRig rig="flat" dir="tl">
                <a:rot lat="0" lon="0" rev="6600000"/>
              </a:lightRig>
            </a:scene3d>
            <a:sp3d extrusionH="25400" contourW="8890">
              <a:contourClr>
                <a:schemeClr val="accent2">
                  <a:shade val="75000"/>
                </a:schemeClr>
              </a:contourClr>
            </a:sp3d>
          </a:bodyPr>
          <a:lstStyle/>
          <a:p>
            <a:pPr eaLnBrk="0" hangingPunct="0">
              <a:spcBef>
                <a:spcPct val="50000"/>
              </a:spcBef>
            </a:pPr>
            <a:r>
              <a:rPr lang="ar-AE" sz="3600" b="1" dirty="0">
                <a:ln w="11430"/>
                <a:solidFill>
                  <a:srgbClr val="003366"/>
                </a:solidFill>
              </a:rPr>
              <a:t>لأنها غير نشطة </a:t>
            </a:r>
            <a:endParaRPr lang="en-US" sz="3600" b="1" dirty="0">
              <a:ln w="11430"/>
              <a:solidFill>
                <a:srgbClr val="0033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8" grpId="0" animBg="1" autoUpdateAnimBg="0"/>
      <p:bldP spid="9"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عنصر نائب لرقم الشريحة 1"/>
          <p:cNvSpPr>
            <a:spLocks noGrp="1"/>
          </p:cNvSpPr>
          <p:nvPr>
            <p:ph type="sldNum" sz="quarter" idx="12"/>
          </p:nvPr>
        </p:nvSpPr>
        <p:spPr>
          <a:noFill/>
        </p:spPr>
        <p:txBody>
          <a:bodyPr/>
          <a:lstStyle/>
          <a:p>
            <a:fld id="{B30782FB-A07F-4087-A0AA-CD12A80F2421}" type="slidenum">
              <a:rPr lang="ar-SA" smtClean="0"/>
              <a:pPr/>
              <a:t>49</a:t>
            </a:fld>
            <a:endParaRPr lang="en-US" smtClean="0"/>
          </a:p>
        </p:txBody>
      </p:sp>
      <p:sp>
        <p:nvSpPr>
          <p:cNvPr id="3" name="Text Box 3"/>
          <p:cNvSpPr txBox="1">
            <a:spLocks noChangeArrowheads="1"/>
          </p:cNvSpPr>
          <p:nvPr/>
        </p:nvSpPr>
        <p:spPr>
          <a:xfrm>
            <a:off x="212725" y="620713"/>
            <a:ext cx="8680450" cy="1440135"/>
          </a:xfrm>
          <a:prstGeom prst="rect">
            <a:avLst/>
          </a:prstGeom>
          <a:blipFill>
            <a:blip r:embed="rId2"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ar-SA" sz="4400" b="1" kern="0" spc="50" dirty="0">
                <a:ln w="11430"/>
                <a:solidFill>
                  <a:srgbClr val="CC0099"/>
                </a:solidFill>
                <a:latin typeface="+mj-lt"/>
                <a:ea typeface="+mj-ea"/>
                <a:cs typeface="+mj-cs"/>
              </a:rPr>
              <a:t>فسر : انخفاض درجة غليان </a:t>
            </a:r>
            <a:r>
              <a:rPr lang="ar-SA" sz="4400" b="1" kern="0" spc="50" dirty="0" err="1">
                <a:ln w="11430"/>
                <a:solidFill>
                  <a:srgbClr val="CC0099"/>
                </a:solidFill>
                <a:latin typeface="+mj-lt"/>
                <a:ea typeface="+mj-ea"/>
                <a:cs typeface="+mj-cs"/>
              </a:rPr>
              <a:t>الإيثرات</a:t>
            </a:r>
            <a:r>
              <a:rPr lang="ar-SA" sz="4400" b="1" kern="0" spc="50" dirty="0">
                <a:ln w="11430"/>
                <a:solidFill>
                  <a:srgbClr val="CC0099"/>
                </a:solidFill>
                <a:latin typeface="+mj-lt"/>
                <a:ea typeface="+mj-ea"/>
                <a:cs typeface="+mj-cs"/>
              </a:rPr>
              <a:t> بالرغم من </a:t>
            </a:r>
            <a:r>
              <a:rPr lang="ar-SA" sz="4400" b="1" kern="0" spc="50" dirty="0" err="1">
                <a:ln w="11430"/>
                <a:solidFill>
                  <a:srgbClr val="CC0099"/>
                </a:solidFill>
                <a:latin typeface="+mj-lt"/>
                <a:ea typeface="+mj-ea"/>
                <a:cs typeface="+mj-cs"/>
              </a:rPr>
              <a:t>ذوبانيتها</a:t>
            </a:r>
            <a:r>
              <a:rPr lang="ar-SA" sz="4400" b="1" kern="0" spc="50" dirty="0">
                <a:ln w="11430"/>
                <a:solidFill>
                  <a:srgbClr val="CC0099"/>
                </a:solidFill>
                <a:latin typeface="+mj-lt"/>
                <a:ea typeface="+mj-ea"/>
                <a:cs typeface="+mj-cs"/>
              </a:rPr>
              <a:t> العالية في الماء</a:t>
            </a:r>
            <a:endParaRPr lang="en-US" sz="4400" b="1" kern="0" spc="50" dirty="0">
              <a:ln w="11430"/>
              <a:solidFill>
                <a:srgbClr val="CC0099"/>
              </a:solidFill>
              <a:latin typeface="+mj-lt"/>
              <a:ea typeface="+mj-ea"/>
              <a:cs typeface="+mj-cs"/>
            </a:endParaRPr>
          </a:p>
        </p:txBody>
      </p:sp>
      <p:sp>
        <p:nvSpPr>
          <p:cNvPr id="4" name="Text Box 3"/>
          <p:cNvSpPr txBox="1">
            <a:spLocks noChangeArrowheads="1"/>
          </p:cNvSpPr>
          <p:nvPr/>
        </p:nvSpPr>
        <p:spPr>
          <a:xfrm>
            <a:off x="251520" y="2564904"/>
            <a:ext cx="8568952" cy="2664296"/>
          </a:xfrm>
          <a:prstGeom prst="rect">
            <a:avLst/>
          </a:prstGeom>
          <a:blipFill>
            <a:blip r:embed="rId3" cstate="print"/>
            <a:stretch>
              <a:fillRect/>
            </a:stretch>
          </a:blipFill>
          <a:ln w="9525">
            <a:noFill/>
            <a:miter lim="800000"/>
            <a:headEnd/>
            <a:tailEnd/>
          </a:ln>
        </p:spPr>
        <p:txBody>
          <a:bodyPr anchor="ctr">
            <a:scene3d>
              <a:camera prst="orthographicFront"/>
              <a:lightRig rig="flat" dir="tl">
                <a:rot lat="0" lon="0" rev="6600000"/>
              </a:lightRig>
            </a:scene3d>
            <a:sp3d extrusionH="25400" contourW="8890">
              <a:contourClr>
                <a:schemeClr val="accent2">
                  <a:shade val="75000"/>
                </a:schemeClr>
              </a:contourClr>
            </a:sp3d>
          </a:bodyPr>
          <a:lstStyle/>
          <a:p>
            <a:pPr eaLnBrk="0" hangingPunct="0">
              <a:spcBef>
                <a:spcPct val="50000"/>
              </a:spcBef>
              <a:defRPr/>
            </a:pPr>
            <a:r>
              <a:rPr lang="ar-SA" sz="4000" b="1" dirty="0">
                <a:ln w="11430"/>
                <a:solidFill>
                  <a:srgbClr val="003366"/>
                </a:solidFill>
              </a:rPr>
              <a:t>لا تكون جزيئات </a:t>
            </a:r>
            <a:r>
              <a:rPr lang="ar-SA" sz="4000" b="1" dirty="0" err="1">
                <a:ln w="11430"/>
                <a:solidFill>
                  <a:srgbClr val="003366"/>
                </a:solidFill>
              </a:rPr>
              <a:t>الإيثر</a:t>
            </a:r>
            <a:r>
              <a:rPr lang="ar-SA" sz="4000" b="1" dirty="0">
                <a:ln w="11430"/>
                <a:solidFill>
                  <a:srgbClr val="003366"/>
                </a:solidFill>
              </a:rPr>
              <a:t> روابط هيدروجينية بينها فلا يلزم طاقة إضافية لكسر الروابط بينها ولكنها تكون روابط هيدروجينية مع جزيئات الماء فتزيد </a:t>
            </a:r>
            <a:r>
              <a:rPr lang="ar-SA" sz="4000" b="1" dirty="0" err="1">
                <a:ln w="11430"/>
                <a:solidFill>
                  <a:srgbClr val="003366"/>
                </a:solidFill>
              </a:rPr>
              <a:t>ذوبانيتها</a:t>
            </a:r>
            <a:endParaRPr lang="en-US" sz="4000" b="1" dirty="0">
              <a:ln w="11430"/>
              <a:solidFill>
                <a:srgbClr val="0033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a:xfrm>
            <a:off x="3348038" y="188913"/>
            <a:ext cx="3362325" cy="707886"/>
          </a:xfrm>
          <a:prstGeom prst="rect">
            <a:avLst/>
          </a:prstGeom>
          <a:blipFill>
            <a:blip r:embed="rId2"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ar-AE" sz="4000" b="1" spc="50" dirty="0">
                <a:ln w="11430"/>
                <a:solidFill>
                  <a:srgbClr val="FF0000"/>
                </a:solidFill>
                <a:effectLst>
                  <a:outerShdw blurRad="76200" dist="50800" dir="5400000" algn="tl" rotWithShape="0">
                    <a:srgbClr val="000000">
                      <a:alpha val="65000"/>
                    </a:srgbClr>
                  </a:outerShdw>
                </a:effectLst>
              </a:rPr>
              <a:t>تسمية </a:t>
            </a:r>
            <a:r>
              <a:rPr lang="ar-SA" sz="4000" b="1" spc="50" dirty="0">
                <a:ln w="11430"/>
                <a:solidFill>
                  <a:srgbClr val="FF0000"/>
                </a:solidFill>
                <a:effectLst>
                  <a:outerShdw blurRad="76200" dist="50800" dir="5400000" algn="tl" rotWithShape="0">
                    <a:srgbClr val="000000">
                      <a:alpha val="65000"/>
                    </a:srgbClr>
                  </a:outerShdw>
                </a:effectLst>
              </a:rPr>
              <a:t>الكحولات</a:t>
            </a:r>
            <a:endParaRPr lang="en-US" sz="4000" b="1" spc="50" dirty="0">
              <a:ln w="11430"/>
              <a:solidFill>
                <a:srgbClr val="FF0000"/>
              </a:solidFill>
              <a:effectLst>
                <a:outerShdw blurRad="76200" dist="50800" dir="5400000" algn="tl" rotWithShape="0">
                  <a:srgbClr val="000000">
                    <a:alpha val="65000"/>
                  </a:srgbClr>
                </a:outerShdw>
              </a:effectLst>
            </a:endParaRPr>
          </a:p>
        </p:txBody>
      </p:sp>
      <p:sp>
        <p:nvSpPr>
          <p:cNvPr id="10" name="Text Box 3"/>
          <p:cNvSpPr txBox="1">
            <a:spLocks noChangeArrowheads="1"/>
          </p:cNvSpPr>
          <p:nvPr/>
        </p:nvSpPr>
        <p:spPr>
          <a:xfrm>
            <a:off x="6875463" y="981075"/>
            <a:ext cx="2089150" cy="738188"/>
          </a:xfrm>
          <a:prstGeom prst="rect">
            <a:avLst/>
          </a:prstGeom>
          <a:noFill/>
        </p:spPr>
        <p:txBody>
          <a:bodyPr/>
          <a:lstStyle/>
          <a:p>
            <a:pPr>
              <a:spcBef>
                <a:spcPct val="50000"/>
              </a:spcBef>
              <a:defRPr/>
            </a:pPr>
            <a:r>
              <a:rPr lang="ar-AE" sz="4000" b="1" dirty="0">
                <a:solidFill>
                  <a:srgbClr val="FF0000"/>
                </a:solidFill>
                <a:cs typeface="Arial" charset="0"/>
              </a:rPr>
              <a:t>عدد </a:t>
            </a:r>
            <a:r>
              <a:rPr lang="en-US" sz="4000" b="1" dirty="0">
                <a:solidFill>
                  <a:srgbClr val="FF0000"/>
                </a:solidFill>
                <a:cs typeface="Arial" charset="0"/>
              </a:rPr>
              <a:t>OH </a:t>
            </a:r>
            <a:r>
              <a:rPr lang="ar-AE" sz="4000" b="1" dirty="0">
                <a:solidFill>
                  <a:srgbClr val="FF0000"/>
                </a:solidFill>
                <a:cs typeface="Arial" charset="0"/>
              </a:rPr>
              <a:t> </a:t>
            </a:r>
            <a:endParaRPr lang="en-US" sz="4000" b="1" kern="0" dirty="0">
              <a:solidFill>
                <a:srgbClr val="FF0000"/>
              </a:solidFill>
              <a:latin typeface="+mj-lt"/>
              <a:ea typeface="+mj-ea"/>
              <a:cs typeface="+mj-cs"/>
            </a:endParaRPr>
          </a:p>
        </p:txBody>
      </p:sp>
      <p:sp>
        <p:nvSpPr>
          <p:cNvPr id="11" name="Text Box 3"/>
          <p:cNvSpPr txBox="1">
            <a:spLocks noChangeArrowheads="1"/>
          </p:cNvSpPr>
          <p:nvPr/>
        </p:nvSpPr>
        <p:spPr>
          <a:xfrm>
            <a:off x="3348038" y="981075"/>
            <a:ext cx="1368425" cy="738188"/>
          </a:xfrm>
          <a:prstGeom prst="rect">
            <a:avLst/>
          </a:prstGeom>
          <a:noFill/>
        </p:spPr>
        <p:txBody>
          <a:bodyPr/>
          <a:lstStyle/>
          <a:p>
            <a:pPr>
              <a:spcBef>
                <a:spcPct val="50000"/>
              </a:spcBef>
              <a:defRPr/>
            </a:pPr>
            <a:r>
              <a:rPr lang="ar-AE" sz="4400" b="1" dirty="0">
                <a:cs typeface="Arial" charset="0"/>
              </a:rPr>
              <a:t>الاسم</a:t>
            </a:r>
            <a:endParaRPr lang="en-US" sz="4400" b="1" kern="0" dirty="0">
              <a:latin typeface="+mj-lt"/>
              <a:ea typeface="+mj-ea"/>
              <a:cs typeface="+mj-cs"/>
            </a:endParaRPr>
          </a:p>
        </p:txBody>
      </p:sp>
      <p:sp>
        <p:nvSpPr>
          <p:cNvPr id="12" name="Text Box 3"/>
          <p:cNvSpPr txBox="1">
            <a:spLocks noChangeArrowheads="1"/>
          </p:cNvSpPr>
          <p:nvPr/>
        </p:nvSpPr>
        <p:spPr>
          <a:xfrm>
            <a:off x="7812088" y="1916113"/>
            <a:ext cx="647700" cy="738187"/>
          </a:xfrm>
          <a:prstGeom prst="rect">
            <a:avLst/>
          </a:prstGeom>
          <a:noFill/>
        </p:spPr>
        <p:txBody>
          <a:bodyPr/>
          <a:lstStyle/>
          <a:p>
            <a:pPr>
              <a:spcBef>
                <a:spcPct val="50000"/>
              </a:spcBef>
              <a:defRPr/>
            </a:pPr>
            <a:r>
              <a:rPr lang="en-US" sz="4000" b="1" dirty="0">
                <a:solidFill>
                  <a:srgbClr val="FF0000"/>
                </a:solidFill>
                <a:cs typeface="Arial" charset="0"/>
              </a:rPr>
              <a:t>1</a:t>
            </a:r>
          </a:p>
        </p:txBody>
      </p:sp>
      <p:sp>
        <p:nvSpPr>
          <p:cNvPr id="13" name="Text Box 3"/>
          <p:cNvSpPr txBox="1">
            <a:spLocks noChangeArrowheads="1"/>
          </p:cNvSpPr>
          <p:nvPr/>
        </p:nvSpPr>
        <p:spPr>
          <a:xfrm>
            <a:off x="1403350" y="1970088"/>
            <a:ext cx="5099050" cy="738187"/>
          </a:xfrm>
          <a:prstGeom prst="rect">
            <a:avLst/>
          </a:prstGeom>
          <a:noFill/>
        </p:spPr>
        <p:txBody>
          <a:bodyPr/>
          <a:lstStyle/>
          <a:p>
            <a:pPr>
              <a:spcBef>
                <a:spcPct val="50000"/>
              </a:spcBef>
              <a:defRPr/>
            </a:pPr>
            <a:r>
              <a:rPr lang="ar-AE" sz="4400" b="1" dirty="0">
                <a:cs typeface="Arial" charset="0"/>
              </a:rPr>
              <a:t>رقم + اسم الألكان + ول </a:t>
            </a:r>
            <a:endParaRPr lang="en-US" sz="4400" b="1" dirty="0">
              <a:cs typeface="Arial" charset="0"/>
            </a:endParaRPr>
          </a:p>
        </p:txBody>
      </p:sp>
      <p:sp>
        <p:nvSpPr>
          <p:cNvPr id="14" name="Text Box 3"/>
          <p:cNvSpPr txBox="1">
            <a:spLocks noChangeArrowheads="1"/>
          </p:cNvSpPr>
          <p:nvPr/>
        </p:nvSpPr>
        <p:spPr>
          <a:xfrm>
            <a:off x="7740650" y="3068638"/>
            <a:ext cx="719138" cy="738187"/>
          </a:xfrm>
          <a:prstGeom prst="rect">
            <a:avLst/>
          </a:prstGeom>
          <a:noFill/>
        </p:spPr>
        <p:txBody>
          <a:bodyPr/>
          <a:lstStyle/>
          <a:p>
            <a:pPr>
              <a:spcBef>
                <a:spcPct val="50000"/>
              </a:spcBef>
              <a:defRPr/>
            </a:pPr>
            <a:r>
              <a:rPr lang="en-US" sz="4000" b="1" dirty="0">
                <a:solidFill>
                  <a:srgbClr val="FF0000"/>
                </a:solidFill>
                <a:cs typeface="Arial" charset="0"/>
              </a:rPr>
              <a:t>2</a:t>
            </a:r>
          </a:p>
        </p:txBody>
      </p:sp>
      <p:sp>
        <p:nvSpPr>
          <p:cNvPr id="15" name="Text Box 3"/>
          <p:cNvSpPr txBox="1">
            <a:spLocks noChangeArrowheads="1"/>
          </p:cNvSpPr>
          <p:nvPr/>
        </p:nvSpPr>
        <p:spPr>
          <a:xfrm>
            <a:off x="683568" y="3068638"/>
            <a:ext cx="5904557" cy="738187"/>
          </a:xfrm>
          <a:prstGeom prst="rect">
            <a:avLst/>
          </a:prstGeom>
          <a:noFill/>
        </p:spPr>
        <p:txBody>
          <a:bodyPr/>
          <a:lstStyle/>
          <a:p>
            <a:pPr>
              <a:spcBef>
                <a:spcPct val="50000"/>
              </a:spcBef>
              <a:defRPr/>
            </a:pPr>
            <a:r>
              <a:rPr lang="ar-AE" sz="4400" b="1" dirty="0">
                <a:cs typeface="Arial" charset="0"/>
              </a:rPr>
              <a:t>رقمان + اسم </a:t>
            </a:r>
            <a:r>
              <a:rPr lang="ar-AE" sz="4400" b="1" dirty="0" err="1">
                <a:cs typeface="Arial" charset="0"/>
              </a:rPr>
              <a:t>الألكان</a:t>
            </a:r>
            <a:r>
              <a:rPr lang="ar-AE" sz="4400" b="1" dirty="0">
                <a:cs typeface="Arial" charset="0"/>
              </a:rPr>
              <a:t> </a:t>
            </a:r>
            <a:r>
              <a:rPr lang="ar-AE" sz="4400" b="1" dirty="0" smtClean="0">
                <a:cs typeface="Arial" charset="0"/>
              </a:rPr>
              <a:t>+ </a:t>
            </a:r>
            <a:r>
              <a:rPr lang="ar-AE" sz="4400" b="1" dirty="0" err="1" smtClean="0">
                <a:cs typeface="Arial" charset="0"/>
              </a:rPr>
              <a:t>ديول</a:t>
            </a:r>
            <a:r>
              <a:rPr lang="ar-AE" sz="4400" b="1" dirty="0" smtClean="0">
                <a:cs typeface="Arial" charset="0"/>
              </a:rPr>
              <a:t> </a:t>
            </a:r>
            <a:endParaRPr lang="en-US" sz="4400" b="1" dirty="0">
              <a:cs typeface="Arial" charset="0"/>
            </a:endParaRPr>
          </a:p>
        </p:txBody>
      </p:sp>
      <p:sp>
        <p:nvSpPr>
          <p:cNvPr id="16" name="Text Box 3"/>
          <p:cNvSpPr txBox="1">
            <a:spLocks noChangeArrowheads="1"/>
          </p:cNvSpPr>
          <p:nvPr/>
        </p:nvSpPr>
        <p:spPr>
          <a:xfrm>
            <a:off x="7740650" y="4221163"/>
            <a:ext cx="647700" cy="738187"/>
          </a:xfrm>
          <a:prstGeom prst="rect">
            <a:avLst/>
          </a:prstGeom>
          <a:noFill/>
        </p:spPr>
        <p:txBody>
          <a:bodyPr/>
          <a:lstStyle/>
          <a:p>
            <a:pPr>
              <a:spcBef>
                <a:spcPct val="50000"/>
              </a:spcBef>
              <a:defRPr/>
            </a:pPr>
            <a:r>
              <a:rPr lang="en-US" sz="4000" b="1" dirty="0">
                <a:solidFill>
                  <a:srgbClr val="FF0000"/>
                </a:solidFill>
                <a:cs typeface="Arial" charset="0"/>
              </a:rPr>
              <a:t>3</a:t>
            </a:r>
          </a:p>
        </p:txBody>
      </p:sp>
      <p:sp>
        <p:nvSpPr>
          <p:cNvPr id="17" name="Text Box 3"/>
          <p:cNvSpPr txBox="1">
            <a:spLocks noChangeArrowheads="1"/>
          </p:cNvSpPr>
          <p:nvPr/>
        </p:nvSpPr>
        <p:spPr>
          <a:xfrm>
            <a:off x="250825" y="4221163"/>
            <a:ext cx="6481763" cy="738187"/>
          </a:xfrm>
          <a:prstGeom prst="rect">
            <a:avLst/>
          </a:prstGeom>
          <a:noFill/>
        </p:spPr>
        <p:txBody>
          <a:bodyPr/>
          <a:lstStyle/>
          <a:p>
            <a:pPr>
              <a:spcBef>
                <a:spcPct val="50000"/>
              </a:spcBef>
              <a:defRPr/>
            </a:pPr>
            <a:r>
              <a:rPr lang="ar-AE" sz="4400" b="1" dirty="0">
                <a:cs typeface="Arial" charset="0"/>
              </a:rPr>
              <a:t>ثلاثة أرقام + اسم الألكان + تريول </a:t>
            </a:r>
            <a:endParaRPr lang="en-US" sz="4400" b="1" dirty="0">
              <a:cs typeface="Arial" charset="0"/>
            </a:endParaRPr>
          </a:p>
        </p:txBody>
      </p:sp>
      <p:sp>
        <p:nvSpPr>
          <p:cNvPr id="18" name="Text Box 3"/>
          <p:cNvSpPr txBox="1">
            <a:spLocks noChangeArrowheads="1"/>
          </p:cNvSpPr>
          <p:nvPr/>
        </p:nvSpPr>
        <p:spPr>
          <a:xfrm>
            <a:off x="2555776" y="5733256"/>
            <a:ext cx="4392588" cy="738187"/>
          </a:xfrm>
          <a:prstGeom prst="rect">
            <a:avLst/>
          </a:prstGeom>
          <a:noFill/>
        </p:spPr>
        <p:txBody>
          <a:bodyPr/>
          <a:lstStyle/>
          <a:p>
            <a:pPr>
              <a:spcBef>
                <a:spcPct val="50000"/>
              </a:spcBef>
              <a:defRPr/>
            </a:pPr>
            <a:r>
              <a:rPr lang="ar-AE" sz="4000" b="1" dirty="0">
                <a:solidFill>
                  <a:srgbClr val="FF0000"/>
                </a:solidFill>
                <a:cs typeface="Arial" charset="0"/>
              </a:rPr>
              <a:t>الأرقام تبين موقع </a:t>
            </a:r>
            <a:r>
              <a:rPr lang="en-US" sz="4000" b="1" dirty="0">
                <a:solidFill>
                  <a:srgbClr val="FF0000"/>
                </a:solidFill>
                <a:cs typeface="Arial" charset="0"/>
              </a:rPr>
              <a:t>OH</a:t>
            </a:r>
          </a:p>
        </p:txBody>
      </p:sp>
      <p:sp>
        <p:nvSpPr>
          <p:cNvPr id="6156" name="Line 18"/>
          <p:cNvSpPr>
            <a:spLocks noChangeShapeType="1"/>
          </p:cNvSpPr>
          <p:nvPr/>
        </p:nvSpPr>
        <p:spPr bwMode="auto">
          <a:xfrm flipH="1">
            <a:off x="395288" y="2781300"/>
            <a:ext cx="8424862" cy="0"/>
          </a:xfrm>
          <a:prstGeom prst="line">
            <a:avLst/>
          </a:prstGeom>
          <a:noFill/>
          <a:ln w="76200">
            <a:solidFill>
              <a:schemeClr val="tx1"/>
            </a:solidFill>
            <a:round/>
            <a:headEnd/>
            <a:tailEnd/>
          </a:ln>
        </p:spPr>
        <p:txBody>
          <a:bodyPr/>
          <a:lstStyle/>
          <a:p>
            <a:endParaRPr lang="ar-AE"/>
          </a:p>
        </p:txBody>
      </p:sp>
      <p:sp>
        <p:nvSpPr>
          <p:cNvPr id="6157" name="Line 18"/>
          <p:cNvSpPr>
            <a:spLocks noChangeShapeType="1"/>
          </p:cNvSpPr>
          <p:nvPr/>
        </p:nvSpPr>
        <p:spPr bwMode="auto">
          <a:xfrm flipH="1">
            <a:off x="323850" y="4005263"/>
            <a:ext cx="8496300" cy="0"/>
          </a:xfrm>
          <a:prstGeom prst="line">
            <a:avLst/>
          </a:prstGeom>
          <a:noFill/>
          <a:ln w="76200">
            <a:solidFill>
              <a:schemeClr val="tx1"/>
            </a:solidFill>
            <a:round/>
            <a:headEnd/>
            <a:tailEnd/>
          </a:ln>
        </p:spPr>
        <p:txBody>
          <a:bodyPr/>
          <a:lstStyle/>
          <a:p>
            <a:endParaRPr lang="ar-AE"/>
          </a:p>
        </p:txBody>
      </p:sp>
      <p:sp>
        <p:nvSpPr>
          <p:cNvPr id="6158" name="Line 18"/>
          <p:cNvSpPr>
            <a:spLocks noChangeShapeType="1"/>
          </p:cNvSpPr>
          <p:nvPr/>
        </p:nvSpPr>
        <p:spPr bwMode="auto">
          <a:xfrm flipH="1">
            <a:off x="107950" y="5229225"/>
            <a:ext cx="8712200" cy="0"/>
          </a:xfrm>
          <a:prstGeom prst="line">
            <a:avLst/>
          </a:prstGeom>
          <a:noFill/>
          <a:ln w="76200">
            <a:solidFill>
              <a:schemeClr val="tx1"/>
            </a:solidFill>
            <a:round/>
            <a:headEnd/>
            <a:tailEnd/>
          </a:ln>
        </p:spPr>
        <p:txBody>
          <a:bodyPr/>
          <a:lstStyle/>
          <a:p>
            <a:endParaRPr lang="ar-AE"/>
          </a:p>
        </p:txBody>
      </p:sp>
      <p:sp>
        <p:nvSpPr>
          <p:cNvPr id="6159" name="Line 18"/>
          <p:cNvSpPr>
            <a:spLocks noChangeShapeType="1"/>
          </p:cNvSpPr>
          <p:nvPr/>
        </p:nvSpPr>
        <p:spPr bwMode="auto">
          <a:xfrm flipH="1">
            <a:off x="395288" y="1773238"/>
            <a:ext cx="8497887" cy="0"/>
          </a:xfrm>
          <a:prstGeom prst="line">
            <a:avLst/>
          </a:prstGeom>
          <a:noFill/>
          <a:ln w="76200">
            <a:solidFill>
              <a:schemeClr val="tx1"/>
            </a:solidFill>
            <a:round/>
            <a:headEnd/>
            <a:tailEnd/>
          </a:ln>
        </p:spPr>
        <p:txBody>
          <a:bodyPr/>
          <a:lstStyle/>
          <a:p>
            <a:endParaRPr lang="ar-AE"/>
          </a:p>
        </p:txBody>
      </p:sp>
      <p:sp>
        <p:nvSpPr>
          <p:cNvPr id="6160" name="Line 18"/>
          <p:cNvSpPr>
            <a:spLocks noChangeShapeType="1"/>
          </p:cNvSpPr>
          <p:nvPr/>
        </p:nvSpPr>
        <p:spPr bwMode="auto">
          <a:xfrm flipH="1">
            <a:off x="395288" y="908050"/>
            <a:ext cx="8497887" cy="0"/>
          </a:xfrm>
          <a:prstGeom prst="line">
            <a:avLst/>
          </a:prstGeom>
          <a:noFill/>
          <a:ln w="76200">
            <a:solidFill>
              <a:schemeClr val="tx1"/>
            </a:solidFill>
            <a:round/>
            <a:headEnd/>
            <a:tailEnd/>
          </a:ln>
        </p:spPr>
        <p:txBody>
          <a:bodyPr/>
          <a:lstStyle/>
          <a:p>
            <a:endParaRPr lang="ar-AE"/>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عنصر نائب لرقم الشريحة 1"/>
          <p:cNvSpPr>
            <a:spLocks noGrp="1"/>
          </p:cNvSpPr>
          <p:nvPr>
            <p:ph type="sldNum" sz="quarter" idx="12"/>
          </p:nvPr>
        </p:nvSpPr>
        <p:spPr>
          <a:noFill/>
        </p:spPr>
        <p:txBody>
          <a:bodyPr/>
          <a:lstStyle/>
          <a:p>
            <a:fld id="{6DE3A76C-1B36-47D0-B385-29F1CE5C19E8}" type="slidenum">
              <a:rPr lang="ar-SA" smtClean="0"/>
              <a:pPr/>
              <a:t>50</a:t>
            </a:fld>
            <a:endParaRPr lang="en-US" smtClean="0"/>
          </a:p>
        </p:txBody>
      </p:sp>
      <p:sp>
        <p:nvSpPr>
          <p:cNvPr id="3" name="Text Box 3"/>
          <p:cNvSpPr txBox="1">
            <a:spLocks noChangeArrowheads="1"/>
          </p:cNvSpPr>
          <p:nvPr/>
        </p:nvSpPr>
        <p:spPr>
          <a:xfrm>
            <a:off x="323528" y="280988"/>
            <a:ext cx="8640960" cy="1563836"/>
          </a:xfrm>
          <a:prstGeom prst="rect">
            <a:avLst/>
          </a:prstGeom>
          <a:blipFill>
            <a:blip r:embed="rId2"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ar-SA" sz="4000" b="1" kern="0" spc="50" dirty="0">
                <a:ln w="11430"/>
                <a:solidFill>
                  <a:srgbClr val="CC0099"/>
                </a:solidFill>
                <a:latin typeface="+mj-lt"/>
                <a:ea typeface="+mj-ea"/>
                <a:cs typeface="+mj-cs"/>
              </a:rPr>
              <a:t>فسر : انخفاض درجة غليان </a:t>
            </a:r>
            <a:r>
              <a:rPr lang="ar-SA" sz="4000" b="1" kern="0" spc="50" dirty="0" err="1">
                <a:ln w="11430"/>
                <a:solidFill>
                  <a:srgbClr val="CC0099"/>
                </a:solidFill>
                <a:latin typeface="+mj-lt"/>
                <a:ea typeface="+mj-ea"/>
                <a:cs typeface="+mj-cs"/>
              </a:rPr>
              <a:t>الإيثرات</a:t>
            </a:r>
            <a:r>
              <a:rPr lang="ar-SA" sz="4000" b="1" kern="0" spc="50" dirty="0">
                <a:ln w="11430"/>
                <a:solidFill>
                  <a:srgbClr val="CC0099"/>
                </a:solidFill>
                <a:latin typeface="+mj-lt"/>
                <a:ea typeface="+mj-ea"/>
                <a:cs typeface="+mj-cs"/>
              </a:rPr>
              <a:t> كثيراً عنها </a:t>
            </a:r>
            <a:r>
              <a:rPr lang="ar-SA" sz="4000" b="1" kern="0" spc="50" dirty="0" err="1">
                <a:ln w="11430"/>
                <a:solidFill>
                  <a:srgbClr val="CC0099"/>
                </a:solidFill>
                <a:latin typeface="+mj-lt"/>
                <a:ea typeface="+mj-ea"/>
                <a:cs typeface="+mj-cs"/>
              </a:rPr>
              <a:t>للكحولات</a:t>
            </a:r>
            <a:r>
              <a:rPr lang="ar-SA" sz="4000" b="1" kern="0" spc="50" dirty="0">
                <a:ln w="11430"/>
                <a:solidFill>
                  <a:srgbClr val="CC0099"/>
                </a:solidFill>
                <a:latin typeface="+mj-lt"/>
                <a:ea typeface="+mj-ea"/>
                <a:cs typeface="+mj-cs"/>
              </a:rPr>
              <a:t> المساوية لها في الكتلة الجزيئية</a:t>
            </a:r>
            <a:endParaRPr lang="en-US" sz="4000" b="1" kern="0" spc="50" dirty="0">
              <a:ln w="11430"/>
              <a:solidFill>
                <a:srgbClr val="CC0099"/>
              </a:solidFill>
              <a:latin typeface="+mj-lt"/>
              <a:ea typeface="+mj-ea"/>
              <a:cs typeface="+mj-cs"/>
            </a:endParaRPr>
          </a:p>
        </p:txBody>
      </p:sp>
      <p:sp>
        <p:nvSpPr>
          <p:cNvPr id="4" name="Text Box 3"/>
          <p:cNvSpPr txBox="1">
            <a:spLocks noChangeArrowheads="1"/>
          </p:cNvSpPr>
          <p:nvPr/>
        </p:nvSpPr>
        <p:spPr>
          <a:xfrm>
            <a:off x="323528" y="2060849"/>
            <a:ext cx="8358188" cy="2520280"/>
          </a:xfrm>
          <a:prstGeom prst="rect">
            <a:avLst/>
          </a:prstGeom>
          <a:blipFill>
            <a:blip r:embed="rId3" cstate="print"/>
            <a:stretch>
              <a:fillRect/>
            </a:stretch>
          </a:blipFill>
          <a:ln w="9525">
            <a:noFill/>
            <a:miter lim="800000"/>
            <a:headEnd/>
            <a:tailEnd/>
          </a:ln>
        </p:spPr>
        <p:txBody>
          <a:bodyPr anchor="ctr">
            <a:scene3d>
              <a:camera prst="orthographicFront"/>
              <a:lightRig rig="flat" dir="tl">
                <a:rot lat="0" lon="0" rev="6600000"/>
              </a:lightRig>
            </a:scene3d>
            <a:sp3d extrusionH="25400" contourW="8890">
              <a:contourClr>
                <a:schemeClr val="accent2">
                  <a:shade val="75000"/>
                </a:schemeClr>
              </a:contourClr>
            </a:sp3d>
          </a:bodyPr>
          <a:lstStyle/>
          <a:p>
            <a:pPr eaLnBrk="0" hangingPunct="0">
              <a:spcBef>
                <a:spcPct val="50000"/>
              </a:spcBef>
              <a:defRPr/>
            </a:pPr>
            <a:r>
              <a:rPr lang="ar-SA" sz="4000" b="1" dirty="0">
                <a:ln w="11430"/>
                <a:solidFill>
                  <a:srgbClr val="003366"/>
                </a:solidFill>
              </a:rPr>
              <a:t>لا تكون جزيئات </a:t>
            </a:r>
            <a:r>
              <a:rPr lang="ar-SA" sz="4000" b="1" dirty="0" err="1">
                <a:ln w="11430"/>
                <a:solidFill>
                  <a:srgbClr val="003366"/>
                </a:solidFill>
              </a:rPr>
              <a:t>الإيثر</a:t>
            </a:r>
            <a:r>
              <a:rPr lang="ar-SA" sz="4000" b="1" dirty="0">
                <a:ln w="11430"/>
                <a:solidFill>
                  <a:srgbClr val="003366"/>
                </a:solidFill>
              </a:rPr>
              <a:t> روابط هيدروجينية بينها فلا يلزم طاقة إضافية لكسرها بينما تتكون روابط هيدروجينية بين جزيئات </a:t>
            </a:r>
            <a:r>
              <a:rPr lang="ar-SA" sz="4000" b="1" dirty="0" err="1">
                <a:ln w="11430"/>
                <a:solidFill>
                  <a:srgbClr val="003366"/>
                </a:solidFill>
              </a:rPr>
              <a:t>الكحولات</a:t>
            </a:r>
            <a:endParaRPr lang="en-US" sz="4000" b="1" dirty="0">
              <a:ln w="11430"/>
              <a:solidFill>
                <a:srgbClr val="0033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عنصر نائب لرقم الشريحة 1"/>
          <p:cNvSpPr>
            <a:spLocks noGrp="1"/>
          </p:cNvSpPr>
          <p:nvPr>
            <p:ph type="sldNum" sz="quarter" idx="12"/>
          </p:nvPr>
        </p:nvSpPr>
        <p:spPr>
          <a:noFill/>
        </p:spPr>
        <p:txBody>
          <a:bodyPr/>
          <a:lstStyle/>
          <a:p>
            <a:fld id="{734DE051-F936-4ED9-AD8F-AE203EC06738}" type="slidenum">
              <a:rPr lang="ar-SA" smtClean="0"/>
              <a:pPr/>
              <a:t>51</a:t>
            </a:fld>
            <a:endParaRPr lang="en-US" smtClean="0"/>
          </a:p>
        </p:txBody>
      </p:sp>
      <p:sp>
        <p:nvSpPr>
          <p:cNvPr id="8" name="Text Box 3"/>
          <p:cNvSpPr txBox="1">
            <a:spLocks noChangeArrowheads="1"/>
          </p:cNvSpPr>
          <p:nvPr/>
        </p:nvSpPr>
        <p:spPr>
          <a:xfrm>
            <a:off x="395288" y="2570163"/>
            <a:ext cx="8677275" cy="1435100"/>
          </a:xfrm>
          <a:prstGeom prst="rect">
            <a:avLst/>
          </a:prstGeom>
          <a:noFill/>
        </p:spPr>
        <p:txBody>
          <a:bodyPr/>
          <a:lstStyle/>
          <a:p>
            <a:pPr>
              <a:spcBef>
                <a:spcPct val="50000"/>
              </a:spcBef>
              <a:defRPr/>
            </a:pPr>
            <a:r>
              <a:rPr lang="en-US" sz="4800" b="1" kern="0" dirty="0">
                <a:solidFill>
                  <a:srgbClr val="FF0000"/>
                </a:solidFill>
                <a:latin typeface="+mj-lt"/>
                <a:ea typeface="+mj-ea"/>
                <a:cs typeface="+mj-cs"/>
              </a:rPr>
              <a:t>-2</a:t>
            </a:r>
            <a:r>
              <a:rPr lang="ar-SA" sz="4800" b="1" kern="0" dirty="0">
                <a:solidFill>
                  <a:srgbClr val="FF0000"/>
                </a:solidFill>
                <a:latin typeface="+mj-lt"/>
                <a:ea typeface="+mj-ea"/>
                <a:cs typeface="+mj-cs"/>
              </a:rPr>
              <a:t>استخدام ميثيل ثالثي بيوتيل إيثر</a:t>
            </a:r>
            <a:r>
              <a:rPr lang="en-US" sz="4800" b="1" kern="0" dirty="0">
                <a:solidFill>
                  <a:srgbClr val="FF0000"/>
                </a:solidFill>
                <a:latin typeface="+mj-lt"/>
                <a:ea typeface="+mj-ea"/>
                <a:cs typeface="+mj-cs"/>
              </a:rPr>
              <a:t> </a:t>
            </a:r>
            <a:r>
              <a:rPr lang="ar-SA" sz="4800" b="1" kern="0" dirty="0">
                <a:solidFill>
                  <a:schemeClr val="tx2"/>
                </a:solidFill>
                <a:cs typeface="Arial" charset="0"/>
              </a:rPr>
              <a:t>محسن لأوكتان الجازولين</a:t>
            </a:r>
            <a:endParaRPr lang="en-US" sz="4800" b="1" kern="0" dirty="0">
              <a:solidFill>
                <a:schemeClr val="tx2"/>
              </a:solidFill>
              <a:cs typeface="Arial" charset="0"/>
            </a:endParaRPr>
          </a:p>
          <a:p>
            <a:pPr>
              <a:spcBef>
                <a:spcPct val="50000"/>
              </a:spcBef>
              <a:defRPr/>
            </a:pPr>
            <a:endParaRPr lang="en-US" sz="4800" b="1" kern="0" dirty="0">
              <a:solidFill>
                <a:schemeClr val="tx2"/>
              </a:solidFill>
              <a:latin typeface="+mj-lt"/>
              <a:ea typeface="+mj-ea"/>
              <a:cs typeface="+mj-cs"/>
            </a:endParaRPr>
          </a:p>
        </p:txBody>
      </p:sp>
      <p:sp>
        <p:nvSpPr>
          <p:cNvPr id="10" name="Text Box 3"/>
          <p:cNvSpPr txBox="1">
            <a:spLocks noChangeArrowheads="1"/>
          </p:cNvSpPr>
          <p:nvPr/>
        </p:nvSpPr>
        <p:spPr>
          <a:xfrm>
            <a:off x="250825" y="4437063"/>
            <a:ext cx="8893175" cy="1500187"/>
          </a:xfrm>
          <a:prstGeom prst="rect">
            <a:avLst/>
          </a:prstGeom>
          <a:blipFill>
            <a:blip r:embed="rId2" cstate="print"/>
            <a:stretch>
              <a:fillRect/>
            </a:stretch>
          </a:blipFill>
          <a:ln w="9525">
            <a:noFill/>
            <a:miter lim="800000"/>
            <a:headEnd/>
            <a:tailEnd/>
          </a:ln>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spcBef>
                <a:spcPct val="50000"/>
              </a:spcBef>
              <a:defRPr/>
            </a:pPr>
            <a:r>
              <a:rPr lang="ar-SA" sz="3600" b="1" dirty="0">
                <a:ln w="11430"/>
                <a:solidFill>
                  <a:srgbClr val="003366"/>
                </a:solidFill>
              </a:rPr>
              <a:t>استخدام ميثيل ثالثي بيوتيل إيثر بدل رباعي إيثيل الرصاص</a:t>
            </a:r>
            <a:r>
              <a:rPr lang="ar-AE" sz="3600" b="1" dirty="0">
                <a:ln w="11430"/>
                <a:solidFill>
                  <a:srgbClr val="003366"/>
                </a:solidFill>
              </a:rPr>
              <a:t> فينبعث الرصاص الملوث للبيئة</a:t>
            </a:r>
            <a:endParaRPr lang="en-US" sz="3600" b="1" dirty="0">
              <a:ln w="11430"/>
              <a:solidFill>
                <a:srgbClr val="003366"/>
              </a:solidFill>
            </a:endParaRPr>
          </a:p>
        </p:txBody>
      </p:sp>
      <p:sp>
        <p:nvSpPr>
          <p:cNvPr id="11" name="Text Box 3"/>
          <p:cNvSpPr txBox="1">
            <a:spLocks noChangeArrowheads="1"/>
          </p:cNvSpPr>
          <p:nvPr/>
        </p:nvSpPr>
        <p:spPr>
          <a:xfrm>
            <a:off x="5219700" y="115888"/>
            <a:ext cx="3744913" cy="707886"/>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ar-AE" sz="4000" b="1" spc="50" dirty="0">
                <a:ln w="11430"/>
                <a:solidFill>
                  <a:srgbClr val="FF0000"/>
                </a:solidFill>
                <a:effectLst>
                  <a:outerShdw blurRad="76200" dist="50800" dir="5400000" algn="tl" rotWithShape="0">
                    <a:srgbClr val="000000">
                      <a:alpha val="65000"/>
                    </a:srgbClr>
                  </a:outerShdw>
                </a:effectLst>
              </a:rPr>
              <a:t>استخدامات الإيثر</a:t>
            </a:r>
            <a:endParaRPr lang="en-US" sz="4000" b="1" spc="50" dirty="0">
              <a:ln w="11430"/>
              <a:solidFill>
                <a:srgbClr val="FF0000"/>
              </a:solidFill>
              <a:effectLst>
                <a:outerShdw blurRad="76200" dist="50800" dir="5400000" algn="tl" rotWithShape="0">
                  <a:srgbClr val="000000">
                    <a:alpha val="65000"/>
                  </a:srgbClr>
                </a:outerShdw>
              </a:effectLst>
            </a:endParaRPr>
          </a:p>
        </p:txBody>
      </p:sp>
      <p:sp>
        <p:nvSpPr>
          <p:cNvPr id="53255" name="Text Box 3"/>
          <p:cNvSpPr txBox="1">
            <a:spLocks noChangeArrowheads="1"/>
          </p:cNvSpPr>
          <p:nvPr/>
        </p:nvSpPr>
        <p:spPr bwMode="auto">
          <a:xfrm>
            <a:off x="395288" y="1125538"/>
            <a:ext cx="8569325" cy="1071562"/>
          </a:xfrm>
          <a:prstGeom prst="rect">
            <a:avLst/>
          </a:prstGeom>
          <a:blipFill>
            <a:blip r:embed="rId2" cstate="print"/>
            <a:stretch>
              <a:fillRect/>
            </a:stretch>
          </a:blipFill>
          <a:ln w="9525">
            <a:noFill/>
            <a:miter lim="800000"/>
            <a:headEnd/>
            <a:tailEnd/>
          </a:ln>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spcBef>
                <a:spcPct val="50000"/>
              </a:spcBef>
            </a:pPr>
            <a:r>
              <a:rPr lang="en-US" sz="3600" b="1">
                <a:ln w="11430"/>
                <a:solidFill>
                  <a:srgbClr val="003366"/>
                </a:solidFill>
              </a:rPr>
              <a:t>1</a:t>
            </a:r>
            <a:r>
              <a:rPr lang="ar-AE" sz="3600" b="1">
                <a:ln w="11430"/>
                <a:solidFill>
                  <a:srgbClr val="003366"/>
                </a:solidFill>
              </a:rPr>
              <a:t> ـ مذيب في عدد من التفاعلات العضوية</a:t>
            </a:r>
            <a:endParaRPr lang="en-US" sz="3600" b="1">
              <a:ln w="11430"/>
              <a:solidFill>
                <a:srgbClr val="0033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3255"/>
                                        </p:tgtEl>
                                        <p:attrNameLst>
                                          <p:attrName>style.visibility</p:attrName>
                                        </p:attrNameLst>
                                      </p:cBhvr>
                                      <p:to>
                                        <p:strVal val="visible"/>
                                      </p:to>
                                    </p:set>
                                    <p:animEffect transition="in" filter="box(in)">
                                      <p:cBhvr>
                                        <p:cTn id="7" dur="500"/>
                                        <p:tgtEl>
                                          <p:spTgt spid="5325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5325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1"/>
          <p:cNvSpPr>
            <a:spLocks noGrp="1"/>
          </p:cNvSpPr>
          <p:nvPr>
            <p:ph type="sldNum" sz="quarter" idx="12"/>
          </p:nvPr>
        </p:nvSpPr>
        <p:spPr>
          <a:noFill/>
        </p:spPr>
        <p:txBody>
          <a:bodyPr/>
          <a:lstStyle/>
          <a:p>
            <a:fld id="{141EAF1F-BE87-4B97-A0F8-6307EAEC77C2}" type="slidenum">
              <a:rPr lang="ar-SA" smtClean="0"/>
              <a:pPr/>
              <a:t>52</a:t>
            </a:fld>
            <a:endParaRPr lang="en-US" smtClean="0"/>
          </a:p>
        </p:txBody>
      </p:sp>
      <p:sp>
        <p:nvSpPr>
          <p:cNvPr id="3" name="Text Box 3"/>
          <p:cNvSpPr txBox="1">
            <a:spLocks noChangeArrowheads="1"/>
          </p:cNvSpPr>
          <p:nvPr/>
        </p:nvSpPr>
        <p:spPr>
          <a:xfrm>
            <a:off x="6012159" y="260350"/>
            <a:ext cx="2952453" cy="864394"/>
          </a:xfrm>
          <a:prstGeom prst="rect">
            <a:avLst/>
          </a:prstGeom>
          <a:blipFill>
            <a:blip r:embed="rId2"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AE" sz="4400" b="1" kern="0" spc="50" dirty="0">
                <a:ln w="11430"/>
                <a:solidFill>
                  <a:srgbClr val="FF0000"/>
                </a:solidFill>
                <a:effectLst>
                  <a:outerShdw blurRad="76200" dist="50800" dir="5400000" algn="tl" rotWithShape="0">
                    <a:srgbClr val="000000">
                      <a:alpha val="65000"/>
                    </a:srgbClr>
                  </a:outerShdw>
                </a:effectLst>
                <a:latin typeface="+mj-lt"/>
                <a:ea typeface="+mj-ea"/>
                <a:cs typeface="+mj-cs"/>
              </a:rPr>
              <a:t>درجة </a:t>
            </a:r>
            <a:r>
              <a:rPr lang="ar-AE" sz="4400" b="1" kern="0" spc="50" dirty="0" smtClean="0">
                <a:ln w="11430"/>
                <a:solidFill>
                  <a:srgbClr val="FF0000"/>
                </a:solidFill>
                <a:effectLst>
                  <a:outerShdw blurRad="76200" dist="50800" dir="5400000" algn="tl" rotWithShape="0">
                    <a:srgbClr val="000000">
                      <a:alpha val="65000"/>
                    </a:srgbClr>
                  </a:outerShdw>
                </a:effectLst>
                <a:latin typeface="+mj-lt"/>
                <a:ea typeface="+mj-ea"/>
                <a:cs typeface="+mj-cs"/>
              </a:rPr>
              <a:t>الغليان</a:t>
            </a:r>
            <a:endParaRPr lang="en-US" sz="4400" b="1" kern="0" spc="50" dirty="0">
              <a:ln w="11430"/>
              <a:solidFill>
                <a:srgbClr val="FF0000"/>
              </a:solidFill>
              <a:effectLst>
                <a:outerShdw blurRad="76200" dist="50800" dir="5400000" algn="tl" rotWithShape="0">
                  <a:srgbClr val="000000">
                    <a:alpha val="65000"/>
                  </a:srgbClr>
                </a:outerShdw>
              </a:effectLst>
              <a:latin typeface="+mj-lt"/>
              <a:ea typeface="+mj-ea"/>
              <a:cs typeface="+mj-cs"/>
            </a:endParaRPr>
          </a:p>
        </p:txBody>
      </p:sp>
      <p:sp>
        <p:nvSpPr>
          <p:cNvPr id="4" name="Text Box 3"/>
          <p:cNvSpPr txBox="1">
            <a:spLocks noChangeArrowheads="1"/>
          </p:cNvSpPr>
          <p:nvPr/>
        </p:nvSpPr>
        <p:spPr>
          <a:xfrm>
            <a:off x="395536" y="1339850"/>
            <a:ext cx="8569077" cy="1441078"/>
          </a:xfrm>
          <a:prstGeom prst="rect">
            <a:avLst/>
          </a:prstGeom>
          <a:noFill/>
        </p:spPr>
        <p:txBody>
          <a:bodyPr/>
          <a:lstStyle/>
          <a:p>
            <a:pPr>
              <a:spcBef>
                <a:spcPts val="0"/>
              </a:spcBef>
              <a:defRPr/>
            </a:pPr>
            <a:r>
              <a:rPr lang="ar-AE" sz="5400" b="1" kern="0" dirty="0">
                <a:solidFill>
                  <a:srgbClr val="CC0099"/>
                </a:solidFill>
                <a:latin typeface="+mj-lt"/>
                <a:ea typeface="+mj-ea"/>
                <a:cs typeface="+mj-cs"/>
              </a:rPr>
              <a:t>الكان &lt;  ايثر &lt;  كحول       </a:t>
            </a:r>
            <a:endParaRPr lang="ar-AE" sz="5400" b="1" kern="0" dirty="0" smtClean="0">
              <a:solidFill>
                <a:srgbClr val="CC0099"/>
              </a:solidFill>
              <a:latin typeface="+mj-lt"/>
              <a:ea typeface="+mj-ea"/>
              <a:cs typeface="+mj-cs"/>
            </a:endParaRPr>
          </a:p>
          <a:p>
            <a:pPr>
              <a:spcBef>
                <a:spcPts val="0"/>
              </a:spcBef>
              <a:defRPr/>
            </a:pPr>
            <a:r>
              <a:rPr lang="ar-AE" sz="4000" b="1" kern="0" dirty="0" smtClean="0">
                <a:solidFill>
                  <a:srgbClr val="FF0000"/>
                </a:solidFill>
                <a:latin typeface="+mj-lt"/>
                <a:ea typeface="+mj-ea"/>
                <a:cs typeface="+mj-cs"/>
              </a:rPr>
              <a:t>(كتل مولية متقاربة </a:t>
            </a:r>
            <a:r>
              <a:rPr lang="ar-AE" sz="4000" b="1" kern="0" dirty="0">
                <a:solidFill>
                  <a:srgbClr val="FF0000"/>
                </a:solidFill>
                <a:latin typeface="+mj-lt"/>
                <a:ea typeface="+mj-ea"/>
                <a:cs typeface="+mj-cs"/>
              </a:rPr>
              <a:t>متقاربة )</a:t>
            </a:r>
            <a:endParaRPr lang="en-US" sz="4000" b="1" kern="0" dirty="0">
              <a:solidFill>
                <a:srgbClr val="FF0000"/>
              </a:solidFill>
              <a:latin typeface="+mj-lt"/>
              <a:ea typeface="+mj-ea"/>
              <a:cs typeface="+mj-cs"/>
            </a:endParaRPr>
          </a:p>
        </p:txBody>
      </p:sp>
      <p:sp>
        <p:nvSpPr>
          <p:cNvPr id="5" name="Text Box 3"/>
          <p:cNvSpPr txBox="1">
            <a:spLocks noChangeArrowheads="1"/>
          </p:cNvSpPr>
          <p:nvPr/>
        </p:nvSpPr>
        <p:spPr>
          <a:xfrm>
            <a:off x="0" y="3068960"/>
            <a:ext cx="9036050" cy="1368102"/>
          </a:xfrm>
          <a:prstGeom prst="rect">
            <a:avLst/>
          </a:prstGeom>
          <a:noFill/>
        </p:spPr>
        <p:txBody>
          <a:bodyPr/>
          <a:lstStyle/>
          <a:p>
            <a:pPr>
              <a:spcBef>
                <a:spcPts val="0"/>
              </a:spcBef>
              <a:defRPr/>
            </a:pPr>
            <a:r>
              <a:rPr lang="ar-AE" sz="4400" b="1" kern="0" dirty="0">
                <a:solidFill>
                  <a:srgbClr val="CC3300"/>
                </a:solidFill>
                <a:latin typeface="+mj-lt"/>
                <a:ea typeface="+mj-ea"/>
                <a:cs typeface="+mj-cs"/>
              </a:rPr>
              <a:t>في نفس </a:t>
            </a:r>
            <a:r>
              <a:rPr lang="ar-AE" sz="4400" b="1" kern="0" dirty="0" err="1">
                <a:solidFill>
                  <a:srgbClr val="CC3300"/>
                </a:solidFill>
                <a:latin typeface="+mj-lt"/>
                <a:ea typeface="+mj-ea"/>
                <a:cs typeface="+mj-cs"/>
              </a:rPr>
              <a:t>النوع:</a:t>
            </a:r>
            <a:r>
              <a:rPr lang="ar-AE" sz="4400" b="1" kern="0" dirty="0">
                <a:solidFill>
                  <a:srgbClr val="CC3300"/>
                </a:solidFill>
                <a:latin typeface="+mj-lt"/>
                <a:ea typeface="+mj-ea"/>
                <a:cs typeface="+mj-cs"/>
              </a:rPr>
              <a:t> </a:t>
            </a:r>
            <a:endParaRPr lang="ar-AE" sz="4400" b="1" kern="0" dirty="0" smtClean="0">
              <a:solidFill>
                <a:srgbClr val="CC3300"/>
              </a:solidFill>
              <a:latin typeface="+mj-lt"/>
              <a:ea typeface="+mj-ea"/>
              <a:cs typeface="+mj-cs"/>
            </a:endParaRPr>
          </a:p>
          <a:p>
            <a:pPr>
              <a:spcBef>
                <a:spcPts val="0"/>
              </a:spcBef>
              <a:defRPr/>
            </a:pPr>
            <a:r>
              <a:rPr lang="ar-AE" sz="4000" b="1" kern="0" dirty="0" smtClean="0">
                <a:solidFill>
                  <a:schemeClr val="tx2"/>
                </a:solidFill>
                <a:latin typeface="+mj-lt"/>
                <a:ea typeface="+mj-ea"/>
                <a:cs typeface="+mj-cs"/>
              </a:rPr>
              <a:t>كلما </a:t>
            </a:r>
            <a:r>
              <a:rPr lang="ar-AE" sz="4000" b="1" kern="0" dirty="0">
                <a:solidFill>
                  <a:schemeClr val="tx2"/>
                </a:solidFill>
                <a:latin typeface="+mj-lt"/>
                <a:ea typeface="+mj-ea"/>
                <a:cs typeface="+mj-cs"/>
              </a:rPr>
              <a:t>زاد عدد ذرات الكربون تزداد </a:t>
            </a:r>
            <a:r>
              <a:rPr lang="ar-AE" sz="4000" b="1" kern="0" dirty="0" smtClean="0">
                <a:solidFill>
                  <a:schemeClr val="tx2"/>
                </a:solidFill>
              </a:rPr>
              <a:t>درجة الغليان </a:t>
            </a:r>
            <a:endParaRPr lang="en-US" sz="4000" b="1" kern="0" dirty="0">
              <a:solidFill>
                <a:srgbClr val="FF0000"/>
              </a:solidFill>
              <a:latin typeface="+mj-lt"/>
              <a:ea typeface="+mj-ea"/>
              <a:cs typeface="+mj-cs"/>
            </a:endParaRPr>
          </a:p>
        </p:txBody>
      </p:sp>
      <p:sp>
        <p:nvSpPr>
          <p:cNvPr id="6" name="Text Box 3"/>
          <p:cNvSpPr txBox="1">
            <a:spLocks noChangeArrowheads="1"/>
          </p:cNvSpPr>
          <p:nvPr/>
        </p:nvSpPr>
        <p:spPr>
          <a:xfrm>
            <a:off x="179388" y="4653136"/>
            <a:ext cx="8964612" cy="1440160"/>
          </a:xfrm>
          <a:prstGeom prst="rect">
            <a:avLst/>
          </a:prstGeom>
          <a:noFill/>
        </p:spPr>
        <p:txBody>
          <a:bodyPr/>
          <a:lstStyle/>
          <a:p>
            <a:pPr>
              <a:spcBef>
                <a:spcPts val="0"/>
              </a:spcBef>
              <a:defRPr/>
            </a:pPr>
            <a:r>
              <a:rPr lang="ar-AE" sz="4400" b="1" kern="0" dirty="0">
                <a:solidFill>
                  <a:srgbClr val="CC3300"/>
                </a:solidFill>
                <a:latin typeface="+mj-lt"/>
                <a:ea typeface="+mj-ea"/>
                <a:cs typeface="+mj-cs"/>
              </a:rPr>
              <a:t>في </a:t>
            </a:r>
            <a:r>
              <a:rPr lang="ar-AE" sz="4400" b="1" kern="0" dirty="0" err="1">
                <a:solidFill>
                  <a:srgbClr val="CC3300"/>
                </a:solidFill>
                <a:latin typeface="+mj-lt"/>
                <a:ea typeface="+mj-ea"/>
                <a:cs typeface="+mj-cs"/>
              </a:rPr>
              <a:t>الكحولات</a:t>
            </a:r>
            <a:r>
              <a:rPr lang="ar-AE" sz="4400" b="1" kern="0" dirty="0" err="1" smtClean="0">
                <a:solidFill>
                  <a:srgbClr val="CC3300"/>
                </a:solidFill>
                <a:latin typeface="+mj-lt"/>
                <a:ea typeface="+mj-ea"/>
                <a:cs typeface="+mj-cs"/>
              </a:rPr>
              <a:t>:</a:t>
            </a:r>
            <a:endParaRPr lang="ar-AE" sz="4400" b="1" kern="0" dirty="0" smtClean="0">
              <a:solidFill>
                <a:srgbClr val="CC3300"/>
              </a:solidFill>
              <a:latin typeface="+mj-lt"/>
              <a:ea typeface="+mj-ea"/>
              <a:cs typeface="+mj-cs"/>
            </a:endParaRPr>
          </a:p>
          <a:p>
            <a:pPr>
              <a:spcBef>
                <a:spcPts val="0"/>
              </a:spcBef>
              <a:defRPr/>
            </a:pPr>
            <a:r>
              <a:rPr lang="ar-AE" sz="4000" b="1" kern="0" dirty="0" smtClean="0">
                <a:solidFill>
                  <a:schemeClr val="tx2"/>
                </a:solidFill>
                <a:latin typeface="+mj-lt"/>
                <a:ea typeface="+mj-ea"/>
                <a:cs typeface="+mj-cs"/>
              </a:rPr>
              <a:t>كلما </a:t>
            </a:r>
            <a:r>
              <a:rPr lang="ar-AE" sz="4000" b="1" kern="0" dirty="0">
                <a:solidFill>
                  <a:schemeClr val="tx2"/>
                </a:solidFill>
                <a:latin typeface="+mj-lt"/>
                <a:ea typeface="+mj-ea"/>
                <a:cs typeface="+mj-cs"/>
              </a:rPr>
              <a:t>زاد عدد مجموعات</a:t>
            </a:r>
            <a:r>
              <a:rPr lang="en-US" sz="4000" b="1" kern="0" dirty="0">
                <a:solidFill>
                  <a:schemeClr val="tx2"/>
                </a:solidFill>
                <a:latin typeface="+mj-lt"/>
                <a:ea typeface="+mj-ea"/>
                <a:cs typeface="+mj-cs"/>
              </a:rPr>
              <a:t>OH </a:t>
            </a:r>
            <a:r>
              <a:rPr lang="ar-AE" sz="4000" b="1" kern="0" dirty="0">
                <a:solidFill>
                  <a:schemeClr val="tx2"/>
                </a:solidFill>
                <a:latin typeface="+mj-lt"/>
                <a:ea typeface="+mj-ea"/>
                <a:cs typeface="+mj-cs"/>
              </a:rPr>
              <a:t> تزداد </a:t>
            </a:r>
            <a:r>
              <a:rPr lang="ar-AE" sz="4000" b="1" kern="0" dirty="0" smtClean="0">
                <a:solidFill>
                  <a:schemeClr val="tx2"/>
                </a:solidFill>
              </a:rPr>
              <a:t>درجة الغليان </a:t>
            </a:r>
            <a:endParaRPr lang="en-US" sz="4000" b="1" kern="0" dirty="0">
              <a:solidFill>
                <a:srgbClr val="FF0000"/>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a:noFill/>
        </p:spPr>
        <p:txBody>
          <a:bodyPr/>
          <a:lstStyle/>
          <a:p>
            <a:fld id="{66540D59-34BA-4145-8AFC-6CCA43233683}" type="slidenum">
              <a:rPr lang="ar-SA" smtClean="0"/>
              <a:pPr/>
              <a:t>53</a:t>
            </a:fld>
            <a:endParaRPr lang="en-US" smtClean="0"/>
          </a:p>
        </p:txBody>
      </p:sp>
      <p:sp>
        <p:nvSpPr>
          <p:cNvPr id="51203" name="Text Box 3"/>
          <p:cNvSpPr txBox="1">
            <a:spLocks noChangeArrowheads="1"/>
          </p:cNvSpPr>
          <p:nvPr/>
        </p:nvSpPr>
        <p:spPr bwMode="auto">
          <a:xfrm>
            <a:off x="395288" y="260351"/>
            <a:ext cx="8569325" cy="936402"/>
          </a:xfrm>
          <a:prstGeom prst="rect">
            <a:avLst/>
          </a:prstGeom>
          <a:blipFill>
            <a:blip r:embed="rId2"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ar-AE" sz="4000" b="1" kern="0" spc="50" dirty="0">
                <a:ln w="11430"/>
                <a:solidFill>
                  <a:srgbClr val="CC0099"/>
                </a:solidFill>
                <a:latin typeface="+mj-lt"/>
                <a:ea typeface="+mj-ea"/>
                <a:cs typeface="+mj-cs"/>
              </a:rPr>
              <a:t> رتب المركبات التالية تنازليا حسب درجة غليانها</a:t>
            </a:r>
            <a:endParaRPr lang="en-US" sz="4000" b="1" kern="0" spc="50" dirty="0">
              <a:ln w="11430"/>
              <a:solidFill>
                <a:srgbClr val="CC0099"/>
              </a:solidFill>
              <a:latin typeface="+mj-lt"/>
              <a:ea typeface="+mj-ea"/>
              <a:cs typeface="+mj-cs"/>
            </a:endParaRPr>
          </a:p>
        </p:txBody>
      </p:sp>
      <p:sp>
        <p:nvSpPr>
          <p:cNvPr id="51204" name="Text Box 3"/>
          <p:cNvSpPr txBox="1">
            <a:spLocks noChangeArrowheads="1"/>
          </p:cNvSpPr>
          <p:nvPr/>
        </p:nvSpPr>
        <p:spPr bwMode="auto">
          <a:xfrm>
            <a:off x="827088" y="4878388"/>
            <a:ext cx="7345362" cy="711200"/>
          </a:xfrm>
          <a:prstGeom prst="rect">
            <a:avLst/>
          </a:prstGeom>
          <a:solidFill>
            <a:srgbClr val="FFFF66"/>
          </a:solidFill>
          <a:ln w="9525">
            <a:noFill/>
            <a:miter lim="800000"/>
            <a:headEnd/>
            <a:tailEnd/>
          </a:ln>
        </p:spPr>
        <p:txBody>
          <a:bodyPr/>
          <a:lstStyle/>
          <a:p>
            <a:r>
              <a:rPr lang="ar-AE" sz="4200" b="1"/>
              <a:t>.......... ثم ........... ثم ............</a:t>
            </a:r>
            <a:endParaRPr lang="en-US" sz="4200"/>
          </a:p>
        </p:txBody>
      </p:sp>
      <p:sp>
        <p:nvSpPr>
          <p:cNvPr id="51205" name="Text Box 3"/>
          <p:cNvSpPr txBox="1">
            <a:spLocks noChangeArrowheads="1"/>
          </p:cNvSpPr>
          <p:nvPr/>
        </p:nvSpPr>
        <p:spPr bwMode="auto">
          <a:xfrm>
            <a:off x="7885113" y="4437063"/>
            <a:ext cx="1231900" cy="784225"/>
          </a:xfrm>
          <a:prstGeom prst="rect">
            <a:avLst/>
          </a:prstGeom>
          <a:solidFill>
            <a:srgbClr val="FFFF66"/>
          </a:solidFill>
          <a:ln w="9525">
            <a:noFill/>
            <a:miter lim="800000"/>
            <a:headEnd/>
            <a:tailEnd/>
          </a:ln>
        </p:spPr>
        <p:txBody>
          <a:bodyPr/>
          <a:lstStyle/>
          <a:p>
            <a:r>
              <a:rPr lang="ar-AE" sz="4000" b="1">
                <a:solidFill>
                  <a:srgbClr val="FF0000"/>
                </a:solidFill>
              </a:rPr>
              <a:t>الأعلى </a:t>
            </a:r>
            <a:endParaRPr lang="en-US" sz="4000">
              <a:solidFill>
                <a:srgbClr val="FF0000"/>
              </a:solidFill>
            </a:endParaRPr>
          </a:p>
        </p:txBody>
      </p:sp>
      <p:sp>
        <p:nvSpPr>
          <p:cNvPr id="51206" name="Text Box 3"/>
          <p:cNvSpPr txBox="1">
            <a:spLocks noChangeArrowheads="1"/>
          </p:cNvSpPr>
          <p:nvPr/>
        </p:nvSpPr>
        <p:spPr bwMode="auto">
          <a:xfrm>
            <a:off x="26988" y="4365625"/>
            <a:ext cx="1160462" cy="792163"/>
          </a:xfrm>
          <a:prstGeom prst="rect">
            <a:avLst/>
          </a:prstGeom>
          <a:solidFill>
            <a:srgbClr val="FFFF66"/>
          </a:solidFill>
          <a:ln w="9525">
            <a:noFill/>
            <a:miter lim="800000"/>
            <a:headEnd/>
            <a:tailEnd/>
          </a:ln>
        </p:spPr>
        <p:txBody>
          <a:bodyPr/>
          <a:lstStyle/>
          <a:p>
            <a:r>
              <a:rPr lang="ar-AE" sz="4800" b="1">
                <a:solidFill>
                  <a:srgbClr val="FF0000"/>
                </a:solidFill>
              </a:rPr>
              <a:t>الأقل </a:t>
            </a:r>
            <a:endParaRPr lang="en-US" sz="4800">
              <a:solidFill>
                <a:srgbClr val="FF0000"/>
              </a:solidFill>
            </a:endParaRPr>
          </a:p>
        </p:txBody>
      </p:sp>
      <p:sp>
        <p:nvSpPr>
          <p:cNvPr id="7" name="Text Box 3"/>
          <p:cNvSpPr txBox="1">
            <a:spLocks noChangeArrowheads="1"/>
          </p:cNvSpPr>
          <p:nvPr/>
        </p:nvSpPr>
        <p:spPr bwMode="auto">
          <a:xfrm>
            <a:off x="0" y="2205038"/>
            <a:ext cx="9117013" cy="936625"/>
          </a:xfrm>
          <a:prstGeom prst="rect">
            <a:avLst/>
          </a:prstGeom>
          <a:noFill/>
          <a:ln w="9525">
            <a:noFill/>
            <a:miter lim="800000"/>
            <a:headEnd/>
            <a:tailEnd/>
          </a:ln>
        </p:spPr>
        <p:txBody>
          <a:bodyPr/>
          <a:lstStyle/>
          <a:p>
            <a:pPr algn="l" rtl="0">
              <a:defRPr/>
            </a:pPr>
            <a:r>
              <a:rPr lang="en-US" sz="4200" b="1" dirty="0">
                <a:cs typeface="Arial" charset="0"/>
              </a:rPr>
              <a:t> </a:t>
            </a:r>
            <a:r>
              <a:rPr lang="en-US" sz="4200" b="1" dirty="0">
                <a:solidFill>
                  <a:schemeClr val="accent2"/>
                </a:solidFill>
                <a:cs typeface="Arial" charset="0"/>
              </a:rPr>
              <a:t>CH</a:t>
            </a:r>
            <a:r>
              <a:rPr lang="en-US" sz="4200" b="1" baseline="-25000" dirty="0">
                <a:solidFill>
                  <a:schemeClr val="accent2"/>
                </a:solidFill>
                <a:cs typeface="Arial" charset="0"/>
              </a:rPr>
              <a:t>3</a:t>
            </a:r>
            <a:r>
              <a:rPr lang="en-US" sz="4200" b="1" dirty="0">
                <a:solidFill>
                  <a:schemeClr val="accent2"/>
                </a:solidFill>
                <a:cs typeface="Arial" charset="0"/>
              </a:rPr>
              <a:t>-CH</a:t>
            </a:r>
            <a:r>
              <a:rPr lang="en-US" sz="4200" b="1" baseline="-25000" dirty="0">
                <a:solidFill>
                  <a:schemeClr val="accent2"/>
                </a:solidFill>
                <a:cs typeface="Arial" charset="0"/>
              </a:rPr>
              <a:t>2</a:t>
            </a:r>
            <a:r>
              <a:rPr lang="en-US" sz="4200" b="1" dirty="0">
                <a:solidFill>
                  <a:schemeClr val="accent2"/>
                </a:solidFill>
                <a:cs typeface="Arial" charset="0"/>
              </a:rPr>
              <a:t>-OH ,</a:t>
            </a:r>
            <a:r>
              <a:rPr lang="en-US" sz="4200" b="1" dirty="0">
                <a:cs typeface="Arial" charset="0"/>
              </a:rPr>
              <a:t> CH</a:t>
            </a:r>
            <a:r>
              <a:rPr lang="en-US" sz="4200" b="1" baseline="-25000" dirty="0">
                <a:cs typeface="Arial" charset="0"/>
              </a:rPr>
              <a:t>3</a:t>
            </a:r>
            <a:r>
              <a:rPr lang="en-US" sz="4200" b="1" dirty="0">
                <a:cs typeface="Arial" charset="0"/>
              </a:rPr>
              <a:t>-O-CH</a:t>
            </a:r>
            <a:r>
              <a:rPr lang="en-US" sz="4200" b="1" baseline="-25000" dirty="0">
                <a:cs typeface="Arial" charset="0"/>
              </a:rPr>
              <a:t>3  </a:t>
            </a:r>
            <a:r>
              <a:rPr lang="en-US" sz="4200" b="1" dirty="0">
                <a:cs typeface="Arial" charset="0"/>
              </a:rPr>
              <a:t>,</a:t>
            </a:r>
            <a:r>
              <a:rPr lang="en-US" sz="4200" b="1" dirty="0">
                <a:solidFill>
                  <a:srgbClr val="FF0000"/>
                </a:solidFill>
                <a:cs typeface="Arial" charset="0"/>
              </a:rPr>
              <a:t>CH</a:t>
            </a:r>
            <a:r>
              <a:rPr lang="en-US" sz="4200" b="1" baseline="-25000" dirty="0">
                <a:solidFill>
                  <a:srgbClr val="FF0000"/>
                </a:solidFill>
                <a:cs typeface="Arial" charset="0"/>
              </a:rPr>
              <a:t>3</a:t>
            </a:r>
            <a:r>
              <a:rPr lang="en-US" sz="4200" b="1" dirty="0">
                <a:solidFill>
                  <a:srgbClr val="FF0000"/>
                </a:solidFill>
                <a:cs typeface="Arial" charset="0"/>
              </a:rPr>
              <a:t>-CH</a:t>
            </a:r>
            <a:r>
              <a:rPr lang="en-US" sz="4200" b="1" baseline="-25000" dirty="0">
                <a:solidFill>
                  <a:srgbClr val="FF0000"/>
                </a:solidFill>
                <a:cs typeface="Arial" charset="0"/>
              </a:rPr>
              <a:t>3</a:t>
            </a:r>
            <a:endParaRPr lang="en-US" sz="4200" dirty="0">
              <a:solidFill>
                <a:schemeClr val="accent2"/>
              </a:solidFill>
              <a:cs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
          <p:cNvSpPr>
            <a:spLocks noGrp="1"/>
          </p:cNvSpPr>
          <p:nvPr>
            <p:ph type="sldNum" sz="quarter" idx="12"/>
          </p:nvPr>
        </p:nvSpPr>
        <p:spPr>
          <a:noFill/>
        </p:spPr>
        <p:txBody>
          <a:bodyPr/>
          <a:lstStyle/>
          <a:p>
            <a:fld id="{47E49CD8-C2D3-4D9A-9BD7-A1A975783E85}" type="slidenum">
              <a:rPr lang="ar-SA" smtClean="0"/>
              <a:pPr/>
              <a:t>54</a:t>
            </a:fld>
            <a:endParaRPr lang="en-US" smtClean="0"/>
          </a:p>
        </p:txBody>
      </p:sp>
      <p:sp>
        <p:nvSpPr>
          <p:cNvPr id="3" name="Text Box 3"/>
          <p:cNvSpPr txBox="1">
            <a:spLocks noChangeArrowheads="1"/>
          </p:cNvSpPr>
          <p:nvPr/>
        </p:nvSpPr>
        <p:spPr>
          <a:xfrm>
            <a:off x="395288" y="333375"/>
            <a:ext cx="8569325" cy="647700"/>
          </a:xfrm>
          <a:prstGeom prst="rect">
            <a:avLst/>
          </a:prstGeom>
          <a:blipFill>
            <a:blip r:embed="rId2"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ar-AE" sz="4000" b="1" kern="0" spc="50" dirty="0">
                <a:ln w="11430"/>
                <a:solidFill>
                  <a:srgbClr val="CC0099"/>
                </a:solidFill>
                <a:latin typeface="+mj-lt"/>
                <a:ea typeface="+mj-ea"/>
                <a:cs typeface="+mj-cs"/>
              </a:rPr>
              <a:t>ارسم ثلاثة ايزومرات بنائية للصيغة الجزيئية</a:t>
            </a:r>
            <a:endParaRPr lang="en-US" sz="4000" b="1" kern="0" spc="50" dirty="0">
              <a:ln w="11430"/>
              <a:solidFill>
                <a:srgbClr val="CC0099"/>
              </a:solidFill>
              <a:latin typeface="+mj-lt"/>
              <a:ea typeface="+mj-ea"/>
              <a:cs typeface="+mj-cs"/>
            </a:endParaRPr>
          </a:p>
        </p:txBody>
      </p:sp>
      <p:sp>
        <p:nvSpPr>
          <p:cNvPr id="4" name="Text Box 3"/>
          <p:cNvSpPr txBox="1">
            <a:spLocks noChangeArrowheads="1"/>
          </p:cNvSpPr>
          <p:nvPr/>
        </p:nvSpPr>
        <p:spPr>
          <a:xfrm>
            <a:off x="3131840" y="1268760"/>
            <a:ext cx="2447925" cy="719137"/>
          </a:xfrm>
          <a:prstGeom prst="rect">
            <a:avLst/>
          </a:prstGeom>
          <a:noFill/>
        </p:spPr>
        <p:txBody>
          <a:bodyPr/>
          <a:lstStyle/>
          <a:p>
            <a:pPr algn="l" rtl="0">
              <a:spcBef>
                <a:spcPct val="50000"/>
              </a:spcBef>
              <a:defRPr/>
            </a:pPr>
            <a:r>
              <a:rPr lang="en-US" sz="4800" b="1" kern="0" dirty="0">
                <a:solidFill>
                  <a:schemeClr val="tx2"/>
                </a:solidFill>
                <a:latin typeface="+mj-lt"/>
                <a:ea typeface="+mj-ea"/>
                <a:cs typeface="+mj-cs"/>
              </a:rPr>
              <a:t> C</a:t>
            </a:r>
            <a:r>
              <a:rPr lang="en-US" sz="3200" b="1" kern="0" dirty="0">
                <a:solidFill>
                  <a:schemeClr val="tx2"/>
                </a:solidFill>
                <a:latin typeface="+mj-lt"/>
                <a:ea typeface="+mj-ea"/>
                <a:cs typeface="+mj-cs"/>
              </a:rPr>
              <a:t>5</a:t>
            </a:r>
            <a:r>
              <a:rPr lang="en-US" sz="4800" b="1" kern="0" dirty="0">
                <a:solidFill>
                  <a:schemeClr val="tx2"/>
                </a:solidFill>
                <a:latin typeface="+mj-lt"/>
                <a:ea typeface="+mj-ea"/>
                <a:cs typeface="+mj-cs"/>
              </a:rPr>
              <a:t>H</a:t>
            </a:r>
            <a:r>
              <a:rPr lang="en-US" sz="3200" b="1" kern="0" dirty="0">
                <a:solidFill>
                  <a:schemeClr val="tx2"/>
                </a:solidFill>
                <a:latin typeface="+mj-lt"/>
                <a:ea typeface="+mj-ea"/>
                <a:cs typeface="+mj-cs"/>
              </a:rPr>
              <a:t>12</a:t>
            </a:r>
            <a:r>
              <a:rPr lang="en-US" sz="4800" b="1" kern="0" dirty="0">
                <a:solidFill>
                  <a:schemeClr val="tx2"/>
                </a:solidFill>
                <a:latin typeface="+mj-lt"/>
                <a:ea typeface="+mj-ea"/>
                <a:cs typeface="+mj-cs"/>
              </a:rPr>
              <a:t>O</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17795C69-0F0F-40F3-9A33-B47B700A0772}" type="slidenum">
              <a:rPr lang="ar-SA" smtClean="0"/>
              <a:pPr>
                <a:defRPr/>
              </a:pPr>
              <a:t>55</a:t>
            </a:fld>
            <a:endParaRPr lang="en-US"/>
          </a:p>
        </p:txBody>
      </p:sp>
      <p:sp>
        <p:nvSpPr>
          <p:cNvPr id="3" name="Rectangle 2"/>
          <p:cNvSpPr txBox="1">
            <a:spLocks noChangeArrowheads="1"/>
          </p:cNvSpPr>
          <p:nvPr/>
        </p:nvSpPr>
        <p:spPr>
          <a:xfrm>
            <a:off x="395536" y="2790824"/>
            <a:ext cx="8280920" cy="20783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7200" b="1" i="0" u="none" strike="noStrike" kern="0" cap="none" spc="50" normalizeH="0" baseline="0" noProof="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مركبات عضوية أخرى </a:t>
            </a:r>
            <a:endParaRPr kumimoji="0" lang="en-US" sz="7200" b="1" i="0" u="none" strike="noStrike" kern="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4" name="Rectangle 4"/>
          <p:cNvSpPr>
            <a:spLocks noChangeArrowheads="1"/>
          </p:cNvSpPr>
          <p:nvPr/>
        </p:nvSpPr>
        <p:spPr bwMode="auto">
          <a:xfrm>
            <a:off x="2699792" y="1556792"/>
            <a:ext cx="3600400" cy="1107996"/>
          </a:xfrm>
          <a:prstGeom prst="rect">
            <a:avLst/>
          </a:prstGeom>
          <a:noFill/>
          <a:ln w="9525">
            <a:noFill/>
            <a:miter lim="800000"/>
            <a:headEnd/>
            <a:tailEnd/>
          </a:ln>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الفصل </a:t>
            </a:r>
            <a:r>
              <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11</a:t>
            </a:r>
            <a:r>
              <a:rPr lang="ar-SA"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a:t>
            </a:r>
            <a:endPar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1"/>
          <p:cNvSpPr>
            <a:spLocks noGrp="1"/>
          </p:cNvSpPr>
          <p:nvPr>
            <p:ph type="sldNum" sz="quarter" idx="12"/>
          </p:nvPr>
        </p:nvSpPr>
        <p:spPr>
          <a:noFill/>
        </p:spPr>
        <p:txBody>
          <a:bodyPr/>
          <a:lstStyle/>
          <a:p>
            <a:fld id="{73F31B9A-31E2-4D54-B9E1-99A837762311}" type="slidenum">
              <a:rPr lang="ar-SA" smtClean="0"/>
              <a:pPr/>
              <a:t>56</a:t>
            </a:fld>
            <a:endParaRPr lang="en-US" smtClean="0"/>
          </a:p>
        </p:txBody>
      </p:sp>
      <p:sp>
        <p:nvSpPr>
          <p:cNvPr id="3" name="Text Box 4"/>
          <p:cNvSpPr txBox="1">
            <a:spLocks noChangeArrowheads="1"/>
          </p:cNvSpPr>
          <p:nvPr/>
        </p:nvSpPr>
        <p:spPr bwMode="auto">
          <a:xfrm>
            <a:off x="1187624" y="908720"/>
            <a:ext cx="6912768" cy="43924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ar-S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الألدهيدات والكيتونات</a:t>
            </a: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1"/>
          <p:cNvSpPr>
            <a:spLocks noGrp="1"/>
          </p:cNvSpPr>
          <p:nvPr>
            <p:ph type="sldNum" sz="quarter" idx="12"/>
          </p:nvPr>
        </p:nvSpPr>
        <p:spPr>
          <a:noFill/>
        </p:spPr>
        <p:txBody>
          <a:bodyPr/>
          <a:lstStyle/>
          <a:p>
            <a:fld id="{73F31B9A-31E2-4D54-B9E1-99A837762311}" type="slidenum">
              <a:rPr lang="ar-SA" smtClean="0"/>
              <a:pPr/>
              <a:t>57</a:t>
            </a:fld>
            <a:endParaRPr lang="en-US" smtClean="0"/>
          </a:p>
        </p:txBody>
      </p:sp>
      <p:sp>
        <p:nvSpPr>
          <p:cNvPr id="3" name="Text Box 4"/>
          <p:cNvSpPr txBox="1">
            <a:spLocks noChangeArrowheads="1"/>
          </p:cNvSpPr>
          <p:nvPr/>
        </p:nvSpPr>
        <p:spPr bwMode="auto">
          <a:xfrm>
            <a:off x="2700338" y="341313"/>
            <a:ext cx="489585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ar-SA"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الألدهيدات والكيتونات</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endParaRPr>
          </a:p>
        </p:txBody>
      </p:sp>
      <p:sp>
        <p:nvSpPr>
          <p:cNvPr id="53252" name="Text Box 3"/>
          <p:cNvSpPr txBox="1">
            <a:spLocks noChangeArrowheads="1"/>
          </p:cNvSpPr>
          <p:nvPr/>
        </p:nvSpPr>
        <p:spPr bwMode="auto">
          <a:xfrm>
            <a:off x="250825" y="1484313"/>
            <a:ext cx="8858250" cy="2736850"/>
          </a:xfrm>
          <a:prstGeom prst="rect">
            <a:avLst/>
          </a:prstGeom>
          <a:noFill/>
          <a:ln w="9525">
            <a:noFill/>
            <a:miter lim="800000"/>
            <a:headEnd/>
            <a:tailEnd/>
          </a:ln>
        </p:spPr>
        <p:txBody>
          <a:bodyPr/>
          <a:lstStyle/>
          <a:p>
            <a:r>
              <a:rPr lang="ar-AE" sz="4800" b="1"/>
              <a:t>تحتوي الألدهيدات والكيتونات على مجموعة كربونيل والفرق بين الألدهيدات والكيتونات هو موقع مجموعة الكربونيل</a:t>
            </a:r>
            <a:endParaRPr lang="en-US" sz="4800"/>
          </a:p>
        </p:txBody>
      </p:sp>
      <p:sp>
        <p:nvSpPr>
          <p:cNvPr id="5" name="Text Box 2"/>
          <p:cNvSpPr txBox="1">
            <a:spLocks noChangeArrowheads="1"/>
          </p:cNvSpPr>
          <p:nvPr/>
        </p:nvSpPr>
        <p:spPr bwMode="auto">
          <a:xfrm>
            <a:off x="6443663" y="4791075"/>
            <a:ext cx="2376487" cy="1446213"/>
          </a:xfrm>
          <a:prstGeom prst="rect">
            <a:avLst/>
          </a:prstGeom>
          <a:noFill/>
          <a:ln w="9525">
            <a:noFill/>
            <a:miter lim="800000"/>
            <a:headEnd/>
            <a:tailEnd/>
          </a:ln>
        </p:spPr>
        <p:txBody>
          <a:bodyPr>
            <a:spAutoFit/>
          </a:bodyPr>
          <a:lstStyle/>
          <a:p>
            <a:pPr>
              <a:spcBef>
                <a:spcPct val="50000"/>
              </a:spcBef>
            </a:pPr>
            <a:r>
              <a:rPr lang="ar-SA" sz="4400" b="1" dirty="0"/>
              <a:t>المجموعة الوظيفية</a:t>
            </a:r>
            <a:endParaRPr lang="en-US" sz="4400" b="1" dirty="0"/>
          </a:p>
        </p:txBody>
      </p:sp>
      <p:sp>
        <p:nvSpPr>
          <p:cNvPr id="6" name="Text Box 5"/>
          <p:cNvSpPr txBox="1">
            <a:spLocks noChangeArrowheads="1"/>
          </p:cNvSpPr>
          <p:nvPr/>
        </p:nvSpPr>
        <p:spPr bwMode="auto">
          <a:xfrm>
            <a:off x="3756025" y="4751388"/>
            <a:ext cx="2255838" cy="1446212"/>
          </a:xfrm>
          <a:prstGeom prst="rect">
            <a:avLst/>
          </a:prstGeom>
          <a:noFill/>
          <a:ln w="9525">
            <a:noFill/>
            <a:miter lim="800000"/>
            <a:headEnd/>
            <a:tailEnd/>
          </a:ln>
        </p:spPr>
        <p:txBody>
          <a:bodyPr>
            <a:spAutoFit/>
          </a:bodyPr>
          <a:lstStyle/>
          <a:p>
            <a:pPr>
              <a:spcBef>
                <a:spcPct val="50000"/>
              </a:spcBef>
            </a:pPr>
            <a:r>
              <a:rPr lang="ar-SA" sz="4400" b="1" dirty="0">
                <a:solidFill>
                  <a:srgbClr val="FF0000"/>
                </a:solidFill>
              </a:rPr>
              <a:t>مجموعة </a:t>
            </a:r>
            <a:r>
              <a:rPr lang="ar-AE" sz="4400" b="1" dirty="0">
                <a:solidFill>
                  <a:srgbClr val="FF0000"/>
                </a:solidFill>
              </a:rPr>
              <a:t>الكر</a:t>
            </a:r>
            <a:r>
              <a:rPr lang="ar-SA" sz="4400" b="1" dirty="0" err="1">
                <a:solidFill>
                  <a:srgbClr val="FF0000"/>
                </a:solidFill>
                <a:cs typeface="Times New Roman" pitchFamily="18" charset="0"/>
              </a:rPr>
              <a:t>بونيل</a:t>
            </a:r>
            <a:endParaRPr lang="en-US" sz="4400" b="1" dirty="0">
              <a:solidFill>
                <a:srgbClr val="FF0000"/>
              </a:solidFill>
              <a:cs typeface="Times New Roman" pitchFamily="18" charset="0"/>
            </a:endParaRPr>
          </a:p>
        </p:txBody>
      </p:sp>
      <p:grpSp>
        <p:nvGrpSpPr>
          <p:cNvPr id="2" name="Group 10"/>
          <p:cNvGrpSpPr>
            <a:grpSpLocks/>
          </p:cNvGrpSpPr>
          <p:nvPr/>
        </p:nvGrpSpPr>
        <p:grpSpPr bwMode="auto">
          <a:xfrm>
            <a:off x="1403350" y="4598988"/>
            <a:ext cx="1512888" cy="1998662"/>
            <a:chOff x="3216" y="1480"/>
            <a:chExt cx="624" cy="837"/>
          </a:xfrm>
        </p:grpSpPr>
        <p:sp>
          <p:nvSpPr>
            <p:cNvPr id="53256" name="Text Box 7"/>
            <p:cNvSpPr txBox="1">
              <a:spLocks noChangeArrowheads="1"/>
            </p:cNvSpPr>
            <p:nvPr/>
          </p:nvSpPr>
          <p:spPr bwMode="auto">
            <a:xfrm>
              <a:off x="3216" y="1480"/>
              <a:ext cx="624" cy="837"/>
            </a:xfrm>
            <a:prstGeom prst="rect">
              <a:avLst/>
            </a:prstGeom>
            <a:noFill/>
            <a:ln w="9525">
              <a:noFill/>
              <a:miter lim="800000"/>
              <a:headEnd/>
              <a:tailEnd/>
            </a:ln>
          </p:spPr>
          <p:txBody>
            <a:bodyPr>
              <a:spAutoFit/>
            </a:bodyPr>
            <a:lstStyle/>
            <a:p>
              <a:pPr>
                <a:spcBef>
                  <a:spcPct val="50000"/>
                </a:spcBef>
              </a:pPr>
              <a:r>
                <a:rPr lang="en-US" sz="5000" b="1">
                  <a:solidFill>
                    <a:srgbClr val="FF3300"/>
                  </a:solidFill>
                </a:rPr>
                <a:t>O  </a:t>
              </a:r>
            </a:p>
            <a:p>
              <a:pPr>
                <a:spcBef>
                  <a:spcPct val="50000"/>
                </a:spcBef>
              </a:pPr>
              <a:r>
                <a:rPr lang="en-US" sz="5000" b="1">
                  <a:solidFill>
                    <a:srgbClr val="FF3300"/>
                  </a:solidFill>
                </a:rPr>
                <a:t>- C -</a:t>
              </a:r>
            </a:p>
          </p:txBody>
        </p:sp>
        <p:sp>
          <p:nvSpPr>
            <p:cNvPr id="53257" name="Line 8"/>
            <p:cNvSpPr>
              <a:spLocks noChangeShapeType="1"/>
            </p:cNvSpPr>
            <p:nvPr/>
          </p:nvSpPr>
          <p:spPr bwMode="auto">
            <a:xfrm>
              <a:off x="3600" y="1816"/>
              <a:ext cx="0" cy="192"/>
            </a:xfrm>
            <a:prstGeom prst="line">
              <a:avLst/>
            </a:prstGeom>
            <a:noFill/>
            <a:ln w="57150">
              <a:solidFill>
                <a:srgbClr val="FF3300"/>
              </a:solidFill>
              <a:round/>
              <a:headEnd/>
              <a:tailEnd/>
            </a:ln>
          </p:spPr>
          <p:txBody>
            <a:bodyPr/>
            <a:lstStyle/>
            <a:p>
              <a:endParaRPr lang="ar-AE"/>
            </a:p>
          </p:txBody>
        </p:sp>
        <p:sp>
          <p:nvSpPr>
            <p:cNvPr id="53258" name="Line 9"/>
            <p:cNvSpPr>
              <a:spLocks noChangeShapeType="1"/>
            </p:cNvSpPr>
            <p:nvPr/>
          </p:nvSpPr>
          <p:spPr bwMode="auto">
            <a:xfrm>
              <a:off x="3504" y="1816"/>
              <a:ext cx="0" cy="192"/>
            </a:xfrm>
            <a:prstGeom prst="line">
              <a:avLst/>
            </a:prstGeom>
            <a:noFill/>
            <a:ln w="57150">
              <a:solidFill>
                <a:srgbClr val="FF3300"/>
              </a:solidFill>
              <a:round/>
              <a:headEnd/>
              <a:tailEnd/>
            </a:ln>
          </p:spPr>
          <p:txBody>
            <a:bodyPr/>
            <a:lstStyle/>
            <a:p>
              <a:endParaRPr lang="ar-A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ser.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laser.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5"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a:noFill/>
        </p:spPr>
        <p:txBody>
          <a:bodyPr/>
          <a:lstStyle/>
          <a:p>
            <a:fld id="{5F48F8BD-FCC2-4FAD-BFE2-80EE7187E714}" type="slidenum">
              <a:rPr lang="ar-SA" smtClean="0"/>
              <a:pPr/>
              <a:t>58</a:t>
            </a:fld>
            <a:endParaRPr lang="en-US" smtClean="0"/>
          </a:p>
        </p:txBody>
      </p:sp>
      <p:grpSp>
        <p:nvGrpSpPr>
          <p:cNvPr id="2" name="Group 2"/>
          <p:cNvGrpSpPr>
            <a:grpSpLocks/>
          </p:cNvGrpSpPr>
          <p:nvPr/>
        </p:nvGrpSpPr>
        <p:grpSpPr bwMode="auto">
          <a:xfrm>
            <a:off x="5508625" y="354013"/>
            <a:ext cx="1511300" cy="1995487"/>
            <a:chOff x="3216" y="1480"/>
            <a:chExt cx="624" cy="836"/>
          </a:xfrm>
        </p:grpSpPr>
        <p:sp>
          <p:nvSpPr>
            <p:cNvPr id="54289" name="Text Box 3"/>
            <p:cNvSpPr txBox="1">
              <a:spLocks noChangeArrowheads="1"/>
            </p:cNvSpPr>
            <p:nvPr/>
          </p:nvSpPr>
          <p:spPr bwMode="auto">
            <a:xfrm>
              <a:off x="3216" y="1480"/>
              <a:ext cx="624" cy="836"/>
            </a:xfrm>
            <a:prstGeom prst="rect">
              <a:avLst/>
            </a:prstGeom>
            <a:noFill/>
            <a:ln w="9525">
              <a:noFill/>
              <a:miter lim="800000"/>
              <a:headEnd/>
              <a:tailEnd/>
            </a:ln>
          </p:spPr>
          <p:txBody>
            <a:bodyPr>
              <a:spAutoFit/>
            </a:bodyPr>
            <a:lstStyle/>
            <a:p>
              <a:pPr>
                <a:spcBef>
                  <a:spcPct val="50000"/>
                </a:spcBef>
              </a:pPr>
              <a:r>
                <a:rPr lang="en-US" sz="5000" b="1">
                  <a:solidFill>
                    <a:srgbClr val="FF3300"/>
                  </a:solidFill>
                </a:rPr>
                <a:t>O  </a:t>
              </a:r>
            </a:p>
            <a:p>
              <a:pPr>
                <a:spcBef>
                  <a:spcPct val="50000"/>
                </a:spcBef>
              </a:pPr>
              <a:r>
                <a:rPr lang="en-US" sz="5000" b="1">
                  <a:solidFill>
                    <a:srgbClr val="FF3300"/>
                  </a:solidFill>
                </a:rPr>
                <a:t>- C -</a:t>
              </a:r>
            </a:p>
          </p:txBody>
        </p:sp>
        <p:sp>
          <p:nvSpPr>
            <p:cNvPr id="54290" name="Line 4"/>
            <p:cNvSpPr>
              <a:spLocks noChangeShapeType="1"/>
            </p:cNvSpPr>
            <p:nvPr/>
          </p:nvSpPr>
          <p:spPr bwMode="auto">
            <a:xfrm>
              <a:off x="3600" y="1816"/>
              <a:ext cx="0" cy="192"/>
            </a:xfrm>
            <a:prstGeom prst="line">
              <a:avLst/>
            </a:prstGeom>
            <a:noFill/>
            <a:ln w="57150">
              <a:solidFill>
                <a:srgbClr val="FF3300"/>
              </a:solidFill>
              <a:round/>
              <a:headEnd/>
              <a:tailEnd/>
            </a:ln>
          </p:spPr>
          <p:txBody>
            <a:bodyPr/>
            <a:lstStyle/>
            <a:p>
              <a:endParaRPr lang="ar-AE"/>
            </a:p>
          </p:txBody>
        </p:sp>
        <p:sp>
          <p:nvSpPr>
            <p:cNvPr id="54291" name="Line 5"/>
            <p:cNvSpPr>
              <a:spLocks noChangeShapeType="1"/>
            </p:cNvSpPr>
            <p:nvPr/>
          </p:nvSpPr>
          <p:spPr bwMode="auto">
            <a:xfrm>
              <a:off x="3504" y="1816"/>
              <a:ext cx="0" cy="192"/>
            </a:xfrm>
            <a:prstGeom prst="line">
              <a:avLst/>
            </a:prstGeom>
            <a:noFill/>
            <a:ln w="57150">
              <a:solidFill>
                <a:srgbClr val="FF3300"/>
              </a:solidFill>
              <a:round/>
              <a:headEnd/>
              <a:tailEnd/>
            </a:ln>
          </p:spPr>
          <p:txBody>
            <a:bodyPr/>
            <a:lstStyle/>
            <a:p>
              <a:endParaRPr lang="ar-AE"/>
            </a:p>
          </p:txBody>
        </p:sp>
      </p:grpSp>
      <p:sp>
        <p:nvSpPr>
          <p:cNvPr id="92170" name="Text Box 10"/>
          <p:cNvSpPr txBox="1">
            <a:spLocks noChangeArrowheads="1"/>
          </p:cNvSpPr>
          <p:nvPr/>
        </p:nvSpPr>
        <p:spPr bwMode="auto">
          <a:xfrm>
            <a:off x="4716463" y="1414463"/>
            <a:ext cx="808037" cy="1006475"/>
          </a:xfrm>
          <a:prstGeom prst="rect">
            <a:avLst/>
          </a:prstGeom>
          <a:noFill/>
          <a:ln w="9525">
            <a:noFill/>
            <a:miter lim="800000"/>
            <a:headEnd/>
            <a:tailEnd/>
          </a:ln>
        </p:spPr>
        <p:txBody>
          <a:bodyPr>
            <a:spAutoFit/>
          </a:bodyPr>
          <a:lstStyle/>
          <a:p>
            <a:pPr algn="l" rtl="0">
              <a:spcBef>
                <a:spcPct val="50000"/>
              </a:spcBef>
            </a:pPr>
            <a:r>
              <a:rPr lang="en-US" sz="6000">
                <a:solidFill>
                  <a:schemeClr val="tx2"/>
                </a:solidFill>
                <a:latin typeface="Arial Black" pitchFamily="34" charset="0"/>
              </a:rPr>
              <a:t>R</a:t>
            </a:r>
            <a:endParaRPr lang="en-US" sz="6000" baseline="-25000">
              <a:solidFill>
                <a:schemeClr val="tx2"/>
              </a:solidFill>
              <a:latin typeface="Arial Black" pitchFamily="34" charset="0"/>
            </a:endParaRPr>
          </a:p>
        </p:txBody>
      </p:sp>
      <p:sp>
        <p:nvSpPr>
          <p:cNvPr id="92171" name="Text Box 11"/>
          <p:cNvSpPr txBox="1">
            <a:spLocks noChangeArrowheads="1"/>
          </p:cNvSpPr>
          <p:nvPr/>
        </p:nvSpPr>
        <p:spPr bwMode="auto">
          <a:xfrm>
            <a:off x="6948488" y="1484313"/>
            <a:ext cx="863600" cy="1006475"/>
          </a:xfrm>
          <a:prstGeom prst="rect">
            <a:avLst/>
          </a:prstGeom>
          <a:noFill/>
          <a:ln w="9525">
            <a:noFill/>
            <a:miter lim="800000"/>
            <a:headEnd/>
            <a:tailEnd/>
          </a:ln>
        </p:spPr>
        <p:txBody>
          <a:bodyPr>
            <a:spAutoFit/>
          </a:bodyPr>
          <a:lstStyle/>
          <a:p>
            <a:pPr algn="l" rtl="0">
              <a:spcBef>
                <a:spcPct val="50000"/>
              </a:spcBef>
            </a:pPr>
            <a:r>
              <a:rPr lang="en-US" sz="6000">
                <a:solidFill>
                  <a:srgbClr val="669900"/>
                </a:solidFill>
                <a:latin typeface="Arial Black" pitchFamily="34" charset="0"/>
              </a:rPr>
              <a:t>H</a:t>
            </a:r>
            <a:endParaRPr lang="en-US" sz="6000" baseline="-25000">
              <a:solidFill>
                <a:srgbClr val="669900"/>
              </a:solidFill>
              <a:latin typeface="Arial Black" pitchFamily="34" charset="0"/>
            </a:endParaRPr>
          </a:p>
        </p:txBody>
      </p:sp>
      <p:sp>
        <p:nvSpPr>
          <p:cNvPr id="54278" name="Line 16"/>
          <p:cNvSpPr>
            <a:spLocks noChangeShapeType="1"/>
          </p:cNvSpPr>
          <p:nvPr/>
        </p:nvSpPr>
        <p:spPr bwMode="auto">
          <a:xfrm>
            <a:off x="4356100" y="404813"/>
            <a:ext cx="0" cy="6119812"/>
          </a:xfrm>
          <a:prstGeom prst="line">
            <a:avLst/>
          </a:prstGeom>
          <a:noFill/>
          <a:ln w="76200">
            <a:solidFill>
              <a:srgbClr val="FF9900"/>
            </a:solidFill>
            <a:round/>
            <a:headEnd/>
            <a:tailEnd/>
          </a:ln>
        </p:spPr>
        <p:txBody>
          <a:bodyPr/>
          <a:lstStyle/>
          <a:p>
            <a:endParaRPr lang="ar-AE"/>
          </a:p>
        </p:txBody>
      </p:sp>
      <p:sp>
        <p:nvSpPr>
          <p:cNvPr id="92177" name="Text Box 17"/>
          <p:cNvSpPr txBox="1">
            <a:spLocks noChangeArrowheads="1"/>
          </p:cNvSpPr>
          <p:nvPr/>
        </p:nvSpPr>
        <p:spPr bwMode="auto">
          <a:xfrm>
            <a:off x="5364163" y="2781300"/>
            <a:ext cx="1944687" cy="639763"/>
          </a:xfrm>
          <a:prstGeom prst="rect">
            <a:avLst/>
          </a:prstGeom>
          <a:solidFill>
            <a:schemeClr val="accent5">
              <a:lumMod val="20000"/>
              <a:lumOff val="80000"/>
            </a:schemeClr>
          </a:solidFill>
          <a:ln w="9525">
            <a:noFill/>
            <a:miter lim="800000"/>
            <a:headEnd/>
            <a:tailEnd/>
          </a:ln>
          <a:effectLst/>
        </p:spPr>
        <p:txBody>
          <a:bodyPr anchor="ctr"/>
          <a:lstStyle/>
          <a:p>
            <a:pPr>
              <a:spcBef>
                <a:spcPct val="50000"/>
              </a:spcBef>
              <a:defRPr/>
            </a:pPr>
            <a:r>
              <a:rPr lang="ar-SA" sz="6000" b="1">
                <a:solidFill>
                  <a:schemeClr val="tx2"/>
                </a:solidFill>
                <a:cs typeface="Arial" charset="0"/>
              </a:rPr>
              <a:t>ألدهيد</a:t>
            </a:r>
            <a:endParaRPr lang="en-US" sz="6000" b="1">
              <a:solidFill>
                <a:schemeClr val="tx2"/>
              </a:solidFill>
              <a:cs typeface="Arial" charset="0"/>
            </a:endParaRPr>
          </a:p>
        </p:txBody>
      </p:sp>
      <p:grpSp>
        <p:nvGrpSpPr>
          <p:cNvPr id="3" name="Group 19"/>
          <p:cNvGrpSpPr>
            <a:grpSpLocks/>
          </p:cNvGrpSpPr>
          <p:nvPr/>
        </p:nvGrpSpPr>
        <p:grpSpPr bwMode="auto">
          <a:xfrm>
            <a:off x="1258888" y="260350"/>
            <a:ext cx="1512887" cy="1998663"/>
            <a:chOff x="3216" y="1480"/>
            <a:chExt cx="624" cy="837"/>
          </a:xfrm>
        </p:grpSpPr>
        <p:sp>
          <p:nvSpPr>
            <p:cNvPr id="54286" name="Text Box 20"/>
            <p:cNvSpPr txBox="1">
              <a:spLocks noChangeArrowheads="1"/>
            </p:cNvSpPr>
            <p:nvPr/>
          </p:nvSpPr>
          <p:spPr bwMode="auto">
            <a:xfrm>
              <a:off x="3216" y="1480"/>
              <a:ext cx="624" cy="837"/>
            </a:xfrm>
            <a:prstGeom prst="rect">
              <a:avLst/>
            </a:prstGeom>
            <a:noFill/>
            <a:ln w="9525">
              <a:noFill/>
              <a:miter lim="800000"/>
              <a:headEnd/>
              <a:tailEnd/>
            </a:ln>
          </p:spPr>
          <p:txBody>
            <a:bodyPr>
              <a:spAutoFit/>
            </a:bodyPr>
            <a:lstStyle/>
            <a:p>
              <a:pPr>
                <a:spcBef>
                  <a:spcPct val="50000"/>
                </a:spcBef>
              </a:pPr>
              <a:r>
                <a:rPr lang="en-US" sz="5000" b="1">
                  <a:solidFill>
                    <a:srgbClr val="FF3300"/>
                  </a:solidFill>
                </a:rPr>
                <a:t>O  </a:t>
              </a:r>
            </a:p>
            <a:p>
              <a:pPr>
                <a:spcBef>
                  <a:spcPct val="50000"/>
                </a:spcBef>
              </a:pPr>
              <a:r>
                <a:rPr lang="en-US" sz="5000" b="1">
                  <a:solidFill>
                    <a:srgbClr val="FF3300"/>
                  </a:solidFill>
                </a:rPr>
                <a:t>- C -</a:t>
              </a:r>
            </a:p>
          </p:txBody>
        </p:sp>
        <p:sp>
          <p:nvSpPr>
            <p:cNvPr id="54287" name="Line 21"/>
            <p:cNvSpPr>
              <a:spLocks noChangeShapeType="1"/>
            </p:cNvSpPr>
            <p:nvPr/>
          </p:nvSpPr>
          <p:spPr bwMode="auto">
            <a:xfrm>
              <a:off x="3600" y="1816"/>
              <a:ext cx="0" cy="192"/>
            </a:xfrm>
            <a:prstGeom prst="line">
              <a:avLst/>
            </a:prstGeom>
            <a:noFill/>
            <a:ln w="57150">
              <a:solidFill>
                <a:srgbClr val="FF3300"/>
              </a:solidFill>
              <a:round/>
              <a:headEnd/>
              <a:tailEnd/>
            </a:ln>
          </p:spPr>
          <p:txBody>
            <a:bodyPr/>
            <a:lstStyle/>
            <a:p>
              <a:endParaRPr lang="ar-AE"/>
            </a:p>
          </p:txBody>
        </p:sp>
        <p:sp>
          <p:nvSpPr>
            <p:cNvPr id="54288" name="Line 22"/>
            <p:cNvSpPr>
              <a:spLocks noChangeShapeType="1"/>
            </p:cNvSpPr>
            <p:nvPr/>
          </p:nvSpPr>
          <p:spPr bwMode="auto">
            <a:xfrm>
              <a:off x="3504" y="1816"/>
              <a:ext cx="0" cy="192"/>
            </a:xfrm>
            <a:prstGeom prst="line">
              <a:avLst/>
            </a:prstGeom>
            <a:noFill/>
            <a:ln w="57150">
              <a:solidFill>
                <a:srgbClr val="FF3300"/>
              </a:solidFill>
              <a:round/>
              <a:headEnd/>
              <a:tailEnd/>
            </a:ln>
          </p:spPr>
          <p:txBody>
            <a:bodyPr/>
            <a:lstStyle/>
            <a:p>
              <a:endParaRPr lang="ar-AE"/>
            </a:p>
          </p:txBody>
        </p:sp>
      </p:grpSp>
      <p:sp>
        <p:nvSpPr>
          <p:cNvPr id="92183" name="Text Box 23"/>
          <p:cNvSpPr txBox="1">
            <a:spLocks noChangeArrowheads="1"/>
          </p:cNvSpPr>
          <p:nvPr/>
        </p:nvSpPr>
        <p:spPr bwMode="auto">
          <a:xfrm>
            <a:off x="611188" y="1268413"/>
            <a:ext cx="808037" cy="1006475"/>
          </a:xfrm>
          <a:prstGeom prst="rect">
            <a:avLst/>
          </a:prstGeom>
          <a:noFill/>
          <a:ln w="9525">
            <a:noFill/>
            <a:miter lim="800000"/>
            <a:headEnd/>
            <a:tailEnd/>
          </a:ln>
        </p:spPr>
        <p:txBody>
          <a:bodyPr>
            <a:spAutoFit/>
          </a:bodyPr>
          <a:lstStyle/>
          <a:p>
            <a:pPr algn="l" rtl="0">
              <a:spcBef>
                <a:spcPct val="50000"/>
              </a:spcBef>
            </a:pPr>
            <a:r>
              <a:rPr lang="en-US" sz="6000">
                <a:solidFill>
                  <a:schemeClr val="tx2"/>
                </a:solidFill>
                <a:latin typeface="Arial Black" pitchFamily="34" charset="0"/>
              </a:rPr>
              <a:t>R</a:t>
            </a:r>
            <a:endParaRPr lang="en-US" sz="6000" baseline="-25000">
              <a:solidFill>
                <a:schemeClr val="tx2"/>
              </a:solidFill>
              <a:latin typeface="Arial Black" pitchFamily="34" charset="0"/>
            </a:endParaRPr>
          </a:p>
        </p:txBody>
      </p:sp>
      <p:grpSp>
        <p:nvGrpSpPr>
          <p:cNvPr id="4" name="Group 24"/>
          <p:cNvGrpSpPr>
            <a:grpSpLocks/>
          </p:cNvGrpSpPr>
          <p:nvPr/>
        </p:nvGrpSpPr>
        <p:grpSpPr bwMode="auto">
          <a:xfrm>
            <a:off x="2627313" y="1268413"/>
            <a:ext cx="790575" cy="1006475"/>
            <a:chOff x="2064" y="891"/>
            <a:chExt cx="498" cy="634"/>
          </a:xfrm>
        </p:grpSpPr>
        <p:sp>
          <p:nvSpPr>
            <p:cNvPr id="54284" name="Text Box 25"/>
            <p:cNvSpPr txBox="1">
              <a:spLocks noChangeArrowheads="1"/>
            </p:cNvSpPr>
            <p:nvPr/>
          </p:nvSpPr>
          <p:spPr bwMode="auto">
            <a:xfrm>
              <a:off x="2064" y="891"/>
              <a:ext cx="498" cy="634"/>
            </a:xfrm>
            <a:prstGeom prst="rect">
              <a:avLst/>
            </a:prstGeom>
            <a:noFill/>
            <a:ln w="9525">
              <a:noFill/>
              <a:miter lim="800000"/>
              <a:headEnd/>
              <a:tailEnd/>
            </a:ln>
          </p:spPr>
          <p:txBody>
            <a:bodyPr>
              <a:spAutoFit/>
            </a:bodyPr>
            <a:lstStyle/>
            <a:p>
              <a:pPr algn="l" rtl="0">
                <a:spcBef>
                  <a:spcPct val="50000"/>
                </a:spcBef>
              </a:pPr>
              <a:r>
                <a:rPr lang="en-US" sz="6000">
                  <a:solidFill>
                    <a:schemeClr val="tx2"/>
                  </a:solidFill>
                  <a:latin typeface="Arial Black" pitchFamily="34" charset="0"/>
                </a:rPr>
                <a:t>R</a:t>
              </a:r>
              <a:endParaRPr lang="en-US" sz="3000" baseline="80000">
                <a:solidFill>
                  <a:schemeClr val="tx2"/>
                </a:solidFill>
                <a:latin typeface="Aharoni" pitchFamily="2" charset="-79"/>
                <a:cs typeface="Aharoni" pitchFamily="2" charset="-79"/>
              </a:endParaRPr>
            </a:p>
          </p:txBody>
        </p:sp>
        <p:sp>
          <p:nvSpPr>
            <p:cNvPr id="54285" name="Line 26"/>
            <p:cNvSpPr>
              <a:spLocks noChangeShapeType="1"/>
            </p:cNvSpPr>
            <p:nvPr/>
          </p:nvSpPr>
          <p:spPr bwMode="auto">
            <a:xfrm>
              <a:off x="2472" y="981"/>
              <a:ext cx="45" cy="136"/>
            </a:xfrm>
            <a:prstGeom prst="line">
              <a:avLst/>
            </a:prstGeom>
            <a:noFill/>
            <a:ln w="38100">
              <a:solidFill>
                <a:schemeClr val="tx1"/>
              </a:solidFill>
              <a:round/>
              <a:headEnd/>
              <a:tailEnd/>
            </a:ln>
          </p:spPr>
          <p:txBody>
            <a:bodyPr/>
            <a:lstStyle/>
            <a:p>
              <a:endParaRPr lang="ar-AE"/>
            </a:p>
          </p:txBody>
        </p:sp>
      </p:grpSp>
      <p:sp>
        <p:nvSpPr>
          <p:cNvPr id="92187" name="Text Box 27"/>
          <p:cNvSpPr txBox="1">
            <a:spLocks noChangeArrowheads="1"/>
          </p:cNvSpPr>
          <p:nvPr/>
        </p:nvSpPr>
        <p:spPr bwMode="auto">
          <a:xfrm>
            <a:off x="1116013" y="2852738"/>
            <a:ext cx="1871662" cy="639762"/>
          </a:xfrm>
          <a:prstGeom prst="rect">
            <a:avLst/>
          </a:prstGeom>
          <a:solidFill>
            <a:srgbClr val="FFFF66"/>
          </a:solidFill>
          <a:ln w="9525">
            <a:noFill/>
            <a:miter lim="800000"/>
            <a:headEnd/>
            <a:tailEnd/>
          </a:ln>
        </p:spPr>
        <p:txBody>
          <a:bodyPr anchor="ctr"/>
          <a:lstStyle/>
          <a:p>
            <a:pPr>
              <a:spcBef>
                <a:spcPct val="50000"/>
              </a:spcBef>
            </a:pPr>
            <a:r>
              <a:rPr lang="ar-SA" sz="6000" b="1">
                <a:solidFill>
                  <a:srgbClr val="CC3300"/>
                </a:solidFill>
              </a:rPr>
              <a:t>كيتون</a:t>
            </a:r>
            <a:endParaRPr lang="en-US" sz="6000" b="1">
              <a:solidFill>
                <a:srgbClr val="CC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70"/>
                                        </p:tgtEl>
                                        <p:attrNameLst>
                                          <p:attrName>style.visibility</p:attrName>
                                        </p:attrNameLst>
                                      </p:cBhvr>
                                      <p:to>
                                        <p:strVal val="visible"/>
                                      </p:to>
                                    </p:set>
                                    <p:anim calcmode="lin" valueType="num">
                                      <p:cBhvr additive="base">
                                        <p:cTn id="13" dur="500" fill="hold"/>
                                        <p:tgtEl>
                                          <p:spTgt spid="92170"/>
                                        </p:tgtEl>
                                        <p:attrNameLst>
                                          <p:attrName>ppt_x</p:attrName>
                                        </p:attrNameLst>
                                      </p:cBhvr>
                                      <p:tavLst>
                                        <p:tav tm="0">
                                          <p:val>
                                            <p:strVal val="#ppt_x"/>
                                          </p:val>
                                        </p:tav>
                                        <p:tav tm="100000">
                                          <p:val>
                                            <p:strVal val="#ppt_x"/>
                                          </p:val>
                                        </p:tav>
                                      </p:tavLst>
                                    </p:anim>
                                    <p:anim calcmode="lin" valueType="num">
                                      <p:cBhvr additive="base">
                                        <p:cTn id="14" dur="500" fill="hold"/>
                                        <p:tgtEl>
                                          <p:spTgt spid="921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71"/>
                                        </p:tgtEl>
                                        <p:attrNameLst>
                                          <p:attrName>style.visibility</p:attrName>
                                        </p:attrNameLst>
                                      </p:cBhvr>
                                      <p:to>
                                        <p:strVal val="visible"/>
                                      </p:to>
                                    </p:set>
                                    <p:anim calcmode="lin" valueType="num">
                                      <p:cBhvr additive="base">
                                        <p:cTn id="19" dur="500" fill="hold"/>
                                        <p:tgtEl>
                                          <p:spTgt spid="92171"/>
                                        </p:tgtEl>
                                        <p:attrNameLst>
                                          <p:attrName>ppt_x</p:attrName>
                                        </p:attrNameLst>
                                      </p:cBhvr>
                                      <p:tavLst>
                                        <p:tav tm="0">
                                          <p:val>
                                            <p:strVal val="#ppt_x"/>
                                          </p:val>
                                        </p:tav>
                                        <p:tav tm="100000">
                                          <p:val>
                                            <p:strVal val="#ppt_x"/>
                                          </p:val>
                                        </p:tav>
                                      </p:tavLst>
                                    </p:anim>
                                    <p:anim calcmode="lin" valueType="num">
                                      <p:cBhvr additive="base">
                                        <p:cTn id="20" dur="500" fill="hold"/>
                                        <p:tgtEl>
                                          <p:spTgt spid="9217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2177"/>
                                        </p:tgtEl>
                                        <p:attrNameLst>
                                          <p:attrName>style.visibility</p:attrName>
                                        </p:attrNameLst>
                                      </p:cBhvr>
                                      <p:to>
                                        <p:strVal val="visible"/>
                                      </p:to>
                                    </p:set>
                                    <p:anim calcmode="lin" valueType="num">
                                      <p:cBhvr additive="base">
                                        <p:cTn id="25" dur="500" fill="hold"/>
                                        <p:tgtEl>
                                          <p:spTgt spid="92177"/>
                                        </p:tgtEl>
                                        <p:attrNameLst>
                                          <p:attrName>ppt_x</p:attrName>
                                        </p:attrNameLst>
                                      </p:cBhvr>
                                      <p:tavLst>
                                        <p:tav tm="0">
                                          <p:val>
                                            <p:strVal val="1+#ppt_w/2"/>
                                          </p:val>
                                        </p:tav>
                                        <p:tav tm="100000">
                                          <p:val>
                                            <p:strVal val="#ppt_x"/>
                                          </p:val>
                                        </p:tav>
                                      </p:tavLst>
                                    </p:anim>
                                    <p:anim calcmode="lin" valueType="num">
                                      <p:cBhvr additive="base">
                                        <p:cTn id="26" dur="500" fill="hold"/>
                                        <p:tgtEl>
                                          <p:spTgt spid="921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83"/>
                                        </p:tgtEl>
                                        <p:attrNameLst>
                                          <p:attrName>style.visibility</p:attrName>
                                        </p:attrNameLst>
                                      </p:cBhvr>
                                      <p:to>
                                        <p:strVal val="visible"/>
                                      </p:to>
                                    </p:set>
                                    <p:anim calcmode="lin" valueType="num">
                                      <p:cBhvr additive="base">
                                        <p:cTn id="37" dur="500" fill="hold"/>
                                        <p:tgtEl>
                                          <p:spTgt spid="92183"/>
                                        </p:tgtEl>
                                        <p:attrNameLst>
                                          <p:attrName>ppt_x</p:attrName>
                                        </p:attrNameLst>
                                      </p:cBhvr>
                                      <p:tavLst>
                                        <p:tav tm="0">
                                          <p:val>
                                            <p:strVal val="#ppt_x"/>
                                          </p:val>
                                        </p:tav>
                                        <p:tav tm="100000">
                                          <p:val>
                                            <p:strVal val="#ppt_x"/>
                                          </p:val>
                                        </p:tav>
                                      </p:tavLst>
                                    </p:anim>
                                    <p:anim calcmode="lin" valueType="num">
                                      <p:cBhvr additive="base">
                                        <p:cTn id="38" dur="500" fill="hold"/>
                                        <p:tgtEl>
                                          <p:spTgt spid="9218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strips(down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92187"/>
                                        </p:tgtEl>
                                        <p:attrNameLst>
                                          <p:attrName>style.visibility</p:attrName>
                                        </p:attrNameLst>
                                      </p:cBhvr>
                                      <p:to>
                                        <p:strVal val="visible"/>
                                      </p:to>
                                    </p:set>
                                    <p:anim calcmode="lin" valueType="num">
                                      <p:cBhvr additive="base">
                                        <p:cTn id="48" dur="500" fill="hold"/>
                                        <p:tgtEl>
                                          <p:spTgt spid="92187"/>
                                        </p:tgtEl>
                                        <p:attrNameLst>
                                          <p:attrName>ppt_x</p:attrName>
                                        </p:attrNameLst>
                                      </p:cBhvr>
                                      <p:tavLst>
                                        <p:tav tm="0">
                                          <p:val>
                                            <p:strVal val="1+#ppt_w/2"/>
                                          </p:val>
                                        </p:tav>
                                        <p:tav tm="100000">
                                          <p:val>
                                            <p:strVal val="#ppt_x"/>
                                          </p:val>
                                        </p:tav>
                                      </p:tavLst>
                                    </p:anim>
                                    <p:anim calcmode="lin" valueType="num">
                                      <p:cBhvr additive="base">
                                        <p:cTn id="49" dur="500" fill="hold"/>
                                        <p:tgtEl>
                                          <p:spTgt spid="9218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0" grpId="0"/>
      <p:bldP spid="92171" grpId="0"/>
      <p:bldP spid="92177" grpId="0" animBg="1" autoUpdateAnimBg="0"/>
      <p:bldP spid="92183" grpId="0"/>
      <p:bldP spid="92187"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a:noFill/>
        </p:spPr>
        <p:txBody>
          <a:bodyPr/>
          <a:lstStyle/>
          <a:p>
            <a:fld id="{75426262-3932-4267-BF59-A6AC7423E9E2}" type="slidenum">
              <a:rPr lang="ar-SA" smtClean="0"/>
              <a:pPr/>
              <a:t>59</a:t>
            </a:fld>
            <a:endParaRPr lang="en-US" smtClean="0"/>
          </a:p>
        </p:txBody>
      </p:sp>
      <p:sp>
        <p:nvSpPr>
          <p:cNvPr id="90116" name="Text Box 4"/>
          <p:cNvSpPr txBox="1">
            <a:spLocks noChangeArrowheads="1"/>
          </p:cNvSpPr>
          <p:nvPr/>
        </p:nvSpPr>
        <p:spPr bwMode="auto">
          <a:xfrm>
            <a:off x="5435600" y="115888"/>
            <a:ext cx="3313113" cy="707886"/>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ar-SA" sz="4000" b="1" spc="50" dirty="0">
                <a:ln w="11430"/>
                <a:solidFill>
                  <a:srgbClr val="FF0000"/>
                </a:solidFill>
                <a:effectLst>
                  <a:outerShdw blurRad="76200" dist="50800" dir="5400000" algn="tl" rotWithShape="0">
                    <a:srgbClr val="000000">
                      <a:alpha val="65000"/>
                    </a:srgbClr>
                  </a:outerShdw>
                </a:effectLst>
              </a:rPr>
              <a:t>الألدهيدات :</a:t>
            </a:r>
            <a:endParaRPr lang="en-US" sz="4000" b="1" spc="50" dirty="0">
              <a:ln w="11430"/>
              <a:solidFill>
                <a:srgbClr val="FF0000"/>
              </a:solidFill>
              <a:effectLst>
                <a:outerShdw blurRad="76200" dist="50800" dir="5400000" algn="tl" rotWithShape="0">
                  <a:srgbClr val="000000">
                    <a:alpha val="65000"/>
                  </a:srgbClr>
                </a:outerShdw>
              </a:effectLst>
            </a:endParaRPr>
          </a:p>
        </p:txBody>
      </p:sp>
      <p:sp>
        <p:nvSpPr>
          <p:cNvPr id="90117" name="Text Box 5"/>
          <p:cNvSpPr txBox="1">
            <a:spLocks noChangeArrowheads="1"/>
          </p:cNvSpPr>
          <p:nvPr/>
        </p:nvSpPr>
        <p:spPr bwMode="auto">
          <a:xfrm>
            <a:off x="0" y="1196975"/>
            <a:ext cx="9144000" cy="2160588"/>
          </a:xfrm>
          <a:prstGeom prst="rect">
            <a:avLst/>
          </a:prstGeom>
          <a:solidFill>
            <a:schemeClr val="accent5">
              <a:lumMod val="20000"/>
              <a:lumOff val="80000"/>
            </a:schemeClr>
          </a:solidFill>
          <a:ln w="9525">
            <a:noFill/>
            <a:miter lim="800000"/>
            <a:headEnd/>
            <a:tailEnd/>
          </a:ln>
          <a:effectLst/>
        </p:spPr>
        <p:txBody>
          <a:bodyPr anchor="ctr"/>
          <a:lstStyle/>
          <a:p>
            <a:pPr>
              <a:spcBef>
                <a:spcPct val="50000"/>
              </a:spcBef>
              <a:defRPr/>
            </a:pPr>
            <a:r>
              <a:rPr lang="ar-SA" sz="4800" b="1" dirty="0">
                <a:solidFill>
                  <a:schemeClr val="tx2"/>
                </a:solidFill>
                <a:cs typeface="Arial" charset="0"/>
              </a:rPr>
              <a:t>مركبات عضوية ترتبط فيها مجموعة الكربونيل بذرة كربون في طرف سلسلة ذرة الكربون .</a:t>
            </a:r>
            <a:endParaRPr lang="en-US" sz="4800" b="1" dirty="0">
              <a:solidFill>
                <a:schemeClr val="tx2"/>
              </a:solidFill>
              <a:cs typeface="Arial" charset="0"/>
            </a:endParaRPr>
          </a:p>
        </p:txBody>
      </p:sp>
      <p:grpSp>
        <p:nvGrpSpPr>
          <p:cNvPr id="2" name="Group 8"/>
          <p:cNvGrpSpPr>
            <a:grpSpLocks/>
          </p:cNvGrpSpPr>
          <p:nvPr/>
        </p:nvGrpSpPr>
        <p:grpSpPr bwMode="auto">
          <a:xfrm>
            <a:off x="3779838" y="3573463"/>
            <a:ext cx="1511300" cy="1995487"/>
            <a:chOff x="3216" y="1480"/>
            <a:chExt cx="624" cy="836"/>
          </a:xfrm>
        </p:grpSpPr>
        <p:sp>
          <p:nvSpPr>
            <p:cNvPr id="55304" name="Text Box 9"/>
            <p:cNvSpPr txBox="1">
              <a:spLocks noChangeArrowheads="1"/>
            </p:cNvSpPr>
            <p:nvPr/>
          </p:nvSpPr>
          <p:spPr bwMode="auto">
            <a:xfrm>
              <a:off x="3216" y="1480"/>
              <a:ext cx="624" cy="836"/>
            </a:xfrm>
            <a:prstGeom prst="rect">
              <a:avLst/>
            </a:prstGeom>
            <a:noFill/>
            <a:ln w="9525">
              <a:noFill/>
              <a:miter lim="800000"/>
              <a:headEnd/>
              <a:tailEnd/>
            </a:ln>
          </p:spPr>
          <p:txBody>
            <a:bodyPr>
              <a:spAutoFit/>
            </a:bodyPr>
            <a:lstStyle/>
            <a:p>
              <a:pPr>
                <a:spcBef>
                  <a:spcPct val="50000"/>
                </a:spcBef>
              </a:pPr>
              <a:r>
                <a:rPr lang="en-US" sz="5000" b="1">
                  <a:solidFill>
                    <a:srgbClr val="FF3300"/>
                  </a:solidFill>
                </a:rPr>
                <a:t>O  </a:t>
              </a:r>
            </a:p>
            <a:p>
              <a:pPr>
                <a:spcBef>
                  <a:spcPct val="50000"/>
                </a:spcBef>
              </a:pPr>
              <a:r>
                <a:rPr lang="en-US" sz="5000" b="1">
                  <a:solidFill>
                    <a:srgbClr val="FF3300"/>
                  </a:solidFill>
                </a:rPr>
                <a:t>- C -</a:t>
              </a:r>
            </a:p>
          </p:txBody>
        </p:sp>
        <p:sp>
          <p:nvSpPr>
            <p:cNvPr id="55305" name="Line 10"/>
            <p:cNvSpPr>
              <a:spLocks noChangeShapeType="1"/>
            </p:cNvSpPr>
            <p:nvPr/>
          </p:nvSpPr>
          <p:spPr bwMode="auto">
            <a:xfrm>
              <a:off x="3600" y="1816"/>
              <a:ext cx="0" cy="192"/>
            </a:xfrm>
            <a:prstGeom prst="line">
              <a:avLst/>
            </a:prstGeom>
            <a:noFill/>
            <a:ln w="57150">
              <a:solidFill>
                <a:srgbClr val="FF3300"/>
              </a:solidFill>
              <a:round/>
              <a:headEnd/>
              <a:tailEnd/>
            </a:ln>
          </p:spPr>
          <p:txBody>
            <a:bodyPr/>
            <a:lstStyle/>
            <a:p>
              <a:endParaRPr lang="ar-AE"/>
            </a:p>
          </p:txBody>
        </p:sp>
        <p:sp>
          <p:nvSpPr>
            <p:cNvPr id="55306" name="Line 11"/>
            <p:cNvSpPr>
              <a:spLocks noChangeShapeType="1"/>
            </p:cNvSpPr>
            <p:nvPr/>
          </p:nvSpPr>
          <p:spPr bwMode="auto">
            <a:xfrm>
              <a:off x="3504" y="1816"/>
              <a:ext cx="0" cy="192"/>
            </a:xfrm>
            <a:prstGeom prst="line">
              <a:avLst/>
            </a:prstGeom>
            <a:noFill/>
            <a:ln w="57150">
              <a:solidFill>
                <a:srgbClr val="FF3300"/>
              </a:solidFill>
              <a:round/>
              <a:headEnd/>
              <a:tailEnd/>
            </a:ln>
          </p:spPr>
          <p:txBody>
            <a:bodyPr/>
            <a:lstStyle/>
            <a:p>
              <a:endParaRPr lang="ar-AE"/>
            </a:p>
          </p:txBody>
        </p:sp>
      </p:grpSp>
      <p:sp>
        <p:nvSpPr>
          <p:cNvPr id="90124" name="Text Box 12"/>
          <p:cNvSpPr txBox="1">
            <a:spLocks noChangeArrowheads="1"/>
          </p:cNvSpPr>
          <p:nvPr/>
        </p:nvSpPr>
        <p:spPr bwMode="auto">
          <a:xfrm>
            <a:off x="3259138" y="4633913"/>
            <a:ext cx="808037" cy="922337"/>
          </a:xfrm>
          <a:prstGeom prst="rect">
            <a:avLst/>
          </a:prstGeom>
          <a:noFill/>
          <a:ln w="9525">
            <a:noFill/>
            <a:miter lim="800000"/>
            <a:headEnd/>
            <a:tailEnd/>
          </a:ln>
        </p:spPr>
        <p:txBody>
          <a:bodyPr>
            <a:spAutoFit/>
          </a:bodyPr>
          <a:lstStyle/>
          <a:p>
            <a:pPr algn="l" rtl="0">
              <a:spcBef>
                <a:spcPct val="50000"/>
              </a:spcBef>
            </a:pPr>
            <a:r>
              <a:rPr lang="en-US" sz="5400">
                <a:solidFill>
                  <a:schemeClr val="tx2"/>
                </a:solidFill>
                <a:latin typeface="Arial Black" pitchFamily="34" charset="0"/>
              </a:rPr>
              <a:t>R</a:t>
            </a:r>
            <a:endParaRPr lang="en-US" sz="5400" baseline="-25000">
              <a:solidFill>
                <a:schemeClr val="tx2"/>
              </a:solidFill>
              <a:latin typeface="Arial Black" pitchFamily="34" charset="0"/>
            </a:endParaRPr>
          </a:p>
        </p:txBody>
      </p:sp>
      <p:sp>
        <p:nvSpPr>
          <p:cNvPr id="90125" name="Text Box 13"/>
          <p:cNvSpPr txBox="1">
            <a:spLocks noChangeArrowheads="1"/>
          </p:cNvSpPr>
          <p:nvPr/>
        </p:nvSpPr>
        <p:spPr bwMode="auto">
          <a:xfrm>
            <a:off x="5219700" y="4703763"/>
            <a:ext cx="863600" cy="922337"/>
          </a:xfrm>
          <a:prstGeom prst="rect">
            <a:avLst/>
          </a:prstGeom>
          <a:noFill/>
          <a:ln w="9525">
            <a:noFill/>
            <a:miter lim="800000"/>
            <a:headEnd/>
            <a:tailEnd/>
          </a:ln>
        </p:spPr>
        <p:txBody>
          <a:bodyPr>
            <a:spAutoFit/>
          </a:bodyPr>
          <a:lstStyle/>
          <a:p>
            <a:pPr algn="l" rtl="0">
              <a:spcBef>
                <a:spcPct val="50000"/>
              </a:spcBef>
            </a:pPr>
            <a:r>
              <a:rPr lang="en-US" sz="5400">
                <a:solidFill>
                  <a:srgbClr val="669900"/>
                </a:solidFill>
                <a:latin typeface="Arial Black" pitchFamily="34" charset="0"/>
              </a:rPr>
              <a:t>H</a:t>
            </a:r>
            <a:endParaRPr lang="en-US" sz="5400" baseline="-25000">
              <a:solidFill>
                <a:srgbClr val="66990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0116"/>
                                        </p:tgtEl>
                                        <p:attrNameLst>
                                          <p:attrName>style.visibility</p:attrName>
                                        </p:attrNameLst>
                                      </p:cBhvr>
                                      <p:to>
                                        <p:strVal val="visible"/>
                                      </p:to>
                                    </p:set>
                                    <p:anim calcmode="lin" valueType="num">
                                      <p:cBhvr additive="base">
                                        <p:cTn id="7" dur="500" fill="hold"/>
                                        <p:tgtEl>
                                          <p:spTgt spid="90116"/>
                                        </p:tgtEl>
                                        <p:attrNameLst>
                                          <p:attrName>ppt_x</p:attrName>
                                        </p:attrNameLst>
                                      </p:cBhvr>
                                      <p:tavLst>
                                        <p:tav tm="0">
                                          <p:val>
                                            <p:strVal val="1+#ppt_w/2"/>
                                          </p:val>
                                        </p:tav>
                                        <p:tav tm="100000">
                                          <p:val>
                                            <p:strVal val="#ppt_x"/>
                                          </p:val>
                                        </p:tav>
                                      </p:tavLst>
                                    </p:anim>
                                    <p:anim calcmode="lin" valueType="num">
                                      <p:cBhvr additive="base">
                                        <p:cTn id="8" dur="500" fill="hold"/>
                                        <p:tgtEl>
                                          <p:spTgt spid="901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0117"/>
                                        </p:tgtEl>
                                        <p:attrNameLst>
                                          <p:attrName>style.visibility</p:attrName>
                                        </p:attrNameLst>
                                      </p:cBhvr>
                                      <p:to>
                                        <p:strVal val="visible"/>
                                      </p:to>
                                    </p:set>
                                    <p:anim calcmode="lin" valueType="num">
                                      <p:cBhvr additive="base">
                                        <p:cTn id="13" dur="500" fill="hold"/>
                                        <p:tgtEl>
                                          <p:spTgt spid="90117"/>
                                        </p:tgtEl>
                                        <p:attrNameLst>
                                          <p:attrName>ppt_x</p:attrName>
                                        </p:attrNameLst>
                                      </p:cBhvr>
                                      <p:tavLst>
                                        <p:tav tm="0">
                                          <p:val>
                                            <p:strVal val="1+#ppt_w/2"/>
                                          </p:val>
                                        </p:tav>
                                        <p:tav tm="100000">
                                          <p:val>
                                            <p:strVal val="#ppt_x"/>
                                          </p:val>
                                        </p:tav>
                                      </p:tavLst>
                                    </p:anim>
                                    <p:anim calcmode="lin" valueType="num">
                                      <p:cBhvr additive="base">
                                        <p:cTn id="14" dur="500" fill="hold"/>
                                        <p:tgtEl>
                                          <p:spTgt spid="901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0124"/>
                                        </p:tgtEl>
                                        <p:attrNameLst>
                                          <p:attrName>style.visibility</p:attrName>
                                        </p:attrNameLst>
                                      </p:cBhvr>
                                      <p:to>
                                        <p:strVal val="visible"/>
                                      </p:to>
                                    </p:set>
                                    <p:anim calcmode="lin" valueType="num">
                                      <p:cBhvr additive="base">
                                        <p:cTn id="25" dur="500" fill="hold"/>
                                        <p:tgtEl>
                                          <p:spTgt spid="90124"/>
                                        </p:tgtEl>
                                        <p:attrNameLst>
                                          <p:attrName>ppt_x</p:attrName>
                                        </p:attrNameLst>
                                      </p:cBhvr>
                                      <p:tavLst>
                                        <p:tav tm="0">
                                          <p:val>
                                            <p:strVal val="#ppt_x"/>
                                          </p:val>
                                        </p:tav>
                                        <p:tav tm="100000">
                                          <p:val>
                                            <p:strVal val="#ppt_x"/>
                                          </p:val>
                                        </p:tav>
                                      </p:tavLst>
                                    </p:anim>
                                    <p:anim calcmode="lin" valueType="num">
                                      <p:cBhvr additive="base">
                                        <p:cTn id="26" dur="500" fill="hold"/>
                                        <p:tgtEl>
                                          <p:spTgt spid="901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0125"/>
                                        </p:tgtEl>
                                        <p:attrNameLst>
                                          <p:attrName>style.visibility</p:attrName>
                                        </p:attrNameLst>
                                      </p:cBhvr>
                                      <p:to>
                                        <p:strVal val="visible"/>
                                      </p:to>
                                    </p:set>
                                    <p:anim calcmode="lin" valueType="num">
                                      <p:cBhvr additive="base">
                                        <p:cTn id="31" dur="500" fill="hold"/>
                                        <p:tgtEl>
                                          <p:spTgt spid="90125"/>
                                        </p:tgtEl>
                                        <p:attrNameLst>
                                          <p:attrName>ppt_x</p:attrName>
                                        </p:attrNameLst>
                                      </p:cBhvr>
                                      <p:tavLst>
                                        <p:tav tm="0">
                                          <p:val>
                                            <p:strVal val="#ppt_x"/>
                                          </p:val>
                                        </p:tav>
                                        <p:tav tm="100000">
                                          <p:val>
                                            <p:strVal val="#ppt_x"/>
                                          </p:val>
                                        </p:tav>
                                      </p:tavLst>
                                    </p:anim>
                                    <p:anim calcmode="lin" valueType="num">
                                      <p:cBhvr additive="base">
                                        <p:cTn id="32" dur="500" fill="hold"/>
                                        <p:tgtEl>
                                          <p:spTgt spid="90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animBg="1" autoUpdateAnimBg="0"/>
      <p:bldP spid="90117" grpId="0" animBg="1" autoUpdateAnimBg="0"/>
      <p:bldP spid="90124" grpId="0"/>
      <p:bldP spid="901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2"/>
          </p:nvPr>
        </p:nvSpPr>
        <p:spPr>
          <a:noFill/>
        </p:spPr>
        <p:txBody>
          <a:bodyPr/>
          <a:lstStyle/>
          <a:p>
            <a:fld id="{1C892012-452E-4CEB-866E-9554ED61FFD1}" type="slidenum">
              <a:rPr lang="ar-SA" smtClean="0"/>
              <a:pPr/>
              <a:t>6</a:t>
            </a:fld>
            <a:endParaRPr lang="en-US" smtClean="0"/>
          </a:p>
        </p:txBody>
      </p:sp>
      <p:sp>
        <p:nvSpPr>
          <p:cNvPr id="7171" name="Text Box 3"/>
          <p:cNvSpPr>
            <a:spLocks noGrp="1" noChangeArrowheads="1"/>
          </p:cNvSpPr>
          <p:nvPr>
            <p:ph type="title"/>
          </p:nvPr>
        </p:nvSpPr>
        <p:spPr>
          <a:xfrm>
            <a:off x="2700338" y="134214"/>
            <a:ext cx="4586287" cy="707886"/>
          </a:xfr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spcBef>
                <a:spcPct val="50000"/>
              </a:spcBef>
            </a:pPr>
            <a:r>
              <a:rPr lang="ar-SA" sz="4000" b="1" kern="1200" spc="50" dirty="0" smtClean="0">
                <a:ln w="11430"/>
                <a:solidFill>
                  <a:srgbClr val="FF0000"/>
                </a:solidFill>
                <a:effectLst>
                  <a:outerShdw blurRad="76200" dist="50800" dir="5400000" algn="tl" rotWithShape="0">
                    <a:srgbClr val="000000">
                      <a:alpha val="65000"/>
                    </a:srgbClr>
                  </a:outerShdw>
                </a:effectLst>
                <a:latin typeface="Times New Roman" pitchFamily="18" charset="0"/>
                <a:ea typeface="+mn-ea"/>
                <a:cs typeface="Arial" pitchFamily="34" charset="0"/>
              </a:rPr>
              <a:t>سم الكحولات التالية</a:t>
            </a:r>
            <a:endParaRPr lang="en-US" sz="4000" b="1" kern="1200" spc="50" dirty="0" smtClean="0">
              <a:ln w="11430"/>
              <a:solidFill>
                <a:srgbClr val="FF0000"/>
              </a:solidFill>
              <a:effectLst>
                <a:outerShdw blurRad="76200" dist="50800" dir="5400000" algn="tl" rotWithShape="0">
                  <a:srgbClr val="000000">
                    <a:alpha val="65000"/>
                  </a:srgbClr>
                </a:outerShdw>
              </a:effectLst>
              <a:latin typeface="Times New Roman" pitchFamily="18" charset="0"/>
              <a:ea typeface="+mn-ea"/>
              <a:cs typeface="Arial" pitchFamily="34" charset="0"/>
            </a:endParaRPr>
          </a:p>
        </p:txBody>
      </p:sp>
      <p:grpSp>
        <p:nvGrpSpPr>
          <p:cNvPr id="7172" name="مجموعة 10"/>
          <p:cNvGrpSpPr>
            <a:grpSpLocks/>
          </p:cNvGrpSpPr>
          <p:nvPr/>
        </p:nvGrpSpPr>
        <p:grpSpPr bwMode="auto">
          <a:xfrm>
            <a:off x="214313" y="1341438"/>
            <a:ext cx="5537200" cy="855662"/>
            <a:chOff x="34925" y="4554110"/>
            <a:chExt cx="5251455" cy="818815"/>
          </a:xfrm>
        </p:grpSpPr>
        <p:sp>
          <p:nvSpPr>
            <p:cNvPr id="7180" name="Text Box 12"/>
            <p:cNvSpPr txBox="1">
              <a:spLocks noChangeArrowheads="1"/>
            </p:cNvSpPr>
            <p:nvPr/>
          </p:nvSpPr>
          <p:spPr bwMode="auto">
            <a:xfrm>
              <a:off x="4031163" y="4554110"/>
              <a:ext cx="1220417" cy="807260"/>
            </a:xfrm>
            <a:prstGeom prst="rect">
              <a:avLst/>
            </a:prstGeom>
            <a:noFill/>
            <a:ln w="9525">
              <a:noFill/>
              <a:miter lim="800000"/>
              <a:headEnd/>
              <a:tailEnd/>
            </a:ln>
          </p:spPr>
          <p:txBody>
            <a:bodyPr>
              <a:spAutoFit/>
            </a:bodyPr>
            <a:lstStyle/>
            <a:p>
              <a:pPr>
                <a:spcBef>
                  <a:spcPct val="50000"/>
                </a:spcBef>
              </a:pPr>
              <a:r>
                <a:rPr lang="en-US" sz="4800" b="1">
                  <a:solidFill>
                    <a:srgbClr val="FF3300"/>
                  </a:solidFill>
                </a:rPr>
                <a:t>OH</a:t>
              </a:r>
            </a:p>
          </p:txBody>
        </p:sp>
        <p:sp>
          <p:nvSpPr>
            <p:cNvPr id="7181" name="Text Box 15"/>
            <p:cNvSpPr txBox="1">
              <a:spLocks noChangeArrowheads="1"/>
            </p:cNvSpPr>
            <p:nvPr/>
          </p:nvSpPr>
          <p:spPr bwMode="auto">
            <a:xfrm>
              <a:off x="34925" y="4565665"/>
              <a:ext cx="5251455" cy="807260"/>
            </a:xfrm>
            <a:prstGeom prst="rect">
              <a:avLst/>
            </a:prstGeom>
            <a:noFill/>
            <a:ln w="9525">
              <a:noFill/>
              <a:miter lim="800000"/>
              <a:headEnd/>
              <a:tailEnd/>
            </a:ln>
          </p:spPr>
          <p:txBody>
            <a:bodyPr>
              <a:spAutoFit/>
            </a:bodyPr>
            <a:lstStyle/>
            <a:p>
              <a:pPr algn="l" rtl="0">
                <a:spcBef>
                  <a:spcPct val="50000"/>
                </a:spcBef>
              </a:pPr>
              <a:r>
                <a:rPr lang="en-US" sz="4800">
                  <a:solidFill>
                    <a:schemeClr val="accent2"/>
                  </a:solidFill>
                  <a:latin typeface="Arial Black" pitchFamily="34" charset="0"/>
                </a:rPr>
                <a:t>CH</a:t>
              </a:r>
              <a:r>
                <a:rPr lang="en-US" sz="4800" baseline="-25000">
                  <a:solidFill>
                    <a:schemeClr val="accent2"/>
                  </a:solidFill>
                  <a:latin typeface="Arial Black" pitchFamily="34" charset="0"/>
                </a:rPr>
                <a:t>3</a:t>
              </a:r>
              <a:r>
                <a:rPr lang="en-US" sz="4800">
                  <a:solidFill>
                    <a:schemeClr val="accent2"/>
                  </a:solidFill>
                  <a:latin typeface="Arial Black" pitchFamily="34" charset="0"/>
                </a:rPr>
                <a:t>CH</a:t>
              </a:r>
              <a:r>
                <a:rPr lang="en-US" sz="4800" baseline="-25000">
                  <a:solidFill>
                    <a:schemeClr val="accent2"/>
                  </a:solidFill>
                  <a:latin typeface="Arial Black" pitchFamily="34" charset="0"/>
                </a:rPr>
                <a:t>2</a:t>
              </a:r>
              <a:r>
                <a:rPr lang="en-US" sz="4800">
                  <a:solidFill>
                    <a:schemeClr val="accent2"/>
                  </a:solidFill>
                  <a:latin typeface="Arial Black" pitchFamily="34" charset="0"/>
                </a:rPr>
                <a:t>CH</a:t>
              </a:r>
              <a:r>
                <a:rPr lang="en-US" sz="4800" baseline="-25000">
                  <a:solidFill>
                    <a:schemeClr val="accent2"/>
                  </a:solidFill>
                  <a:latin typeface="Arial Black" pitchFamily="34" charset="0"/>
                </a:rPr>
                <a:t>2</a:t>
              </a:r>
            </a:p>
          </p:txBody>
        </p:sp>
        <p:cxnSp>
          <p:nvCxnSpPr>
            <p:cNvPr id="7182" name="رابط مستقيم 9"/>
            <p:cNvCxnSpPr>
              <a:cxnSpLocks noChangeShapeType="1"/>
            </p:cNvCxnSpPr>
            <p:nvPr/>
          </p:nvCxnSpPr>
          <p:spPr bwMode="auto">
            <a:xfrm>
              <a:off x="3826287" y="4948513"/>
              <a:ext cx="409754" cy="0"/>
            </a:xfrm>
            <a:prstGeom prst="line">
              <a:avLst/>
            </a:prstGeom>
            <a:noFill/>
            <a:ln w="50800" algn="ctr">
              <a:solidFill>
                <a:schemeClr val="tx1"/>
              </a:solidFill>
              <a:round/>
              <a:headEnd/>
              <a:tailEnd/>
            </a:ln>
          </p:spPr>
        </p:cxnSp>
      </p:grpSp>
      <p:grpSp>
        <p:nvGrpSpPr>
          <p:cNvPr id="3" name="مجموعة 14"/>
          <p:cNvGrpSpPr>
            <a:grpSpLocks/>
          </p:cNvGrpSpPr>
          <p:nvPr/>
        </p:nvGrpSpPr>
        <p:grpSpPr bwMode="auto">
          <a:xfrm>
            <a:off x="323850" y="3768725"/>
            <a:ext cx="5453063" cy="1747838"/>
            <a:chOff x="2071670" y="5703968"/>
            <a:chExt cx="6929486" cy="1788880"/>
          </a:xfrm>
        </p:grpSpPr>
        <p:sp>
          <p:nvSpPr>
            <p:cNvPr id="7177" name="Text Box 15"/>
            <p:cNvSpPr txBox="1">
              <a:spLocks noChangeArrowheads="1"/>
            </p:cNvSpPr>
            <p:nvPr/>
          </p:nvSpPr>
          <p:spPr bwMode="auto">
            <a:xfrm>
              <a:off x="2071670" y="6661844"/>
              <a:ext cx="6929486" cy="831004"/>
            </a:xfrm>
            <a:prstGeom prst="rect">
              <a:avLst/>
            </a:prstGeom>
            <a:noFill/>
            <a:ln w="9525">
              <a:noFill/>
              <a:miter lim="800000"/>
              <a:headEnd/>
              <a:tailEnd/>
            </a:ln>
          </p:spPr>
          <p:txBody>
            <a:bodyPr>
              <a:spAutoFit/>
            </a:bodyPr>
            <a:lstStyle/>
            <a:p>
              <a:pPr algn="l" rtl="0">
                <a:spcBef>
                  <a:spcPct val="50000"/>
                </a:spcBef>
              </a:pPr>
              <a:r>
                <a:rPr lang="en-US" sz="4800">
                  <a:solidFill>
                    <a:schemeClr val="accent2"/>
                  </a:solidFill>
                  <a:latin typeface="Arial Black" pitchFamily="34" charset="0"/>
                </a:rPr>
                <a:t>CH</a:t>
              </a:r>
              <a:r>
                <a:rPr lang="en-US" sz="4800" baseline="-25000">
                  <a:solidFill>
                    <a:schemeClr val="accent2"/>
                  </a:solidFill>
                  <a:latin typeface="Arial Black" pitchFamily="34" charset="0"/>
                </a:rPr>
                <a:t>3</a:t>
              </a:r>
              <a:r>
                <a:rPr lang="en-US" sz="4800">
                  <a:solidFill>
                    <a:schemeClr val="accent2"/>
                  </a:solidFill>
                  <a:latin typeface="Arial Black" pitchFamily="34" charset="0"/>
                </a:rPr>
                <a:t>CH</a:t>
              </a:r>
              <a:r>
                <a:rPr lang="en-US" sz="4800" baseline="-25000">
                  <a:solidFill>
                    <a:schemeClr val="accent2"/>
                  </a:solidFill>
                  <a:latin typeface="Arial Black" pitchFamily="34" charset="0"/>
                </a:rPr>
                <a:t>2</a:t>
              </a:r>
              <a:r>
                <a:rPr lang="en-US" sz="4800">
                  <a:solidFill>
                    <a:schemeClr val="accent2"/>
                  </a:solidFill>
                  <a:latin typeface="Arial Black" pitchFamily="34" charset="0"/>
                </a:rPr>
                <a:t>CH</a:t>
              </a:r>
              <a:r>
                <a:rPr lang="en-US" sz="4800" baseline="-25000">
                  <a:solidFill>
                    <a:schemeClr val="accent2"/>
                  </a:solidFill>
                  <a:latin typeface="Arial Black" pitchFamily="34" charset="0"/>
                </a:rPr>
                <a:t>2</a:t>
              </a:r>
              <a:r>
                <a:rPr lang="en-US" sz="4800">
                  <a:solidFill>
                    <a:schemeClr val="accent2"/>
                  </a:solidFill>
                  <a:latin typeface="Arial Black" pitchFamily="34" charset="0"/>
                </a:rPr>
                <a:t>CH</a:t>
              </a:r>
              <a:r>
                <a:rPr lang="en-US" sz="4800" baseline="-25000">
                  <a:solidFill>
                    <a:schemeClr val="accent2"/>
                  </a:solidFill>
                  <a:latin typeface="Arial Black" pitchFamily="34" charset="0"/>
                </a:rPr>
                <a:t>3</a:t>
              </a:r>
            </a:p>
          </p:txBody>
        </p:sp>
        <p:sp>
          <p:nvSpPr>
            <p:cNvPr id="7178" name="Text Box 12"/>
            <p:cNvSpPr txBox="1">
              <a:spLocks noChangeArrowheads="1"/>
            </p:cNvSpPr>
            <p:nvPr/>
          </p:nvSpPr>
          <p:spPr bwMode="auto">
            <a:xfrm>
              <a:off x="4870260" y="5703968"/>
              <a:ext cx="1868490" cy="831002"/>
            </a:xfrm>
            <a:prstGeom prst="rect">
              <a:avLst/>
            </a:prstGeom>
            <a:noFill/>
            <a:ln w="9525">
              <a:noFill/>
              <a:miter lim="800000"/>
              <a:headEnd/>
              <a:tailEnd/>
            </a:ln>
          </p:spPr>
          <p:txBody>
            <a:bodyPr>
              <a:spAutoFit/>
            </a:bodyPr>
            <a:lstStyle/>
            <a:p>
              <a:pPr>
                <a:spcBef>
                  <a:spcPct val="50000"/>
                </a:spcBef>
              </a:pPr>
              <a:r>
                <a:rPr lang="en-US" sz="4800" b="1">
                  <a:solidFill>
                    <a:srgbClr val="FF3300"/>
                  </a:solidFill>
                </a:rPr>
                <a:t>OH</a:t>
              </a:r>
            </a:p>
          </p:txBody>
        </p:sp>
        <p:cxnSp>
          <p:nvCxnSpPr>
            <p:cNvPr id="7179" name="رابط مستقيم 13"/>
            <p:cNvCxnSpPr>
              <a:cxnSpLocks noChangeShapeType="1"/>
            </p:cNvCxnSpPr>
            <p:nvPr/>
          </p:nvCxnSpPr>
          <p:spPr bwMode="auto">
            <a:xfrm>
              <a:off x="5640613" y="6461286"/>
              <a:ext cx="2957" cy="294723"/>
            </a:xfrm>
            <a:prstGeom prst="line">
              <a:avLst/>
            </a:prstGeom>
            <a:noFill/>
            <a:ln w="50800" algn="ctr">
              <a:solidFill>
                <a:schemeClr val="tx1"/>
              </a:solidFill>
              <a:round/>
              <a:headEnd/>
              <a:tailEnd/>
            </a:ln>
          </p:spPr>
        </p:cxnSp>
      </p:grpSp>
      <p:sp>
        <p:nvSpPr>
          <p:cNvPr id="17" name="Text Box 3"/>
          <p:cNvSpPr txBox="1">
            <a:spLocks noChangeArrowheads="1"/>
          </p:cNvSpPr>
          <p:nvPr/>
        </p:nvSpPr>
        <p:spPr bwMode="auto">
          <a:xfrm>
            <a:off x="5143500" y="2205038"/>
            <a:ext cx="3814763" cy="738187"/>
          </a:xfrm>
          <a:prstGeom prst="rect">
            <a:avLst/>
          </a:prstGeom>
          <a:noFill/>
          <a:ln w="9525">
            <a:noFill/>
            <a:miter lim="800000"/>
            <a:headEnd/>
            <a:tailEnd/>
          </a:ln>
        </p:spPr>
        <p:txBody>
          <a:bodyPr anchor="ctr"/>
          <a:lstStyle/>
          <a:p>
            <a:pPr algn="ctr">
              <a:spcBef>
                <a:spcPct val="50000"/>
              </a:spcBef>
              <a:defRPr/>
            </a:pPr>
            <a:r>
              <a:rPr lang="en-US" sz="6000" b="1" kern="0" dirty="0">
                <a:solidFill>
                  <a:srgbClr val="FF0000"/>
                </a:solidFill>
                <a:latin typeface="+mj-lt"/>
                <a:ea typeface="+mj-ea"/>
                <a:cs typeface="+mj-cs"/>
              </a:rPr>
              <a:t>1</a:t>
            </a:r>
            <a:r>
              <a:rPr lang="ar-SA" sz="6000" b="1" kern="0" dirty="0">
                <a:solidFill>
                  <a:srgbClr val="FF0000"/>
                </a:solidFill>
                <a:latin typeface="+mj-lt"/>
                <a:ea typeface="+mj-ea"/>
                <a:cs typeface="+mj-cs"/>
              </a:rPr>
              <a:t>-</a:t>
            </a:r>
            <a:r>
              <a:rPr lang="ar-SA" sz="6000" b="1" kern="0" dirty="0">
                <a:solidFill>
                  <a:schemeClr val="tx2"/>
                </a:solidFill>
                <a:latin typeface="+mj-lt"/>
                <a:ea typeface="+mj-ea"/>
                <a:cs typeface="+mj-cs"/>
              </a:rPr>
              <a:t> بروبانــ</a:t>
            </a:r>
            <a:r>
              <a:rPr lang="ar-SA" sz="6000" b="1" kern="0" dirty="0">
                <a:solidFill>
                  <a:srgbClr val="FF0000"/>
                </a:solidFill>
                <a:latin typeface="+mj-lt"/>
                <a:ea typeface="+mj-ea"/>
                <a:cs typeface="+mj-cs"/>
              </a:rPr>
              <a:t>ول</a:t>
            </a:r>
            <a:endParaRPr lang="en-US" sz="6000" b="1" kern="0" dirty="0">
              <a:solidFill>
                <a:srgbClr val="FF0000"/>
              </a:solidFill>
              <a:latin typeface="+mj-lt"/>
              <a:ea typeface="+mj-ea"/>
              <a:cs typeface="+mj-cs"/>
            </a:endParaRPr>
          </a:p>
        </p:txBody>
      </p:sp>
      <p:sp>
        <p:nvSpPr>
          <p:cNvPr id="18" name="Text Box 3"/>
          <p:cNvSpPr txBox="1">
            <a:spLocks noChangeArrowheads="1"/>
          </p:cNvSpPr>
          <p:nvPr/>
        </p:nvSpPr>
        <p:spPr bwMode="auto">
          <a:xfrm>
            <a:off x="4894263" y="5570538"/>
            <a:ext cx="4214812" cy="738187"/>
          </a:xfrm>
          <a:prstGeom prst="rect">
            <a:avLst/>
          </a:prstGeom>
          <a:noFill/>
          <a:ln w="9525">
            <a:noFill/>
            <a:miter lim="800000"/>
            <a:headEnd/>
            <a:tailEnd/>
          </a:ln>
        </p:spPr>
        <p:txBody>
          <a:bodyPr anchor="ctr"/>
          <a:lstStyle/>
          <a:p>
            <a:pPr algn="ctr">
              <a:spcBef>
                <a:spcPct val="50000"/>
              </a:spcBef>
              <a:defRPr/>
            </a:pPr>
            <a:r>
              <a:rPr lang="en-US" sz="6000" b="1" kern="0" dirty="0">
                <a:solidFill>
                  <a:srgbClr val="FF0000"/>
                </a:solidFill>
                <a:latin typeface="+mj-lt"/>
                <a:ea typeface="+mj-ea"/>
                <a:cs typeface="+mj-cs"/>
              </a:rPr>
              <a:t>2</a:t>
            </a:r>
            <a:r>
              <a:rPr lang="ar-SA" sz="6000" b="1" kern="0" dirty="0">
                <a:solidFill>
                  <a:srgbClr val="FF0000"/>
                </a:solidFill>
                <a:latin typeface="+mj-lt"/>
                <a:ea typeface="+mj-ea"/>
                <a:cs typeface="+mj-cs"/>
              </a:rPr>
              <a:t>-</a:t>
            </a:r>
            <a:r>
              <a:rPr lang="ar-SA" sz="6000" b="1" kern="0" dirty="0">
                <a:solidFill>
                  <a:schemeClr val="tx2"/>
                </a:solidFill>
                <a:latin typeface="+mj-lt"/>
                <a:ea typeface="+mj-ea"/>
                <a:cs typeface="+mj-cs"/>
              </a:rPr>
              <a:t> بيوتانــ</a:t>
            </a:r>
            <a:r>
              <a:rPr lang="ar-SA" sz="6000" b="1" kern="0" dirty="0">
                <a:solidFill>
                  <a:srgbClr val="FF0000"/>
                </a:solidFill>
                <a:latin typeface="+mj-lt"/>
                <a:ea typeface="+mj-ea"/>
                <a:cs typeface="+mj-cs"/>
              </a:rPr>
              <a:t>ول</a:t>
            </a:r>
            <a:endParaRPr lang="en-US" sz="6000" b="1" kern="0" dirty="0">
              <a:solidFill>
                <a:srgbClr val="FF0000"/>
              </a:solidFill>
              <a:latin typeface="+mj-lt"/>
              <a:ea typeface="+mj-ea"/>
              <a:cs typeface="+mj-cs"/>
            </a:endParaRPr>
          </a:p>
        </p:txBody>
      </p:sp>
      <p:sp>
        <p:nvSpPr>
          <p:cNvPr id="7176" name="Line 18"/>
          <p:cNvSpPr>
            <a:spLocks noChangeShapeType="1"/>
          </p:cNvSpPr>
          <p:nvPr/>
        </p:nvSpPr>
        <p:spPr bwMode="auto">
          <a:xfrm flipH="1">
            <a:off x="323850" y="3573463"/>
            <a:ext cx="8496300" cy="0"/>
          </a:xfrm>
          <a:prstGeom prst="line">
            <a:avLst/>
          </a:prstGeom>
          <a:noFill/>
          <a:ln w="76200">
            <a:solidFill>
              <a:schemeClr val="tx1"/>
            </a:solidFill>
            <a:round/>
            <a:headEnd/>
            <a:tailEnd/>
          </a:ln>
        </p:spPr>
        <p:txBody>
          <a:bodyPr/>
          <a:lstStyle/>
          <a:p>
            <a:endParaRPr lang="ar-A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a:noFill/>
        </p:spPr>
        <p:txBody>
          <a:bodyPr/>
          <a:lstStyle/>
          <a:p>
            <a:fld id="{6322A7E8-0CE5-4CC2-A9C9-FF436E47BC03}" type="slidenum">
              <a:rPr lang="ar-SA" smtClean="0"/>
              <a:pPr/>
              <a:t>60</a:t>
            </a:fld>
            <a:endParaRPr lang="en-US" smtClean="0"/>
          </a:p>
        </p:txBody>
      </p:sp>
      <p:sp>
        <p:nvSpPr>
          <p:cNvPr id="115716" name="Text Box 4"/>
          <p:cNvSpPr txBox="1">
            <a:spLocks noChangeArrowheads="1"/>
          </p:cNvSpPr>
          <p:nvPr/>
        </p:nvSpPr>
        <p:spPr bwMode="auto">
          <a:xfrm>
            <a:off x="5508625" y="188913"/>
            <a:ext cx="3384550" cy="707886"/>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ar-SA" sz="4000" b="1" spc="50">
                <a:ln w="11430"/>
                <a:solidFill>
                  <a:srgbClr val="FF0000"/>
                </a:solidFill>
                <a:effectLst>
                  <a:outerShdw blurRad="76200" dist="50800" dir="5400000" algn="tl" rotWithShape="0">
                    <a:srgbClr val="000000">
                      <a:alpha val="65000"/>
                    </a:srgbClr>
                  </a:outerShdw>
                </a:effectLst>
              </a:rPr>
              <a:t>الكيتونات :</a:t>
            </a:r>
            <a:endParaRPr lang="en-US" sz="4000" b="1" spc="50">
              <a:ln w="11430"/>
              <a:solidFill>
                <a:srgbClr val="FF0000"/>
              </a:solidFill>
              <a:effectLst>
                <a:outerShdw blurRad="76200" dist="50800" dir="5400000" algn="tl" rotWithShape="0">
                  <a:srgbClr val="000000">
                    <a:alpha val="65000"/>
                  </a:srgbClr>
                </a:outerShdw>
              </a:effectLst>
            </a:endParaRPr>
          </a:p>
        </p:txBody>
      </p:sp>
      <p:sp>
        <p:nvSpPr>
          <p:cNvPr id="115717" name="Text Box 5"/>
          <p:cNvSpPr txBox="1">
            <a:spLocks noChangeArrowheads="1"/>
          </p:cNvSpPr>
          <p:nvPr/>
        </p:nvSpPr>
        <p:spPr bwMode="auto">
          <a:xfrm>
            <a:off x="107950" y="1189038"/>
            <a:ext cx="8858250" cy="2024062"/>
          </a:xfrm>
          <a:prstGeom prst="rect">
            <a:avLst/>
          </a:prstGeom>
          <a:noFill/>
          <a:ln w="9525">
            <a:noFill/>
            <a:miter lim="800000"/>
            <a:headEnd/>
            <a:tailEnd/>
          </a:ln>
        </p:spPr>
        <p:txBody>
          <a:bodyPr anchor="ctr"/>
          <a:lstStyle/>
          <a:p>
            <a:pPr>
              <a:spcBef>
                <a:spcPct val="50000"/>
              </a:spcBef>
            </a:pPr>
            <a:r>
              <a:rPr lang="ar-SA" sz="4800" b="1">
                <a:solidFill>
                  <a:srgbClr val="CC3300"/>
                </a:solidFill>
              </a:rPr>
              <a:t>مركبات عضوية ترتبط فيها مجموعة الكربونيل بذرات كربون تقع ضمن السلسلة  </a:t>
            </a:r>
            <a:endParaRPr lang="en-US" sz="4800" b="1">
              <a:solidFill>
                <a:srgbClr val="CC3300"/>
              </a:solidFill>
            </a:endParaRPr>
          </a:p>
        </p:txBody>
      </p:sp>
      <p:grpSp>
        <p:nvGrpSpPr>
          <p:cNvPr id="2" name="Group 6"/>
          <p:cNvGrpSpPr>
            <a:grpSpLocks/>
          </p:cNvGrpSpPr>
          <p:nvPr/>
        </p:nvGrpSpPr>
        <p:grpSpPr bwMode="auto">
          <a:xfrm>
            <a:off x="3492500" y="3141663"/>
            <a:ext cx="1512888" cy="1998662"/>
            <a:chOff x="3216" y="1480"/>
            <a:chExt cx="624" cy="837"/>
          </a:xfrm>
        </p:grpSpPr>
        <p:sp>
          <p:nvSpPr>
            <p:cNvPr id="56330" name="Text Box 7"/>
            <p:cNvSpPr txBox="1">
              <a:spLocks noChangeArrowheads="1"/>
            </p:cNvSpPr>
            <p:nvPr/>
          </p:nvSpPr>
          <p:spPr bwMode="auto">
            <a:xfrm>
              <a:off x="3216" y="1480"/>
              <a:ext cx="624" cy="837"/>
            </a:xfrm>
            <a:prstGeom prst="rect">
              <a:avLst/>
            </a:prstGeom>
            <a:noFill/>
            <a:ln w="9525">
              <a:noFill/>
              <a:miter lim="800000"/>
              <a:headEnd/>
              <a:tailEnd/>
            </a:ln>
          </p:spPr>
          <p:txBody>
            <a:bodyPr>
              <a:spAutoFit/>
            </a:bodyPr>
            <a:lstStyle/>
            <a:p>
              <a:pPr>
                <a:spcBef>
                  <a:spcPct val="50000"/>
                </a:spcBef>
              </a:pPr>
              <a:r>
                <a:rPr lang="en-US" sz="5000" b="1">
                  <a:solidFill>
                    <a:srgbClr val="FF3300"/>
                  </a:solidFill>
                </a:rPr>
                <a:t>O  </a:t>
              </a:r>
            </a:p>
            <a:p>
              <a:pPr>
                <a:spcBef>
                  <a:spcPct val="50000"/>
                </a:spcBef>
              </a:pPr>
              <a:r>
                <a:rPr lang="en-US" sz="5000" b="1">
                  <a:solidFill>
                    <a:srgbClr val="FF3300"/>
                  </a:solidFill>
                </a:rPr>
                <a:t>- C -</a:t>
              </a:r>
            </a:p>
          </p:txBody>
        </p:sp>
        <p:sp>
          <p:nvSpPr>
            <p:cNvPr id="56331" name="Line 8"/>
            <p:cNvSpPr>
              <a:spLocks noChangeShapeType="1"/>
            </p:cNvSpPr>
            <p:nvPr/>
          </p:nvSpPr>
          <p:spPr bwMode="auto">
            <a:xfrm>
              <a:off x="3600" y="1816"/>
              <a:ext cx="0" cy="192"/>
            </a:xfrm>
            <a:prstGeom prst="line">
              <a:avLst/>
            </a:prstGeom>
            <a:noFill/>
            <a:ln w="57150">
              <a:solidFill>
                <a:srgbClr val="FF3300"/>
              </a:solidFill>
              <a:round/>
              <a:headEnd/>
              <a:tailEnd/>
            </a:ln>
          </p:spPr>
          <p:txBody>
            <a:bodyPr/>
            <a:lstStyle/>
            <a:p>
              <a:endParaRPr lang="ar-AE"/>
            </a:p>
          </p:txBody>
        </p:sp>
        <p:sp>
          <p:nvSpPr>
            <p:cNvPr id="56332" name="Line 9"/>
            <p:cNvSpPr>
              <a:spLocks noChangeShapeType="1"/>
            </p:cNvSpPr>
            <p:nvPr/>
          </p:nvSpPr>
          <p:spPr bwMode="auto">
            <a:xfrm>
              <a:off x="3504" y="1816"/>
              <a:ext cx="0" cy="192"/>
            </a:xfrm>
            <a:prstGeom prst="line">
              <a:avLst/>
            </a:prstGeom>
            <a:noFill/>
            <a:ln w="57150">
              <a:solidFill>
                <a:srgbClr val="FF3300"/>
              </a:solidFill>
              <a:round/>
              <a:headEnd/>
              <a:tailEnd/>
            </a:ln>
          </p:spPr>
          <p:txBody>
            <a:bodyPr/>
            <a:lstStyle/>
            <a:p>
              <a:endParaRPr lang="ar-AE"/>
            </a:p>
          </p:txBody>
        </p:sp>
      </p:grpSp>
      <p:sp>
        <p:nvSpPr>
          <p:cNvPr id="115722" name="Text Box 10"/>
          <p:cNvSpPr txBox="1">
            <a:spLocks noChangeArrowheads="1"/>
          </p:cNvSpPr>
          <p:nvPr/>
        </p:nvSpPr>
        <p:spPr bwMode="auto">
          <a:xfrm>
            <a:off x="2844800" y="4149725"/>
            <a:ext cx="808038" cy="922338"/>
          </a:xfrm>
          <a:prstGeom prst="rect">
            <a:avLst/>
          </a:prstGeom>
          <a:noFill/>
          <a:ln w="9525">
            <a:noFill/>
            <a:miter lim="800000"/>
            <a:headEnd/>
            <a:tailEnd/>
          </a:ln>
        </p:spPr>
        <p:txBody>
          <a:bodyPr>
            <a:spAutoFit/>
          </a:bodyPr>
          <a:lstStyle/>
          <a:p>
            <a:pPr algn="l" rtl="0">
              <a:spcBef>
                <a:spcPct val="50000"/>
              </a:spcBef>
            </a:pPr>
            <a:r>
              <a:rPr lang="en-US" sz="5400">
                <a:solidFill>
                  <a:schemeClr val="tx2"/>
                </a:solidFill>
                <a:latin typeface="Arial Black" pitchFamily="34" charset="0"/>
              </a:rPr>
              <a:t>R</a:t>
            </a:r>
            <a:endParaRPr lang="en-US" sz="5400" baseline="-25000">
              <a:solidFill>
                <a:schemeClr val="tx2"/>
              </a:solidFill>
              <a:latin typeface="Arial Black" pitchFamily="34" charset="0"/>
            </a:endParaRPr>
          </a:p>
        </p:txBody>
      </p:sp>
      <p:grpSp>
        <p:nvGrpSpPr>
          <p:cNvPr id="3" name="Group 11"/>
          <p:cNvGrpSpPr>
            <a:grpSpLocks/>
          </p:cNvGrpSpPr>
          <p:nvPr/>
        </p:nvGrpSpPr>
        <p:grpSpPr bwMode="auto">
          <a:xfrm>
            <a:off x="4860925" y="4149725"/>
            <a:ext cx="790575" cy="923925"/>
            <a:chOff x="2064" y="891"/>
            <a:chExt cx="498" cy="582"/>
          </a:xfrm>
        </p:grpSpPr>
        <p:sp>
          <p:nvSpPr>
            <p:cNvPr id="56328" name="Text Box 12"/>
            <p:cNvSpPr txBox="1">
              <a:spLocks noChangeArrowheads="1"/>
            </p:cNvSpPr>
            <p:nvPr/>
          </p:nvSpPr>
          <p:spPr bwMode="auto">
            <a:xfrm>
              <a:off x="2064" y="891"/>
              <a:ext cx="498" cy="582"/>
            </a:xfrm>
            <a:prstGeom prst="rect">
              <a:avLst/>
            </a:prstGeom>
            <a:noFill/>
            <a:ln w="9525">
              <a:noFill/>
              <a:miter lim="800000"/>
              <a:headEnd/>
              <a:tailEnd/>
            </a:ln>
          </p:spPr>
          <p:txBody>
            <a:bodyPr>
              <a:spAutoFit/>
            </a:bodyPr>
            <a:lstStyle/>
            <a:p>
              <a:pPr algn="l" rtl="0">
                <a:spcBef>
                  <a:spcPct val="50000"/>
                </a:spcBef>
              </a:pPr>
              <a:r>
                <a:rPr lang="en-US" sz="5400">
                  <a:solidFill>
                    <a:schemeClr val="tx2"/>
                  </a:solidFill>
                  <a:latin typeface="Arial Black" pitchFamily="34" charset="0"/>
                </a:rPr>
                <a:t>R</a:t>
              </a:r>
              <a:endParaRPr lang="en-US" sz="5400" baseline="80000">
                <a:solidFill>
                  <a:schemeClr val="tx2"/>
                </a:solidFill>
                <a:latin typeface="Aharoni" pitchFamily="2" charset="-79"/>
                <a:cs typeface="Aharoni" pitchFamily="2" charset="-79"/>
              </a:endParaRPr>
            </a:p>
          </p:txBody>
        </p:sp>
        <p:sp>
          <p:nvSpPr>
            <p:cNvPr id="56329" name="Line 13"/>
            <p:cNvSpPr>
              <a:spLocks noChangeShapeType="1"/>
            </p:cNvSpPr>
            <p:nvPr/>
          </p:nvSpPr>
          <p:spPr bwMode="auto">
            <a:xfrm>
              <a:off x="2472" y="981"/>
              <a:ext cx="45" cy="136"/>
            </a:xfrm>
            <a:prstGeom prst="line">
              <a:avLst/>
            </a:prstGeom>
            <a:noFill/>
            <a:ln w="38100">
              <a:solidFill>
                <a:schemeClr val="tx1"/>
              </a:solidFill>
              <a:round/>
              <a:headEnd/>
              <a:tailEnd/>
            </a:ln>
          </p:spPr>
          <p:txBody>
            <a:bodyPr/>
            <a:lstStyle/>
            <a:p>
              <a:endParaRPr lang="ar-A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anim calcmode="lin" valueType="num">
                                      <p:cBhvr additive="base">
                                        <p:cTn id="7" dur="500" fill="hold"/>
                                        <p:tgtEl>
                                          <p:spTgt spid="115716"/>
                                        </p:tgtEl>
                                        <p:attrNameLst>
                                          <p:attrName>ppt_x</p:attrName>
                                        </p:attrNameLst>
                                      </p:cBhvr>
                                      <p:tavLst>
                                        <p:tav tm="0">
                                          <p:val>
                                            <p:strVal val="1+#ppt_w/2"/>
                                          </p:val>
                                        </p:tav>
                                        <p:tav tm="100000">
                                          <p:val>
                                            <p:strVal val="#ppt_x"/>
                                          </p:val>
                                        </p:tav>
                                      </p:tavLst>
                                    </p:anim>
                                    <p:anim calcmode="lin" valueType="num">
                                      <p:cBhvr additive="base">
                                        <p:cTn id="8" dur="500" fill="hold"/>
                                        <p:tgtEl>
                                          <p:spTgt spid="1157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5717"/>
                                        </p:tgtEl>
                                        <p:attrNameLst>
                                          <p:attrName>style.visibility</p:attrName>
                                        </p:attrNameLst>
                                      </p:cBhvr>
                                      <p:to>
                                        <p:strVal val="visible"/>
                                      </p:to>
                                    </p:set>
                                    <p:anim calcmode="lin" valueType="num">
                                      <p:cBhvr additive="base">
                                        <p:cTn id="13" dur="500" fill="hold"/>
                                        <p:tgtEl>
                                          <p:spTgt spid="115717"/>
                                        </p:tgtEl>
                                        <p:attrNameLst>
                                          <p:attrName>ppt_x</p:attrName>
                                        </p:attrNameLst>
                                      </p:cBhvr>
                                      <p:tavLst>
                                        <p:tav tm="0">
                                          <p:val>
                                            <p:strVal val="1+#ppt_w/2"/>
                                          </p:val>
                                        </p:tav>
                                        <p:tav tm="100000">
                                          <p:val>
                                            <p:strVal val="#ppt_x"/>
                                          </p:val>
                                        </p:tav>
                                      </p:tavLst>
                                    </p:anim>
                                    <p:anim calcmode="lin" valueType="num">
                                      <p:cBhvr additive="base">
                                        <p:cTn id="14" dur="500" fill="hold"/>
                                        <p:tgtEl>
                                          <p:spTgt spid="1157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5722"/>
                                        </p:tgtEl>
                                        <p:attrNameLst>
                                          <p:attrName>style.visibility</p:attrName>
                                        </p:attrNameLst>
                                      </p:cBhvr>
                                      <p:to>
                                        <p:strVal val="visible"/>
                                      </p:to>
                                    </p:set>
                                    <p:anim calcmode="lin" valueType="num">
                                      <p:cBhvr additive="base">
                                        <p:cTn id="25" dur="500" fill="hold"/>
                                        <p:tgtEl>
                                          <p:spTgt spid="115722"/>
                                        </p:tgtEl>
                                        <p:attrNameLst>
                                          <p:attrName>ppt_x</p:attrName>
                                        </p:attrNameLst>
                                      </p:cBhvr>
                                      <p:tavLst>
                                        <p:tav tm="0">
                                          <p:val>
                                            <p:strVal val="#ppt_x"/>
                                          </p:val>
                                        </p:tav>
                                        <p:tav tm="100000">
                                          <p:val>
                                            <p:strVal val="#ppt_x"/>
                                          </p:val>
                                        </p:tav>
                                      </p:tavLst>
                                    </p:anim>
                                    <p:anim calcmode="lin" valueType="num">
                                      <p:cBhvr additive="base">
                                        <p:cTn id="26" dur="500" fill="hold"/>
                                        <p:tgtEl>
                                          <p:spTgt spid="1157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strips(downLeft)">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animBg="1" autoUpdateAnimBg="0"/>
      <p:bldP spid="115717" grpId="0"/>
      <p:bldP spid="11572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2"/>
          </p:nvPr>
        </p:nvSpPr>
        <p:spPr>
          <a:noFill/>
        </p:spPr>
        <p:txBody>
          <a:bodyPr/>
          <a:lstStyle/>
          <a:p>
            <a:fld id="{CE78752B-7B7F-48A2-BF16-3DF54EEB1B25}" type="slidenum">
              <a:rPr lang="ar-SA" smtClean="0"/>
              <a:pPr/>
              <a:t>61</a:t>
            </a:fld>
            <a:endParaRPr lang="en-US" smtClean="0"/>
          </a:p>
        </p:txBody>
      </p:sp>
      <p:sp>
        <p:nvSpPr>
          <p:cNvPr id="91138" name="Text Box 2"/>
          <p:cNvSpPr txBox="1">
            <a:spLocks noChangeArrowheads="1"/>
          </p:cNvSpPr>
          <p:nvPr/>
        </p:nvSpPr>
        <p:spPr bwMode="auto">
          <a:xfrm>
            <a:off x="3924300" y="115888"/>
            <a:ext cx="5184775" cy="707886"/>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ar-SA" sz="4000" b="1" spc="50">
                <a:ln w="11430"/>
                <a:solidFill>
                  <a:srgbClr val="FF0000"/>
                </a:solidFill>
                <a:effectLst>
                  <a:outerShdw blurRad="76200" dist="50800" dir="5400000" algn="tl" rotWithShape="0">
                    <a:srgbClr val="000000">
                      <a:alpha val="65000"/>
                    </a:srgbClr>
                  </a:outerShdw>
                </a:effectLst>
              </a:rPr>
              <a:t> تسمية الألدهيدات :</a:t>
            </a:r>
            <a:endParaRPr lang="en-US" sz="4000" b="1" spc="50">
              <a:ln w="11430"/>
              <a:solidFill>
                <a:srgbClr val="FF0000"/>
              </a:solidFill>
              <a:effectLst>
                <a:outerShdw blurRad="76200" dist="50800" dir="5400000" algn="tl" rotWithShape="0">
                  <a:srgbClr val="000000">
                    <a:alpha val="65000"/>
                  </a:srgbClr>
                </a:outerShdw>
              </a:effectLst>
            </a:endParaRPr>
          </a:p>
        </p:txBody>
      </p:sp>
      <p:sp>
        <p:nvSpPr>
          <p:cNvPr id="91140" name="Text Box 4"/>
          <p:cNvSpPr txBox="1">
            <a:spLocks noChangeArrowheads="1"/>
          </p:cNvSpPr>
          <p:nvPr/>
        </p:nvSpPr>
        <p:spPr bwMode="auto">
          <a:xfrm>
            <a:off x="395288" y="1125538"/>
            <a:ext cx="8569325" cy="1079500"/>
          </a:xfrm>
          <a:prstGeom prst="rect">
            <a:avLst/>
          </a:prstGeom>
          <a:noFill/>
          <a:ln w="9525">
            <a:noFill/>
            <a:miter lim="800000"/>
            <a:headEnd/>
            <a:tailEnd/>
          </a:ln>
        </p:spPr>
        <p:txBody>
          <a:bodyPr anchor="ctr"/>
          <a:lstStyle/>
          <a:p>
            <a:pPr>
              <a:spcBef>
                <a:spcPct val="50000"/>
              </a:spcBef>
            </a:pPr>
            <a:r>
              <a:rPr lang="ar-SA" sz="4800" b="1" dirty="0">
                <a:solidFill>
                  <a:schemeClr val="tx2"/>
                </a:solidFill>
              </a:rPr>
              <a:t> اسم </a:t>
            </a:r>
            <a:r>
              <a:rPr lang="ar-SA" sz="4800" b="1" dirty="0" err="1">
                <a:solidFill>
                  <a:schemeClr val="tx2"/>
                </a:solidFill>
              </a:rPr>
              <a:t>الألكان</a:t>
            </a:r>
            <a:r>
              <a:rPr lang="ar-SA" sz="4800" b="1" dirty="0">
                <a:solidFill>
                  <a:schemeClr val="tx2"/>
                </a:solidFill>
              </a:rPr>
              <a:t> </a:t>
            </a:r>
            <a:r>
              <a:rPr lang="ar-SA" sz="4800" b="1" dirty="0">
                <a:solidFill>
                  <a:srgbClr val="99CC00"/>
                </a:solidFill>
              </a:rPr>
              <a:t>+  </a:t>
            </a:r>
            <a:r>
              <a:rPr lang="ar-SA" sz="4800" b="1" dirty="0">
                <a:solidFill>
                  <a:schemeClr val="tx2"/>
                </a:solidFill>
              </a:rPr>
              <a:t> </a:t>
            </a:r>
            <a:r>
              <a:rPr lang="ar-SA" sz="4800" b="1" dirty="0">
                <a:solidFill>
                  <a:srgbClr val="CC3300"/>
                </a:solidFill>
              </a:rPr>
              <a:t>ال</a:t>
            </a:r>
            <a:r>
              <a:rPr lang="ar-AE" sz="4800" b="1" dirty="0">
                <a:solidFill>
                  <a:srgbClr val="CC3300"/>
                </a:solidFill>
              </a:rPr>
              <a:t>  </a:t>
            </a:r>
            <a:r>
              <a:rPr lang="ar-AE" sz="4000" b="1" dirty="0">
                <a:solidFill>
                  <a:schemeClr val="accent2"/>
                </a:solidFill>
              </a:rPr>
              <a:t>(</a:t>
            </a:r>
            <a:r>
              <a:rPr lang="ar-AE" sz="3600" b="1" dirty="0">
                <a:solidFill>
                  <a:schemeClr val="accent2"/>
                </a:solidFill>
              </a:rPr>
              <a:t>لا حاجة لرقم لأن مجموعة </a:t>
            </a:r>
            <a:r>
              <a:rPr lang="ar-AE" sz="3600" b="1" dirty="0" err="1">
                <a:solidFill>
                  <a:schemeClr val="accent2"/>
                </a:solidFill>
              </a:rPr>
              <a:t>الألدهيد</a:t>
            </a:r>
            <a:r>
              <a:rPr lang="ar-AE" sz="3600" b="1" dirty="0">
                <a:solidFill>
                  <a:schemeClr val="accent2"/>
                </a:solidFill>
              </a:rPr>
              <a:t> دائماً </a:t>
            </a:r>
            <a:r>
              <a:rPr lang="ar-AE" sz="3600" b="1" dirty="0" err="1">
                <a:solidFill>
                  <a:schemeClr val="accent2"/>
                </a:solidFill>
              </a:rPr>
              <a:t>طرفية )</a:t>
            </a:r>
            <a:endParaRPr lang="en-US" sz="4800" b="1" dirty="0">
              <a:solidFill>
                <a:schemeClr val="accent2"/>
              </a:solidFill>
            </a:endParaRPr>
          </a:p>
        </p:txBody>
      </p:sp>
      <p:grpSp>
        <p:nvGrpSpPr>
          <p:cNvPr id="2" name="Group 5"/>
          <p:cNvGrpSpPr>
            <a:grpSpLocks/>
          </p:cNvGrpSpPr>
          <p:nvPr/>
        </p:nvGrpSpPr>
        <p:grpSpPr bwMode="auto">
          <a:xfrm>
            <a:off x="6661150" y="3068638"/>
            <a:ext cx="1511300" cy="1995487"/>
            <a:chOff x="3216" y="1480"/>
            <a:chExt cx="624" cy="836"/>
          </a:xfrm>
        </p:grpSpPr>
        <p:sp>
          <p:nvSpPr>
            <p:cNvPr id="57361" name="Text Box 6"/>
            <p:cNvSpPr txBox="1">
              <a:spLocks noChangeArrowheads="1"/>
            </p:cNvSpPr>
            <p:nvPr/>
          </p:nvSpPr>
          <p:spPr bwMode="auto">
            <a:xfrm>
              <a:off x="3216" y="1480"/>
              <a:ext cx="624" cy="836"/>
            </a:xfrm>
            <a:prstGeom prst="rect">
              <a:avLst/>
            </a:prstGeom>
            <a:noFill/>
            <a:ln w="9525">
              <a:noFill/>
              <a:miter lim="800000"/>
              <a:headEnd/>
              <a:tailEnd/>
            </a:ln>
          </p:spPr>
          <p:txBody>
            <a:bodyPr>
              <a:spAutoFit/>
            </a:bodyPr>
            <a:lstStyle/>
            <a:p>
              <a:pPr>
                <a:spcBef>
                  <a:spcPct val="50000"/>
                </a:spcBef>
              </a:pPr>
              <a:r>
                <a:rPr lang="en-US" sz="5000" b="1">
                  <a:solidFill>
                    <a:srgbClr val="FF3300"/>
                  </a:solidFill>
                </a:rPr>
                <a:t>O  </a:t>
              </a:r>
            </a:p>
            <a:p>
              <a:pPr>
                <a:spcBef>
                  <a:spcPct val="50000"/>
                </a:spcBef>
              </a:pPr>
              <a:r>
                <a:rPr lang="en-US" sz="5000" b="1">
                  <a:solidFill>
                    <a:srgbClr val="FF3300"/>
                  </a:solidFill>
                </a:rPr>
                <a:t>- C -</a:t>
              </a:r>
            </a:p>
          </p:txBody>
        </p:sp>
        <p:sp>
          <p:nvSpPr>
            <p:cNvPr id="57362" name="Line 7"/>
            <p:cNvSpPr>
              <a:spLocks noChangeShapeType="1"/>
            </p:cNvSpPr>
            <p:nvPr/>
          </p:nvSpPr>
          <p:spPr bwMode="auto">
            <a:xfrm>
              <a:off x="3600" y="1816"/>
              <a:ext cx="0" cy="192"/>
            </a:xfrm>
            <a:prstGeom prst="line">
              <a:avLst/>
            </a:prstGeom>
            <a:noFill/>
            <a:ln w="57150">
              <a:solidFill>
                <a:srgbClr val="FF3300"/>
              </a:solidFill>
              <a:round/>
              <a:headEnd/>
              <a:tailEnd/>
            </a:ln>
          </p:spPr>
          <p:txBody>
            <a:bodyPr/>
            <a:lstStyle/>
            <a:p>
              <a:endParaRPr lang="ar-AE"/>
            </a:p>
          </p:txBody>
        </p:sp>
        <p:sp>
          <p:nvSpPr>
            <p:cNvPr id="57363" name="Line 8"/>
            <p:cNvSpPr>
              <a:spLocks noChangeShapeType="1"/>
            </p:cNvSpPr>
            <p:nvPr/>
          </p:nvSpPr>
          <p:spPr bwMode="auto">
            <a:xfrm>
              <a:off x="3504" y="1816"/>
              <a:ext cx="0" cy="192"/>
            </a:xfrm>
            <a:prstGeom prst="line">
              <a:avLst/>
            </a:prstGeom>
            <a:noFill/>
            <a:ln w="57150">
              <a:solidFill>
                <a:srgbClr val="FF3300"/>
              </a:solidFill>
              <a:round/>
              <a:headEnd/>
              <a:tailEnd/>
            </a:ln>
          </p:spPr>
          <p:txBody>
            <a:bodyPr/>
            <a:lstStyle/>
            <a:p>
              <a:endParaRPr lang="ar-AE"/>
            </a:p>
          </p:txBody>
        </p:sp>
      </p:grpSp>
      <p:sp>
        <p:nvSpPr>
          <p:cNvPr id="91145" name="Text Box 9"/>
          <p:cNvSpPr txBox="1">
            <a:spLocks noChangeArrowheads="1"/>
          </p:cNvSpPr>
          <p:nvPr/>
        </p:nvSpPr>
        <p:spPr bwMode="auto">
          <a:xfrm>
            <a:off x="6211888" y="4222750"/>
            <a:ext cx="808037" cy="862013"/>
          </a:xfrm>
          <a:prstGeom prst="rect">
            <a:avLst/>
          </a:prstGeom>
          <a:noFill/>
          <a:ln w="9525">
            <a:noFill/>
            <a:miter lim="800000"/>
            <a:headEnd/>
            <a:tailEnd/>
          </a:ln>
        </p:spPr>
        <p:txBody>
          <a:bodyPr>
            <a:spAutoFit/>
          </a:bodyPr>
          <a:lstStyle/>
          <a:p>
            <a:pPr algn="l" rtl="0">
              <a:spcBef>
                <a:spcPct val="50000"/>
              </a:spcBef>
            </a:pPr>
            <a:r>
              <a:rPr lang="en-US" sz="5000">
                <a:solidFill>
                  <a:schemeClr val="accent2"/>
                </a:solidFill>
                <a:latin typeface="Arial Black" pitchFamily="34" charset="0"/>
              </a:rPr>
              <a:t>H</a:t>
            </a:r>
            <a:endParaRPr lang="en-US" sz="5000" baseline="-25000">
              <a:solidFill>
                <a:schemeClr val="accent2"/>
              </a:solidFill>
              <a:latin typeface="Arial Black" pitchFamily="34" charset="0"/>
            </a:endParaRPr>
          </a:p>
        </p:txBody>
      </p:sp>
      <p:sp>
        <p:nvSpPr>
          <p:cNvPr id="91146" name="Text Box 10"/>
          <p:cNvSpPr txBox="1">
            <a:spLocks noChangeArrowheads="1"/>
          </p:cNvSpPr>
          <p:nvPr/>
        </p:nvSpPr>
        <p:spPr bwMode="auto">
          <a:xfrm>
            <a:off x="8101013" y="4198938"/>
            <a:ext cx="863600" cy="862012"/>
          </a:xfrm>
          <a:prstGeom prst="rect">
            <a:avLst/>
          </a:prstGeom>
          <a:noFill/>
          <a:ln w="9525">
            <a:noFill/>
            <a:miter lim="800000"/>
            <a:headEnd/>
            <a:tailEnd/>
          </a:ln>
        </p:spPr>
        <p:txBody>
          <a:bodyPr>
            <a:spAutoFit/>
          </a:bodyPr>
          <a:lstStyle/>
          <a:p>
            <a:pPr algn="l" rtl="0">
              <a:spcBef>
                <a:spcPct val="50000"/>
              </a:spcBef>
            </a:pPr>
            <a:r>
              <a:rPr lang="en-US" sz="5000">
                <a:solidFill>
                  <a:srgbClr val="669900"/>
                </a:solidFill>
                <a:latin typeface="Arial Black" pitchFamily="34" charset="0"/>
              </a:rPr>
              <a:t>H</a:t>
            </a:r>
            <a:endParaRPr lang="en-US" sz="5000" baseline="-25000">
              <a:solidFill>
                <a:srgbClr val="669900"/>
              </a:solidFill>
              <a:latin typeface="Arial Black" pitchFamily="34" charset="0"/>
            </a:endParaRPr>
          </a:p>
        </p:txBody>
      </p:sp>
      <p:sp>
        <p:nvSpPr>
          <p:cNvPr id="91147" name="Text Box 11"/>
          <p:cNvSpPr txBox="1">
            <a:spLocks noChangeArrowheads="1"/>
          </p:cNvSpPr>
          <p:nvPr/>
        </p:nvSpPr>
        <p:spPr bwMode="auto">
          <a:xfrm>
            <a:off x="6515100" y="5589588"/>
            <a:ext cx="1944688" cy="639762"/>
          </a:xfrm>
          <a:prstGeom prst="rect">
            <a:avLst/>
          </a:prstGeom>
          <a:solidFill>
            <a:schemeClr val="accent5">
              <a:lumMod val="20000"/>
              <a:lumOff val="80000"/>
            </a:schemeClr>
          </a:solidFill>
          <a:ln w="9525">
            <a:noFill/>
            <a:miter lim="800000"/>
            <a:headEnd/>
            <a:tailEnd/>
          </a:ln>
          <a:effectLst/>
        </p:spPr>
        <p:txBody>
          <a:bodyPr anchor="ctr"/>
          <a:lstStyle/>
          <a:p>
            <a:pPr>
              <a:spcBef>
                <a:spcPct val="50000"/>
              </a:spcBef>
              <a:defRPr/>
            </a:pPr>
            <a:r>
              <a:rPr lang="ar-SA" sz="6000" b="1">
                <a:solidFill>
                  <a:schemeClr val="tx2"/>
                </a:solidFill>
                <a:cs typeface="Arial" charset="0"/>
              </a:rPr>
              <a:t>ميثان</a:t>
            </a:r>
            <a:r>
              <a:rPr lang="ar-SA" sz="6000" b="1">
                <a:solidFill>
                  <a:srgbClr val="CC3300"/>
                </a:solidFill>
                <a:cs typeface="Arial" charset="0"/>
              </a:rPr>
              <a:t>ال</a:t>
            </a:r>
            <a:endParaRPr lang="en-US" sz="6000" b="1">
              <a:solidFill>
                <a:srgbClr val="CC3300"/>
              </a:solidFill>
              <a:cs typeface="Arial" charset="0"/>
            </a:endParaRPr>
          </a:p>
        </p:txBody>
      </p:sp>
      <p:grpSp>
        <p:nvGrpSpPr>
          <p:cNvPr id="3" name="Group 12"/>
          <p:cNvGrpSpPr>
            <a:grpSpLocks/>
          </p:cNvGrpSpPr>
          <p:nvPr/>
        </p:nvGrpSpPr>
        <p:grpSpPr bwMode="auto">
          <a:xfrm>
            <a:off x="1908175" y="3284538"/>
            <a:ext cx="1511300" cy="1995487"/>
            <a:chOff x="3216" y="1480"/>
            <a:chExt cx="624" cy="836"/>
          </a:xfrm>
        </p:grpSpPr>
        <p:sp>
          <p:nvSpPr>
            <p:cNvPr id="57358" name="Text Box 13"/>
            <p:cNvSpPr txBox="1">
              <a:spLocks noChangeArrowheads="1"/>
            </p:cNvSpPr>
            <p:nvPr/>
          </p:nvSpPr>
          <p:spPr bwMode="auto">
            <a:xfrm>
              <a:off x="3216" y="1480"/>
              <a:ext cx="624" cy="836"/>
            </a:xfrm>
            <a:prstGeom prst="rect">
              <a:avLst/>
            </a:prstGeom>
            <a:noFill/>
            <a:ln w="9525">
              <a:noFill/>
              <a:miter lim="800000"/>
              <a:headEnd/>
              <a:tailEnd/>
            </a:ln>
          </p:spPr>
          <p:txBody>
            <a:bodyPr>
              <a:spAutoFit/>
            </a:bodyPr>
            <a:lstStyle/>
            <a:p>
              <a:pPr>
                <a:spcBef>
                  <a:spcPct val="50000"/>
                </a:spcBef>
              </a:pPr>
              <a:r>
                <a:rPr lang="en-US" sz="5000" b="1">
                  <a:solidFill>
                    <a:srgbClr val="FF3300"/>
                  </a:solidFill>
                </a:rPr>
                <a:t>O  </a:t>
              </a:r>
            </a:p>
            <a:p>
              <a:pPr>
                <a:spcBef>
                  <a:spcPct val="50000"/>
                </a:spcBef>
              </a:pPr>
              <a:r>
                <a:rPr lang="en-US" sz="5000" b="1">
                  <a:solidFill>
                    <a:srgbClr val="FF3300"/>
                  </a:solidFill>
                </a:rPr>
                <a:t>- C -</a:t>
              </a:r>
            </a:p>
          </p:txBody>
        </p:sp>
        <p:sp>
          <p:nvSpPr>
            <p:cNvPr id="57359" name="Line 14"/>
            <p:cNvSpPr>
              <a:spLocks noChangeShapeType="1"/>
            </p:cNvSpPr>
            <p:nvPr/>
          </p:nvSpPr>
          <p:spPr bwMode="auto">
            <a:xfrm>
              <a:off x="3600" y="1816"/>
              <a:ext cx="0" cy="192"/>
            </a:xfrm>
            <a:prstGeom prst="line">
              <a:avLst/>
            </a:prstGeom>
            <a:noFill/>
            <a:ln w="57150">
              <a:solidFill>
                <a:srgbClr val="FF3300"/>
              </a:solidFill>
              <a:round/>
              <a:headEnd/>
              <a:tailEnd/>
            </a:ln>
          </p:spPr>
          <p:txBody>
            <a:bodyPr/>
            <a:lstStyle/>
            <a:p>
              <a:endParaRPr lang="ar-AE"/>
            </a:p>
          </p:txBody>
        </p:sp>
        <p:sp>
          <p:nvSpPr>
            <p:cNvPr id="57360" name="Line 15"/>
            <p:cNvSpPr>
              <a:spLocks noChangeShapeType="1"/>
            </p:cNvSpPr>
            <p:nvPr/>
          </p:nvSpPr>
          <p:spPr bwMode="auto">
            <a:xfrm>
              <a:off x="3504" y="1816"/>
              <a:ext cx="0" cy="192"/>
            </a:xfrm>
            <a:prstGeom prst="line">
              <a:avLst/>
            </a:prstGeom>
            <a:noFill/>
            <a:ln w="57150">
              <a:solidFill>
                <a:srgbClr val="FF3300"/>
              </a:solidFill>
              <a:round/>
              <a:headEnd/>
              <a:tailEnd/>
            </a:ln>
          </p:spPr>
          <p:txBody>
            <a:bodyPr/>
            <a:lstStyle/>
            <a:p>
              <a:endParaRPr lang="ar-AE"/>
            </a:p>
          </p:txBody>
        </p:sp>
      </p:grpSp>
      <p:sp>
        <p:nvSpPr>
          <p:cNvPr id="91152" name="Text Box 16"/>
          <p:cNvSpPr txBox="1">
            <a:spLocks noChangeArrowheads="1"/>
          </p:cNvSpPr>
          <p:nvPr/>
        </p:nvSpPr>
        <p:spPr bwMode="auto">
          <a:xfrm>
            <a:off x="682625" y="4438650"/>
            <a:ext cx="1585913" cy="862013"/>
          </a:xfrm>
          <a:prstGeom prst="rect">
            <a:avLst/>
          </a:prstGeom>
          <a:noFill/>
          <a:ln w="9525">
            <a:noFill/>
            <a:miter lim="800000"/>
            <a:headEnd/>
            <a:tailEnd/>
          </a:ln>
        </p:spPr>
        <p:txBody>
          <a:bodyPr>
            <a:spAutoFit/>
          </a:bodyPr>
          <a:lstStyle/>
          <a:p>
            <a:pPr algn="l" rtl="0">
              <a:spcBef>
                <a:spcPct val="50000"/>
              </a:spcBef>
            </a:pPr>
            <a:r>
              <a:rPr lang="en-US" sz="5000">
                <a:solidFill>
                  <a:schemeClr val="accent2"/>
                </a:solidFill>
                <a:latin typeface="Arial Black" pitchFamily="34" charset="0"/>
              </a:rPr>
              <a:t>CH</a:t>
            </a:r>
            <a:r>
              <a:rPr lang="en-US" sz="5000" baseline="-25000">
                <a:solidFill>
                  <a:schemeClr val="accent2"/>
                </a:solidFill>
                <a:latin typeface="Arial Black" pitchFamily="34" charset="0"/>
              </a:rPr>
              <a:t>3</a:t>
            </a:r>
          </a:p>
        </p:txBody>
      </p:sp>
      <p:sp>
        <p:nvSpPr>
          <p:cNvPr id="91153" name="Text Box 17"/>
          <p:cNvSpPr txBox="1">
            <a:spLocks noChangeArrowheads="1"/>
          </p:cNvSpPr>
          <p:nvPr/>
        </p:nvSpPr>
        <p:spPr bwMode="auto">
          <a:xfrm>
            <a:off x="3348038" y="4414838"/>
            <a:ext cx="863600" cy="862012"/>
          </a:xfrm>
          <a:prstGeom prst="rect">
            <a:avLst/>
          </a:prstGeom>
          <a:noFill/>
          <a:ln w="9525">
            <a:noFill/>
            <a:miter lim="800000"/>
            <a:headEnd/>
            <a:tailEnd/>
          </a:ln>
        </p:spPr>
        <p:txBody>
          <a:bodyPr>
            <a:spAutoFit/>
          </a:bodyPr>
          <a:lstStyle/>
          <a:p>
            <a:pPr algn="l" rtl="0">
              <a:spcBef>
                <a:spcPct val="50000"/>
              </a:spcBef>
            </a:pPr>
            <a:r>
              <a:rPr lang="en-US" sz="5000">
                <a:solidFill>
                  <a:srgbClr val="669900"/>
                </a:solidFill>
                <a:latin typeface="Arial Black" pitchFamily="34" charset="0"/>
              </a:rPr>
              <a:t>H</a:t>
            </a:r>
            <a:endParaRPr lang="en-US" sz="5000" baseline="-25000">
              <a:solidFill>
                <a:srgbClr val="669900"/>
              </a:solidFill>
              <a:latin typeface="Arial Black" pitchFamily="34" charset="0"/>
            </a:endParaRPr>
          </a:p>
        </p:txBody>
      </p:sp>
      <p:sp>
        <p:nvSpPr>
          <p:cNvPr id="57356" name="Line 18"/>
          <p:cNvSpPr>
            <a:spLocks noChangeShapeType="1"/>
          </p:cNvSpPr>
          <p:nvPr/>
        </p:nvSpPr>
        <p:spPr bwMode="auto">
          <a:xfrm>
            <a:off x="5076825" y="3500438"/>
            <a:ext cx="0" cy="2808287"/>
          </a:xfrm>
          <a:prstGeom prst="line">
            <a:avLst/>
          </a:prstGeom>
          <a:noFill/>
          <a:ln w="76200">
            <a:solidFill>
              <a:schemeClr val="tx1"/>
            </a:solidFill>
            <a:round/>
            <a:headEnd/>
            <a:tailEnd/>
          </a:ln>
        </p:spPr>
        <p:txBody>
          <a:bodyPr/>
          <a:lstStyle/>
          <a:p>
            <a:endParaRPr lang="ar-AE"/>
          </a:p>
        </p:txBody>
      </p:sp>
      <p:sp>
        <p:nvSpPr>
          <p:cNvPr id="91155" name="Text Box 19"/>
          <p:cNvSpPr txBox="1">
            <a:spLocks noChangeArrowheads="1"/>
          </p:cNvSpPr>
          <p:nvPr/>
        </p:nvSpPr>
        <p:spPr bwMode="auto">
          <a:xfrm>
            <a:off x="1643063" y="5643563"/>
            <a:ext cx="1800225" cy="855662"/>
          </a:xfrm>
          <a:prstGeom prst="rect">
            <a:avLst/>
          </a:prstGeom>
          <a:solidFill>
            <a:schemeClr val="accent5">
              <a:lumMod val="20000"/>
              <a:lumOff val="80000"/>
            </a:schemeClr>
          </a:solidFill>
          <a:ln w="9525">
            <a:noFill/>
            <a:miter lim="800000"/>
            <a:headEnd/>
            <a:tailEnd/>
          </a:ln>
          <a:effectLst/>
        </p:spPr>
        <p:txBody>
          <a:bodyPr anchor="ctr"/>
          <a:lstStyle/>
          <a:p>
            <a:pPr>
              <a:spcBef>
                <a:spcPct val="50000"/>
              </a:spcBef>
              <a:defRPr/>
            </a:pPr>
            <a:r>
              <a:rPr lang="ar-SA" sz="6000" b="1">
                <a:solidFill>
                  <a:schemeClr val="tx2"/>
                </a:solidFill>
                <a:cs typeface="Arial" charset="0"/>
              </a:rPr>
              <a:t>إيثان</a:t>
            </a:r>
            <a:r>
              <a:rPr lang="ar-SA" sz="6000" b="1">
                <a:solidFill>
                  <a:srgbClr val="CC3300"/>
                </a:solidFill>
                <a:cs typeface="Arial" charset="0"/>
              </a:rPr>
              <a:t>ال</a:t>
            </a:r>
            <a:endParaRPr lang="en-US" sz="6000" b="1">
              <a:solidFill>
                <a:srgbClr val="CC33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additive="base">
                                        <p:cTn id="7" dur="500" fill="hold"/>
                                        <p:tgtEl>
                                          <p:spTgt spid="91138"/>
                                        </p:tgtEl>
                                        <p:attrNameLst>
                                          <p:attrName>ppt_x</p:attrName>
                                        </p:attrNameLst>
                                      </p:cBhvr>
                                      <p:tavLst>
                                        <p:tav tm="0">
                                          <p:val>
                                            <p:strVal val="1+#ppt_w/2"/>
                                          </p:val>
                                        </p:tav>
                                        <p:tav tm="100000">
                                          <p:val>
                                            <p:strVal val="#ppt_x"/>
                                          </p:val>
                                        </p:tav>
                                      </p:tavLst>
                                    </p:anim>
                                    <p:anim calcmode="lin" valueType="num">
                                      <p:cBhvr additive="base">
                                        <p:cTn id="8" dur="500" fill="hold"/>
                                        <p:tgtEl>
                                          <p:spTgt spid="911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1140"/>
                                        </p:tgtEl>
                                        <p:attrNameLst>
                                          <p:attrName>style.visibility</p:attrName>
                                        </p:attrNameLst>
                                      </p:cBhvr>
                                      <p:to>
                                        <p:strVal val="visible"/>
                                      </p:to>
                                    </p:set>
                                    <p:anim calcmode="lin" valueType="num">
                                      <p:cBhvr additive="base">
                                        <p:cTn id="13" dur="500" fill="hold"/>
                                        <p:tgtEl>
                                          <p:spTgt spid="91140"/>
                                        </p:tgtEl>
                                        <p:attrNameLst>
                                          <p:attrName>ppt_x</p:attrName>
                                        </p:attrNameLst>
                                      </p:cBhvr>
                                      <p:tavLst>
                                        <p:tav tm="0">
                                          <p:val>
                                            <p:strVal val="1+#ppt_w/2"/>
                                          </p:val>
                                        </p:tav>
                                        <p:tav tm="100000">
                                          <p:val>
                                            <p:strVal val="#ppt_x"/>
                                          </p:val>
                                        </p:tav>
                                      </p:tavLst>
                                    </p:anim>
                                    <p:anim calcmode="lin" valueType="num">
                                      <p:cBhvr additive="base">
                                        <p:cTn id="14" dur="500" fill="hold"/>
                                        <p:tgtEl>
                                          <p:spTgt spid="911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1145"/>
                                        </p:tgtEl>
                                        <p:attrNameLst>
                                          <p:attrName>style.visibility</p:attrName>
                                        </p:attrNameLst>
                                      </p:cBhvr>
                                      <p:to>
                                        <p:strVal val="visible"/>
                                      </p:to>
                                    </p:set>
                                    <p:anim calcmode="lin" valueType="num">
                                      <p:cBhvr additive="base">
                                        <p:cTn id="23" dur="500" fill="hold"/>
                                        <p:tgtEl>
                                          <p:spTgt spid="91145"/>
                                        </p:tgtEl>
                                        <p:attrNameLst>
                                          <p:attrName>ppt_x</p:attrName>
                                        </p:attrNameLst>
                                      </p:cBhvr>
                                      <p:tavLst>
                                        <p:tav tm="0">
                                          <p:val>
                                            <p:strVal val="#ppt_x"/>
                                          </p:val>
                                        </p:tav>
                                        <p:tav tm="100000">
                                          <p:val>
                                            <p:strVal val="#ppt_x"/>
                                          </p:val>
                                        </p:tav>
                                      </p:tavLst>
                                    </p:anim>
                                    <p:anim calcmode="lin" valueType="num">
                                      <p:cBhvr additive="base">
                                        <p:cTn id="24" dur="500" fill="hold"/>
                                        <p:tgtEl>
                                          <p:spTgt spid="9114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1146"/>
                                        </p:tgtEl>
                                        <p:attrNameLst>
                                          <p:attrName>style.visibility</p:attrName>
                                        </p:attrNameLst>
                                      </p:cBhvr>
                                      <p:to>
                                        <p:strVal val="visible"/>
                                      </p:to>
                                    </p:set>
                                    <p:anim calcmode="lin" valueType="num">
                                      <p:cBhvr additive="base">
                                        <p:cTn id="27" dur="500" fill="hold"/>
                                        <p:tgtEl>
                                          <p:spTgt spid="91146"/>
                                        </p:tgtEl>
                                        <p:attrNameLst>
                                          <p:attrName>ppt_x</p:attrName>
                                        </p:attrNameLst>
                                      </p:cBhvr>
                                      <p:tavLst>
                                        <p:tav tm="0">
                                          <p:val>
                                            <p:strVal val="#ppt_x"/>
                                          </p:val>
                                        </p:tav>
                                        <p:tav tm="100000">
                                          <p:val>
                                            <p:strVal val="#ppt_x"/>
                                          </p:val>
                                        </p:tav>
                                      </p:tavLst>
                                    </p:anim>
                                    <p:anim calcmode="lin" valueType="num">
                                      <p:cBhvr additive="base">
                                        <p:cTn id="28" dur="500" fill="hold"/>
                                        <p:tgtEl>
                                          <p:spTgt spid="9114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1147"/>
                                        </p:tgtEl>
                                        <p:attrNameLst>
                                          <p:attrName>style.visibility</p:attrName>
                                        </p:attrNameLst>
                                      </p:cBhvr>
                                      <p:to>
                                        <p:strVal val="visible"/>
                                      </p:to>
                                    </p:set>
                                    <p:anim calcmode="lin" valueType="num">
                                      <p:cBhvr additive="base">
                                        <p:cTn id="33" dur="500" fill="hold"/>
                                        <p:tgtEl>
                                          <p:spTgt spid="91147"/>
                                        </p:tgtEl>
                                        <p:attrNameLst>
                                          <p:attrName>ppt_x</p:attrName>
                                        </p:attrNameLst>
                                      </p:cBhvr>
                                      <p:tavLst>
                                        <p:tav tm="0">
                                          <p:val>
                                            <p:strVal val="1+#ppt_w/2"/>
                                          </p:val>
                                        </p:tav>
                                        <p:tav tm="100000">
                                          <p:val>
                                            <p:strVal val="#ppt_x"/>
                                          </p:val>
                                        </p:tav>
                                      </p:tavLst>
                                    </p:anim>
                                    <p:anim calcmode="lin" valueType="num">
                                      <p:cBhvr additive="base">
                                        <p:cTn id="34" dur="500" fill="hold"/>
                                        <p:tgtEl>
                                          <p:spTgt spid="911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type.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1152"/>
                                        </p:tgtEl>
                                        <p:attrNameLst>
                                          <p:attrName>style.visibility</p:attrName>
                                        </p:attrNameLst>
                                      </p:cBhvr>
                                      <p:to>
                                        <p:strVal val="visible"/>
                                      </p:to>
                                    </p:set>
                                    <p:anim calcmode="lin" valueType="num">
                                      <p:cBhvr additive="base">
                                        <p:cTn id="43" dur="500" fill="hold"/>
                                        <p:tgtEl>
                                          <p:spTgt spid="91152"/>
                                        </p:tgtEl>
                                        <p:attrNameLst>
                                          <p:attrName>ppt_x</p:attrName>
                                        </p:attrNameLst>
                                      </p:cBhvr>
                                      <p:tavLst>
                                        <p:tav tm="0">
                                          <p:val>
                                            <p:strVal val="#ppt_x"/>
                                          </p:val>
                                        </p:tav>
                                        <p:tav tm="100000">
                                          <p:val>
                                            <p:strVal val="#ppt_x"/>
                                          </p:val>
                                        </p:tav>
                                      </p:tavLst>
                                    </p:anim>
                                    <p:anim calcmode="lin" valueType="num">
                                      <p:cBhvr additive="base">
                                        <p:cTn id="44" dur="500" fill="hold"/>
                                        <p:tgtEl>
                                          <p:spTgt spid="9115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1153"/>
                                        </p:tgtEl>
                                        <p:attrNameLst>
                                          <p:attrName>style.visibility</p:attrName>
                                        </p:attrNameLst>
                                      </p:cBhvr>
                                      <p:to>
                                        <p:strVal val="visible"/>
                                      </p:to>
                                    </p:set>
                                    <p:anim calcmode="lin" valueType="num">
                                      <p:cBhvr additive="base">
                                        <p:cTn id="47" dur="500" fill="hold"/>
                                        <p:tgtEl>
                                          <p:spTgt spid="91153"/>
                                        </p:tgtEl>
                                        <p:attrNameLst>
                                          <p:attrName>ppt_x</p:attrName>
                                        </p:attrNameLst>
                                      </p:cBhvr>
                                      <p:tavLst>
                                        <p:tav tm="0">
                                          <p:val>
                                            <p:strVal val="#ppt_x"/>
                                          </p:val>
                                        </p:tav>
                                        <p:tav tm="100000">
                                          <p:val>
                                            <p:strVal val="#ppt_x"/>
                                          </p:val>
                                        </p:tav>
                                      </p:tavLst>
                                    </p:anim>
                                    <p:anim calcmode="lin" valueType="num">
                                      <p:cBhvr additive="base">
                                        <p:cTn id="48" dur="500" fill="hold"/>
                                        <p:tgtEl>
                                          <p:spTgt spid="9115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91155"/>
                                        </p:tgtEl>
                                        <p:attrNameLst>
                                          <p:attrName>style.visibility</p:attrName>
                                        </p:attrNameLst>
                                      </p:cBhvr>
                                      <p:to>
                                        <p:strVal val="visible"/>
                                      </p:to>
                                    </p:set>
                                    <p:anim calcmode="lin" valueType="num">
                                      <p:cBhvr additive="base">
                                        <p:cTn id="53" dur="500" fill="hold"/>
                                        <p:tgtEl>
                                          <p:spTgt spid="91155"/>
                                        </p:tgtEl>
                                        <p:attrNameLst>
                                          <p:attrName>ppt_x</p:attrName>
                                        </p:attrNameLst>
                                      </p:cBhvr>
                                      <p:tavLst>
                                        <p:tav tm="0">
                                          <p:val>
                                            <p:strVal val="1+#ppt_w/2"/>
                                          </p:val>
                                        </p:tav>
                                        <p:tav tm="100000">
                                          <p:val>
                                            <p:strVal val="#ppt_x"/>
                                          </p:val>
                                        </p:tav>
                                      </p:tavLst>
                                    </p:anim>
                                    <p:anim calcmode="lin" valueType="num">
                                      <p:cBhvr additive="base">
                                        <p:cTn id="54" dur="500" fill="hold"/>
                                        <p:tgtEl>
                                          <p:spTgt spid="911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nimBg="1" autoUpdateAnimBg="0"/>
      <p:bldP spid="91140" grpId="0"/>
      <p:bldP spid="91145" grpId="0"/>
      <p:bldP spid="91146" grpId="0"/>
      <p:bldP spid="91147" grpId="0" animBg="1" autoUpdateAnimBg="0"/>
      <p:bldP spid="91152" grpId="0"/>
      <p:bldP spid="91153" grpId="0"/>
      <p:bldP spid="91155"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2"/>
          </p:nvPr>
        </p:nvSpPr>
        <p:spPr>
          <a:noFill/>
        </p:spPr>
        <p:txBody>
          <a:bodyPr/>
          <a:lstStyle/>
          <a:p>
            <a:fld id="{3E641A8E-8A7E-4423-9D35-12BA1B7DFEFC}" type="slidenum">
              <a:rPr lang="ar-SA" smtClean="0"/>
              <a:pPr/>
              <a:t>62</a:t>
            </a:fld>
            <a:endParaRPr lang="en-US" smtClean="0"/>
          </a:p>
        </p:txBody>
      </p:sp>
      <p:grpSp>
        <p:nvGrpSpPr>
          <p:cNvPr id="2" name="Group 4"/>
          <p:cNvGrpSpPr>
            <a:grpSpLocks/>
          </p:cNvGrpSpPr>
          <p:nvPr/>
        </p:nvGrpSpPr>
        <p:grpSpPr bwMode="auto">
          <a:xfrm>
            <a:off x="3997325" y="-100013"/>
            <a:ext cx="1511300" cy="1995488"/>
            <a:chOff x="3216" y="1480"/>
            <a:chExt cx="624" cy="836"/>
          </a:xfrm>
        </p:grpSpPr>
        <p:sp>
          <p:nvSpPr>
            <p:cNvPr id="58383" name="Text Box 5"/>
            <p:cNvSpPr txBox="1">
              <a:spLocks noChangeArrowheads="1"/>
            </p:cNvSpPr>
            <p:nvPr/>
          </p:nvSpPr>
          <p:spPr bwMode="auto">
            <a:xfrm>
              <a:off x="3216" y="1480"/>
              <a:ext cx="624" cy="836"/>
            </a:xfrm>
            <a:prstGeom prst="rect">
              <a:avLst/>
            </a:prstGeom>
            <a:noFill/>
            <a:ln w="9525">
              <a:noFill/>
              <a:miter lim="800000"/>
              <a:headEnd/>
              <a:tailEnd/>
            </a:ln>
          </p:spPr>
          <p:txBody>
            <a:bodyPr>
              <a:spAutoFit/>
            </a:bodyPr>
            <a:lstStyle/>
            <a:p>
              <a:pPr>
                <a:spcBef>
                  <a:spcPct val="50000"/>
                </a:spcBef>
              </a:pPr>
              <a:r>
                <a:rPr lang="en-US" sz="5000" b="1">
                  <a:solidFill>
                    <a:srgbClr val="FF3300"/>
                  </a:solidFill>
                </a:rPr>
                <a:t>O  </a:t>
              </a:r>
            </a:p>
            <a:p>
              <a:pPr>
                <a:spcBef>
                  <a:spcPct val="50000"/>
                </a:spcBef>
              </a:pPr>
              <a:r>
                <a:rPr lang="en-US" sz="5000" b="1">
                  <a:solidFill>
                    <a:srgbClr val="FF3300"/>
                  </a:solidFill>
                </a:rPr>
                <a:t>- C -</a:t>
              </a:r>
            </a:p>
          </p:txBody>
        </p:sp>
        <p:sp>
          <p:nvSpPr>
            <p:cNvPr id="58384" name="Line 6"/>
            <p:cNvSpPr>
              <a:spLocks noChangeShapeType="1"/>
            </p:cNvSpPr>
            <p:nvPr/>
          </p:nvSpPr>
          <p:spPr bwMode="auto">
            <a:xfrm>
              <a:off x="3600" y="1816"/>
              <a:ext cx="0" cy="192"/>
            </a:xfrm>
            <a:prstGeom prst="line">
              <a:avLst/>
            </a:prstGeom>
            <a:noFill/>
            <a:ln w="57150">
              <a:solidFill>
                <a:srgbClr val="FF3300"/>
              </a:solidFill>
              <a:round/>
              <a:headEnd/>
              <a:tailEnd/>
            </a:ln>
          </p:spPr>
          <p:txBody>
            <a:bodyPr/>
            <a:lstStyle/>
            <a:p>
              <a:endParaRPr lang="ar-AE"/>
            </a:p>
          </p:txBody>
        </p:sp>
        <p:sp>
          <p:nvSpPr>
            <p:cNvPr id="58385" name="Line 7"/>
            <p:cNvSpPr>
              <a:spLocks noChangeShapeType="1"/>
            </p:cNvSpPr>
            <p:nvPr/>
          </p:nvSpPr>
          <p:spPr bwMode="auto">
            <a:xfrm>
              <a:off x="3504" y="1816"/>
              <a:ext cx="0" cy="192"/>
            </a:xfrm>
            <a:prstGeom prst="line">
              <a:avLst/>
            </a:prstGeom>
            <a:noFill/>
            <a:ln w="57150">
              <a:solidFill>
                <a:srgbClr val="FF3300"/>
              </a:solidFill>
              <a:round/>
              <a:headEnd/>
              <a:tailEnd/>
            </a:ln>
          </p:spPr>
          <p:txBody>
            <a:bodyPr/>
            <a:lstStyle/>
            <a:p>
              <a:endParaRPr lang="ar-AE"/>
            </a:p>
          </p:txBody>
        </p:sp>
      </p:grpSp>
      <p:sp>
        <p:nvSpPr>
          <p:cNvPr id="93192" name="Text Box 8"/>
          <p:cNvSpPr txBox="1">
            <a:spLocks noChangeArrowheads="1"/>
          </p:cNvSpPr>
          <p:nvPr/>
        </p:nvSpPr>
        <p:spPr bwMode="auto">
          <a:xfrm>
            <a:off x="898525" y="909638"/>
            <a:ext cx="3529013" cy="1006475"/>
          </a:xfrm>
          <a:prstGeom prst="rect">
            <a:avLst/>
          </a:prstGeom>
          <a:noFill/>
          <a:ln w="9525">
            <a:noFill/>
            <a:miter lim="800000"/>
            <a:headEnd/>
            <a:tailEnd/>
          </a:ln>
        </p:spPr>
        <p:txBody>
          <a:bodyPr>
            <a:spAutoFit/>
          </a:bodyPr>
          <a:lstStyle/>
          <a:p>
            <a:pPr algn="l" rtl="0">
              <a:spcBef>
                <a:spcPct val="50000"/>
              </a:spcBef>
            </a:pPr>
            <a:r>
              <a:rPr lang="en-US" sz="6000">
                <a:solidFill>
                  <a:schemeClr val="accent2"/>
                </a:solidFill>
                <a:latin typeface="Arial Black" pitchFamily="34" charset="0"/>
              </a:rPr>
              <a:t>CH</a:t>
            </a:r>
            <a:r>
              <a:rPr lang="en-US" sz="6000" baseline="-25000">
                <a:solidFill>
                  <a:schemeClr val="accent2"/>
                </a:solidFill>
                <a:latin typeface="Arial Black" pitchFamily="34" charset="0"/>
              </a:rPr>
              <a:t>3</a:t>
            </a:r>
            <a:r>
              <a:rPr lang="en-US" sz="6000">
                <a:solidFill>
                  <a:schemeClr val="accent2"/>
                </a:solidFill>
                <a:latin typeface="Arial Black" pitchFamily="34" charset="0"/>
              </a:rPr>
              <a:t>CH</a:t>
            </a:r>
            <a:r>
              <a:rPr lang="en-US" sz="6000" baseline="-25000">
                <a:solidFill>
                  <a:schemeClr val="accent2"/>
                </a:solidFill>
                <a:latin typeface="Arial Black" pitchFamily="34" charset="0"/>
              </a:rPr>
              <a:t>2</a:t>
            </a:r>
          </a:p>
        </p:txBody>
      </p:sp>
      <p:sp>
        <p:nvSpPr>
          <p:cNvPr id="93193" name="Text Box 9"/>
          <p:cNvSpPr txBox="1">
            <a:spLocks noChangeArrowheads="1"/>
          </p:cNvSpPr>
          <p:nvPr/>
        </p:nvSpPr>
        <p:spPr bwMode="auto">
          <a:xfrm>
            <a:off x="5437188" y="1030288"/>
            <a:ext cx="863600" cy="1006475"/>
          </a:xfrm>
          <a:prstGeom prst="rect">
            <a:avLst/>
          </a:prstGeom>
          <a:noFill/>
          <a:ln w="9525">
            <a:noFill/>
            <a:miter lim="800000"/>
            <a:headEnd/>
            <a:tailEnd/>
          </a:ln>
        </p:spPr>
        <p:txBody>
          <a:bodyPr>
            <a:spAutoFit/>
          </a:bodyPr>
          <a:lstStyle/>
          <a:p>
            <a:pPr algn="l" rtl="0">
              <a:spcBef>
                <a:spcPct val="50000"/>
              </a:spcBef>
            </a:pPr>
            <a:r>
              <a:rPr lang="en-US" sz="6000">
                <a:solidFill>
                  <a:srgbClr val="669900"/>
                </a:solidFill>
                <a:latin typeface="Arial Black" pitchFamily="34" charset="0"/>
              </a:rPr>
              <a:t>H</a:t>
            </a:r>
            <a:endParaRPr lang="en-US" sz="6000" baseline="-25000">
              <a:solidFill>
                <a:srgbClr val="669900"/>
              </a:solidFill>
              <a:latin typeface="Arial Black" pitchFamily="34" charset="0"/>
            </a:endParaRPr>
          </a:p>
        </p:txBody>
      </p:sp>
      <p:sp>
        <p:nvSpPr>
          <p:cNvPr id="93194" name="Text Box 10"/>
          <p:cNvSpPr txBox="1">
            <a:spLocks noChangeArrowheads="1"/>
          </p:cNvSpPr>
          <p:nvPr/>
        </p:nvSpPr>
        <p:spPr bwMode="auto">
          <a:xfrm>
            <a:off x="2916238" y="2205038"/>
            <a:ext cx="2665412" cy="855662"/>
          </a:xfrm>
          <a:prstGeom prst="rect">
            <a:avLst/>
          </a:prstGeom>
          <a:solidFill>
            <a:schemeClr val="accent5">
              <a:lumMod val="20000"/>
              <a:lumOff val="80000"/>
            </a:schemeClr>
          </a:solidFill>
          <a:ln w="9525">
            <a:noFill/>
            <a:miter lim="800000"/>
            <a:headEnd/>
            <a:tailEnd/>
          </a:ln>
          <a:effectLst/>
        </p:spPr>
        <p:txBody>
          <a:bodyPr anchor="ctr"/>
          <a:lstStyle/>
          <a:p>
            <a:pPr>
              <a:spcBef>
                <a:spcPct val="50000"/>
              </a:spcBef>
              <a:defRPr/>
            </a:pPr>
            <a:r>
              <a:rPr lang="ar-SA" sz="6000" b="1">
                <a:solidFill>
                  <a:schemeClr val="tx2"/>
                </a:solidFill>
                <a:cs typeface="Arial" charset="0"/>
              </a:rPr>
              <a:t>بروبان</a:t>
            </a:r>
            <a:r>
              <a:rPr lang="ar-SA" sz="6000" b="1">
                <a:solidFill>
                  <a:srgbClr val="CC3300"/>
                </a:solidFill>
                <a:cs typeface="Arial" charset="0"/>
              </a:rPr>
              <a:t>ال</a:t>
            </a:r>
            <a:endParaRPr lang="en-US" sz="6000" b="1">
              <a:solidFill>
                <a:srgbClr val="CC3300"/>
              </a:solidFill>
              <a:cs typeface="Arial" charset="0"/>
            </a:endParaRPr>
          </a:p>
        </p:txBody>
      </p:sp>
      <p:grpSp>
        <p:nvGrpSpPr>
          <p:cNvPr id="3" name="Group 11"/>
          <p:cNvGrpSpPr>
            <a:grpSpLocks/>
          </p:cNvGrpSpPr>
          <p:nvPr/>
        </p:nvGrpSpPr>
        <p:grpSpPr bwMode="auto">
          <a:xfrm>
            <a:off x="6229350" y="3436938"/>
            <a:ext cx="1511300" cy="1995487"/>
            <a:chOff x="3216" y="1480"/>
            <a:chExt cx="624" cy="836"/>
          </a:xfrm>
        </p:grpSpPr>
        <p:sp>
          <p:nvSpPr>
            <p:cNvPr id="58380" name="Text Box 12"/>
            <p:cNvSpPr txBox="1">
              <a:spLocks noChangeArrowheads="1"/>
            </p:cNvSpPr>
            <p:nvPr/>
          </p:nvSpPr>
          <p:spPr bwMode="auto">
            <a:xfrm>
              <a:off x="3216" y="1480"/>
              <a:ext cx="624" cy="836"/>
            </a:xfrm>
            <a:prstGeom prst="rect">
              <a:avLst/>
            </a:prstGeom>
            <a:noFill/>
            <a:ln w="9525">
              <a:noFill/>
              <a:miter lim="800000"/>
              <a:headEnd/>
              <a:tailEnd/>
            </a:ln>
          </p:spPr>
          <p:txBody>
            <a:bodyPr>
              <a:spAutoFit/>
            </a:bodyPr>
            <a:lstStyle/>
            <a:p>
              <a:pPr>
                <a:spcBef>
                  <a:spcPct val="50000"/>
                </a:spcBef>
              </a:pPr>
              <a:r>
                <a:rPr lang="en-US" sz="5000" b="1">
                  <a:solidFill>
                    <a:srgbClr val="FF3300"/>
                  </a:solidFill>
                </a:rPr>
                <a:t>O  </a:t>
              </a:r>
            </a:p>
            <a:p>
              <a:pPr>
                <a:spcBef>
                  <a:spcPct val="50000"/>
                </a:spcBef>
              </a:pPr>
              <a:r>
                <a:rPr lang="en-US" sz="5000" b="1">
                  <a:solidFill>
                    <a:srgbClr val="FF3300"/>
                  </a:solidFill>
                </a:rPr>
                <a:t>- C -</a:t>
              </a:r>
            </a:p>
          </p:txBody>
        </p:sp>
        <p:sp>
          <p:nvSpPr>
            <p:cNvPr id="58381" name="Line 13"/>
            <p:cNvSpPr>
              <a:spLocks noChangeShapeType="1"/>
            </p:cNvSpPr>
            <p:nvPr/>
          </p:nvSpPr>
          <p:spPr bwMode="auto">
            <a:xfrm>
              <a:off x="3600" y="1816"/>
              <a:ext cx="0" cy="192"/>
            </a:xfrm>
            <a:prstGeom prst="line">
              <a:avLst/>
            </a:prstGeom>
            <a:noFill/>
            <a:ln w="57150">
              <a:solidFill>
                <a:srgbClr val="FF3300"/>
              </a:solidFill>
              <a:round/>
              <a:headEnd/>
              <a:tailEnd/>
            </a:ln>
          </p:spPr>
          <p:txBody>
            <a:bodyPr/>
            <a:lstStyle/>
            <a:p>
              <a:endParaRPr lang="ar-AE"/>
            </a:p>
          </p:txBody>
        </p:sp>
        <p:sp>
          <p:nvSpPr>
            <p:cNvPr id="58382" name="Line 14"/>
            <p:cNvSpPr>
              <a:spLocks noChangeShapeType="1"/>
            </p:cNvSpPr>
            <p:nvPr/>
          </p:nvSpPr>
          <p:spPr bwMode="auto">
            <a:xfrm>
              <a:off x="3504" y="1816"/>
              <a:ext cx="0" cy="192"/>
            </a:xfrm>
            <a:prstGeom prst="line">
              <a:avLst/>
            </a:prstGeom>
            <a:noFill/>
            <a:ln w="57150">
              <a:solidFill>
                <a:srgbClr val="FF3300"/>
              </a:solidFill>
              <a:round/>
              <a:headEnd/>
              <a:tailEnd/>
            </a:ln>
          </p:spPr>
          <p:txBody>
            <a:bodyPr/>
            <a:lstStyle/>
            <a:p>
              <a:endParaRPr lang="ar-AE"/>
            </a:p>
          </p:txBody>
        </p:sp>
      </p:grpSp>
      <p:sp>
        <p:nvSpPr>
          <p:cNvPr id="93199" name="Text Box 15"/>
          <p:cNvSpPr txBox="1">
            <a:spLocks noChangeArrowheads="1"/>
          </p:cNvSpPr>
          <p:nvPr/>
        </p:nvSpPr>
        <p:spPr bwMode="auto">
          <a:xfrm>
            <a:off x="34925" y="4365625"/>
            <a:ext cx="6624638" cy="1006475"/>
          </a:xfrm>
          <a:prstGeom prst="rect">
            <a:avLst/>
          </a:prstGeom>
          <a:noFill/>
          <a:ln w="9525">
            <a:noFill/>
            <a:miter lim="800000"/>
            <a:headEnd/>
            <a:tailEnd/>
          </a:ln>
        </p:spPr>
        <p:txBody>
          <a:bodyPr>
            <a:spAutoFit/>
          </a:bodyPr>
          <a:lstStyle/>
          <a:p>
            <a:pPr algn="l" rtl="0">
              <a:spcBef>
                <a:spcPct val="50000"/>
              </a:spcBef>
            </a:pPr>
            <a:r>
              <a:rPr lang="en-US" sz="6000">
                <a:solidFill>
                  <a:schemeClr val="accent2"/>
                </a:solidFill>
                <a:latin typeface="Arial Black" pitchFamily="34" charset="0"/>
              </a:rPr>
              <a:t>CH</a:t>
            </a:r>
            <a:r>
              <a:rPr lang="en-US" sz="6000" baseline="-25000">
                <a:solidFill>
                  <a:schemeClr val="accent2"/>
                </a:solidFill>
                <a:latin typeface="Arial Black" pitchFamily="34" charset="0"/>
              </a:rPr>
              <a:t>3</a:t>
            </a:r>
            <a:r>
              <a:rPr lang="en-US" sz="6000">
                <a:solidFill>
                  <a:schemeClr val="accent2"/>
                </a:solidFill>
                <a:latin typeface="Arial Black" pitchFamily="34" charset="0"/>
              </a:rPr>
              <a:t>CH</a:t>
            </a:r>
            <a:r>
              <a:rPr lang="en-US" sz="6000" baseline="-25000">
                <a:solidFill>
                  <a:schemeClr val="accent2"/>
                </a:solidFill>
                <a:latin typeface="Arial Black" pitchFamily="34" charset="0"/>
              </a:rPr>
              <a:t>2</a:t>
            </a:r>
            <a:r>
              <a:rPr lang="en-US" sz="6000">
                <a:solidFill>
                  <a:schemeClr val="accent2"/>
                </a:solidFill>
                <a:latin typeface="Arial Black" pitchFamily="34" charset="0"/>
              </a:rPr>
              <a:t>CH</a:t>
            </a:r>
            <a:r>
              <a:rPr lang="en-US" sz="6000" baseline="-25000">
                <a:solidFill>
                  <a:schemeClr val="accent2"/>
                </a:solidFill>
                <a:latin typeface="Arial Black" pitchFamily="34" charset="0"/>
              </a:rPr>
              <a:t>2</a:t>
            </a:r>
            <a:r>
              <a:rPr lang="en-US" sz="6000">
                <a:solidFill>
                  <a:schemeClr val="accent2"/>
                </a:solidFill>
                <a:latin typeface="Arial Black" pitchFamily="34" charset="0"/>
              </a:rPr>
              <a:t>CH</a:t>
            </a:r>
            <a:r>
              <a:rPr lang="en-US" sz="6000" baseline="-25000">
                <a:solidFill>
                  <a:schemeClr val="accent2"/>
                </a:solidFill>
                <a:latin typeface="Arial Black" pitchFamily="34" charset="0"/>
              </a:rPr>
              <a:t>2</a:t>
            </a:r>
          </a:p>
        </p:txBody>
      </p:sp>
      <p:sp>
        <p:nvSpPr>
          <p:cNvPr id="93200" name="Text Box 16"/>
          <p:cNvSpPr txBox="1">
            <a:spLocks noChangeArrowheads="1"/>
          </p:cNvSpPr>
          <p:nvPr/>
        </p:nvSpPr>
        <p:spPr bwMode="auto">
          <a:xfrm>
            <a:off x="7596188" y="4567238"/>
            <a:ext cx="863600" cy="1006475"/>
          </a:xfrm>
          <a:prstGeom prst="rect">
            <a:avLst/>
          </a:prstGeom>
          <a:noFill/>
          <a:ln w="9525">
            <a:noFill/>
            <a:miter lim="800000"/>
            <a:headEnd/>
            <a:tailEnd/>
          </a:ln>
        </p:spPr>
        <p:txBody>
          <a:bodyPr>
            <a:spAutoFit/>
          </a:bodyPr>
          <a:lstStyle/>
          <a:p>
            <a:pPr algn="l" rtl="0">
              <a:spcBef>
                <a:spcPct val="50000"/>
              </a:spcBef>
            </a:pPr>
            <a:r>
              <a:rPr lang="en-US" sz="6000">
                <a:solidFill>
                  <a:srgbClr val="669900"/>
                </a:solidFill>
                <a:latin typeface="Arial Black" pitchFamily="34" charset="0"/>
              </a:rPr>
              <a:t>H</a:t>
            </a:r>
            <a:endParaRPr lang="en-US" sz="6000" baseline="-25000">
              <a:solidFill>
                <a:srgbClr val="669900"/>
              </a:solidFill>
              <a:latin typeface="Arial Black" pitchFamily="34" charset="0"/>
            </a:endParaRPr>
          </a:p>
        </p:txBody>
      </p:sp>
      <p:sp>
        <p:nvSpPr>
          <p:cNvPr id="93201" name="Text Box 17"/>
          <p:cNvSpPr txBox="1">
            <a:spLocks noChangeArrowheads="1"/>
          </p:cNvSpPr>
          <p:nvPr/>
        </p:nvSpPr>
        <p:spPr bwMode="auto">
          <a:xfrm>
            <a:off x="2917825" y="5741988"/>
            <a:ext cx="2665413" cy="855662"/>
          </a:xfrm>
          <a:prstGeom prst="rect">
            <a:avLst/>
          </a:prstGeom>
          <a:solidFill>
            <a:schemeClr val="accent5">
              <a:lumMod val="20000"/>
              <a:lumOff val="80000"/>
            </a:schemeClr>
          </a:solidFill>
          <a:ln w="9525">
            <a:noFill/>
            <a:miter lim="800000"/>
            <a:headEnd/>
            <a:tailEnd/>
          </a:ln>
          <a:effectLst/>
        </p:spPr>
        <p:txBody>
          <a:bodyPr anchor="ctr"/>
          <a:lstStyle/>
          <a:p>
            <a:pPr algn="ctr">
              <a:spcBef>
                <a:spcPct val="50000"/>
              </a:spcBef>
              <a:defRPr/>
            </a:pPr>
            <a:r>
              <a:rPr lang="ar-SA" sz="6000" b="1">
                <a:solidFill>
                  <a:schemeClr val="tx2"/>
                </a:solidFill>
                <a:cs typeface="Arial" charset="0"/>
              </a:rPr>
              <a:t>بنتان</a:t>
            </a:r>
            <a:r>
              <a:rPr lang="ar-SA" sz="6000" b="1">
                <a:solidFill>
                  <a:srgbClr val="CC3300"/>
                </a:solidFill>
                <a:cs typeface="Arial" charset="0"/>
              </a:rPr>
              <a:t>ال</a:t>
            </a:r>
            <a:endParaRPr lang="en-US" sz="6000" b="1">
              <a:solidFill>
                <a:srgbClr val="CC3300"/>
              </a:solidFill>
              <a:cs typeface="Arial" charset="0"/>
            </a:endParaRPr>
          </a:p>
        </p:txBody>
      </p:sp>
      <p:sp>
        <p:nvSpPr>
          <p:cNvPr id="58379" name="Line 18"/>
          <p:cNvSpPr>
            <a:spLocks noChangeShapeType="1"/>
          </p:cNvSpPr>
          <p:nvPr/>
        </p:nvSpPr>
        <p:spPr bwMode="auto">
          <a:xfrm flipH="1">
            <a:off x="611188" y="3429000"/>
            <a:ext cx="7777162" cy="0"/>
          </a:xfrm>
          <a:prstGeom prst="line">
            <a:avLst/>
          </a:prstGeom>
          <a:noFill/>
          <a:ln w="76200">
            <a:solidFill>
              <a:schemeClr val="tx1"/>
            </a:solidFill>
            <a:round/>
            <a:headEnd/>
            <a:tailEnd/>
          </a:ln>
        </p:spPr>
        <p:txBody>
          <a:bodyPr/>
          <a:lstStyle/>
          <a:p>
            <a:endParaRPr lang="ar-A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3192"/>
                                        </p:tgtEl>
                                        <p:attrNameLst>
                                          <p:attrName>style.visibility</p:attrName>
                                        </p:attrNameLst>
                                      </p:cBhvr>
                                      <p:to>
                                        <p:strVal val="visible"/>
                                      </p:to>
                                    </p:set>
                                    <p:anim calcmode="lin" valueType="num">
                                      <p:cBhvr additive="base">
                                        <p:cTn id="11" dur="500" fill="hold"/>
                                        <p:tgtEl>
                                          <p:spTgt spid="93192"/>
                                        </p:tgtEl>
                                        <p:attrNameLst>
                                          <p:attrName>ppt_x</p:attrName>
                                        </p:attrNameLst>
                                      </p:cBhvr>
                                      <p:tavLst>
                                        <p:tav tm="0">
                                          <p:val>
                                            <p:strVal val="#ppt_x"/>
                                          </p:val>
                                        </p:tav>
                                        <p:tav tm="100000">
                                          <p:val>
                                            <p:strVal val="#ppt_x"/>
                                          </p:val>
                                        </p:tav>
                                      </p:tavLst>
                                    </p:anim>
                                    <p:anim calcmode="lin" valueType="num">
                                      <p:cBhvr additive="base">
                                        <p:cTn id="12" dur="500" fill="hold"/>
                                        <p:tgtEl>
                                          <p:spTgt spid="9319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3193"/>
                                        </p:tgtEl>
                                        <p:attrNameLst>
                                          <p:attrName>style.visibility</p:attrName>
                                        </p:attrNameLst>
                                      </p:cBhvr>
                                      <p:to>
                                        <p:strVal val="visible"/>
                                      </p:to>
                                    </p:set>
                                    <p:anim calcmode="lin" valueType="num">
                                      <p:cBhvr additive="base">
                                        <p:cTn id="15" dur="500" fill="hold"/>
                                        <p:tgtEl>
                                          <p:spTgt spid="93193"/>
                                        </p:tgtEl>
                                        <p:attrNameLst>
                                          <p:attrName>ppt_x</p:attrName>
                                        </p:attrNameLst>
                                      </p:cBhvr>
                                      <p:tavLst>
                                        <p:tav tm="0">
                                          <p:val>
                                            <p:strVal val="#ppt_x"/>
                                          </p:val>
                                        </p:tav>
                                        <p:tav tm="100000">
                                          <p:val>
                                            <p:strVal val="#ppt_x"/>
                                          </p:val>
                                        </p:tav>
                                      </p:tavLst>
                                    </p:anim>
                                    <p:anim calcmode="lin" valueType="num">
                                      <p:cBhvr additive="base">
                                        <p:cTn id="16" dur="500" fill="hold"/>
                                        <p:tgtEl>
                                          <p:spTgt spid="9319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3194"/>
                                        </p:tgtEl>
                                        <p:attrNameLst>
                                          <p:attrName>style.visibility</p:attrName>
                                        </p:attrNameLst>
                                      </p:cBhvr>
                                      <p:to>
                                        <p:strVal val="visible"/>
                                      </p:to>
                                    </p:set>
                                    <p:anim calcmode="lin" valueType="num">
                                      <p:cBhvr additive="base">
                                        <p:cTn id="21" dur="500" fill="hold"/>
                                        <p:tgtEl>
                                          <p:spTgt spid="93194"/>
                                        </p:tgtEl>
                                        <p:attrNameLst>
                                          <p:attrName>ppt_x</p:attrName>
                                        </p:attrNameLst>
                                      </p:cBhvr>
                                      <p:tavLst>
                                        <p:tav tm="0">
                                          <p:val>
                                            <p:strVal val="1+#ppt_w/2"/>
                                          </p:val>
                                        </p:tav>
                                        <p:tav tm="100000">
                                          <p:val>
                                            <p:strVal val="#ppt_x"/>
                                          </p:val>
                                        </p:tav>
                                      </p:tavLst>
                                    </p:anim>
                                    <p:anim calcmode="lin" valueType="num">
                                      <p:cBhvr additive="base">
                                        <p:cTn id="22" dur="500" fill="hold"/>
                                        <p:tgtEl>
                                          <p:spTgt spid="9319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type.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3199"/>
                                        </p:tgtEl>
                                        <p:attrNameLst>
                                          <p:attrName>style.visibility</p:attrName>
                                        </p:attrNameLst>
                                      </p:cBhvr>
                                      <p:to>
                                        <p:strVal val="visible"/>
                                      </p:to>
                                    </p:set>
                                    <p:anim calcmode="lin" valueType="num">
                                      <p:cBhvr additive="base">
                                        <p:cTn id="31" dur="500" fill="hold"/>
                                        <p:tgtEl>
                                          <p:spTgt spid="93199"/>
                                        </p:tgtEl>
                                        <p:attrNameLst>
                                          <p:attrName>ppt_x</p:attrName>
                                        </p:attrNameLst>
                                      </p:cBhvr>
                                      <p:tavLst>
                                        <p:tav tm="0">
                                          <p:val>
                                            <p:strVal val="#ppt_x"/>
                                          </p:val>
                                        </p:tav>
                                        <p:tav tm="100000">
                                          <p:val>
                                            <p:strVal val="#ppt_x"/>
                                          </p:val>
                                        </p:tav>
                                      </p:tavLst>
                                    </p:anim>
                                    <p:anim calcmode="lin" valueType="num">
                                      <p:cBhvr additive="base">
                                        <p:cTn id="32" dur="500" fill="hold"/>
                                        <p:tgtEl>
                                          <p:spTgt spid="9319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3200"/>
                                        </p:tgtEl>
                                        <p:attrNameLst>
                                          <p:attrName>style.visibility</p:attrName>
                                        </p:attrNameLst>
                                      </p:cBhvr>
                                      <p:to>
                                        <p:strVal val="visible"/>
                                      </p:to>
                                    </p:set>
                                    <p:anim calcmode="lin" valueType="num">
                                      <p:cBhvr additive="base">
                                        <p:cTn id="35" dur="500" fill="hold"/>
                                        <p:tgtEl>
                                          <p:spTgt spid="93200"/>
                                        </p:tgtEl>
                                        <p:attrNameLst>
                                          <p:attrName>ppt_x</p:attrName>
                                        </p:attrNameLst>
                                      </p:cBhvr>
                                      <p:tavLst>
                                        <p:tav tm="0">
                                          <p:val>
                                            <p:strVal val="#ppt_x"/>
                                          </p:val>
                                        </p:tav>
                                        <p:tav tm="100000">
                                          <p:val>
                                            <p:strVal val="#ppt_x"/>
                                          </p:val>
                                        </p:tav>
                                      </p:tavLst>
                                    </p:anim>
                                    <p:anim calcmode="lin" valueType="num">
                                      <p:cBhvr additive="base">
                                        <p:cTn id="36" dur="500" fill="hold"/>
                                        <p:tgtEl>
                                          <p:spTgt spid="9320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3201"/>
                                        </p:tgtEl>
                                        <p:attrNameLst>
                                          <p:attrName>style.visibility</p:attrName>
                                        </p:attrNameLst>
                                      </p:cBhvr>
                                      <p:to>
                                        <p:strVal val="visible"/>
                                      </p:to>
                                    </p:set>
                                    <p:anim calcmode="lin" valueType="num">
                                      <p:cBhvr additive="base">
                                        <p:cTn id="41" dur="500" fill="hold"/>
                                        <p:tgtEl>
                                          <p:spTgt spid="93201"/>
                                        </p:tgtEl>
                                        <p:attrNameLst>
                                          <p:attrName>ppt_x</p:attrName>
                                        </p:attrNameLst>
                                      </p:cBhvr>
                                      <p:tavLst>
                                        <p:tav tm="0">
                                          <p:val>
                                            <p:strVal val="1+#ppt_w/2"/>
                                          </p:val>
                                        </p:tav>
                                        <p:tav tm="100000">
                                          <p:val>
                                            <p:strVal val="#ppt_x"/>
                                          </p:val>
                                        </p:tav>
                                      </p:tavLst>
                                    </p:anim>
                                    <p:anim calcmode="lin" valueType="num">
                                      <p:cBhvr additive="base">
                                        <p:cTn id="42" dur="500" fill="hold"/>
                                        <p:tgtEl>
                                          <p:spTgt spid="932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2" grpId="0"/>
      <p:bldP spid="93193" grpId="0"/>
      <p:bldP spid="93194" grpId="0" animBg="1" autoUpdateAnimBg="0"/>
      <p:bldP spid="93199" grpId="0"/>
      <p:bldP spid="93200" grpId="0"/>
      <p:bldP spid="93201"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2"/>
          </p:nvPr>
        </p:nvSpPr>
        <p:spPr>
          <a:noFill/>
        </p:spPr>
        <p:txBody>
          <a:bodyPr/>
          <a:lstStyle/>
          <a:p>
            <a:fld id="{A0F9CDEA-15E5-4F74-A2DE-350B4EB2AE05}" type="slidenum">
              <a:rPr lang="ar-SA" smtClean="0"/>
              <a:pPr/>
              <a:t>63</a:t>
            </a:fld>
            <a:endParaRPr lang="en-US" smtClean="0"/>
          </a:p>
        </p:txBody>
      </p:sp>
      <p:sp>
        <p:nvSpPr>
          <p:cNvPr id="94210" name="Text Box 2"/>
          <p:cNvSpPr txBox="1">
            <a:spLocks noChangeArrowheads="1"/>
          </p:cNvSpPr>
          <p:nvPr/>
        </p:nvSpPr>
        <p:spPr bwMode="auto">
          <a:xfrm>
            <a:off x="5076825" y="115888"/>
            <a:ext cx="4032250" cy="707886"/>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ar-SA" sz="4000" b="1" spc="50" dirty="0">
                <a:ln w="11430"/>
                <a:solidFill>
                  <a:srgbClr val="FF0000"/>
                </a:solidFill>
                <a:effectLst>
                  <a:outerShdw blurRad="76200" dist="50800" dir="5400000" algn="tl" rotWithShape="0">
                    <a:srgbClr val="000000">
                      <a:alpha val="65000"/>
                    </a:srgbClr>
                  </a:outerShdw>
                </a:effectLst>
              </a:rPr>
              <a:t> تسمية الكيتونات :</a:t>
            </a:r>
            <a:endParaRPr lang="en-US" sz="4000" b="1" spc="50" dirty="0">
              <a:ln w="11430"/>
              <a:solidFill>
                <a:srgbClr val="FF0000"/>
              </a:solidFill>
              <a:effectLst>
                <a:outerShdw blurRad="76200" dist="50800" dir="5400000" algn="tl" rotWithShape="0">
                  <a:srgbClr val="000000">
                    <a:alpha val="65000"/>
                  </a:srgbClr>
                </a:outerShdw>
              </a:effectLst>
            </a:endParaRPr>
          </a:p>
        </p:txBody>
      </p:sp>
      <p:sp>
        <p:nvSpPr>
          <p:cNvPr id="94211" name="Text Box 3"/>
          <p:cNvSpPr txBox="1">
            <a:spLocks noChangeArrowheads="1"/>
          </p:cNvSpPr>
          <p:nvPr/>
        </p:nvSpPr>
        <p:spPr bwMode="auto">
          <a:xfrm>
            <a:off x="2771775" y="692150"/>
            <a:ext cx="6192838" cy="792163"/>
          </a:xfrm>
          <a:prstGeom prst="rect">
            <a:avLst/>
          </a:prstGeom>
          <a:solidFill>
            <a:schemeClr val="accent5">
              <a:lumMod val="20000"/>
              <a:lumOff val="80000"/>
            </a:schemeClr>
          </a:solidFill>
          <a:ln w="9525">
            <a:noFill/>
            <a:miter lim="800000"/>
            <a:headEnd/>
            <a:tailEnd/>
          </a:ln>
          <a:effectLst/>
        </p:spPr>
        <p:txBody>
          <a:bodyPr anchor="ctr"/>
          <a:lstStyle/>
          <a:p>
            <a:pPr>
              <a:spcBef>
                <a:spcPct val="50000"/>
              </a:spcBef>
              <a:defRPr/>
            </a:pPr>
            <a:r>
              <a:rPr lang="ar-SA" sz="4800" b="1" dirty="0">
                <a:solidFill>
                  <a:schemeClr val="tx2"/>
                </a:solidFill>
                <a:cs typeface="Arial" charset="0"/>
              </a:rPr>
              <a:t> </a:t>
            </a:r>
            <a:r>
              <a:rPr lang="ar-SA" sz="4800" b="1" dirty="0">
                <a:solidFill>
                  <a:srgbClr val="CC3300"/>
                </a:solidFill>
                <a:cs typeface="Arial" charset="0"/>
              </a:rPr>
              <a:t>رقم</a:t>
            </a:r>
            <a:r>
              <a:rPr lang="ar-SA" sz="4800" b="1" dirty="0">
                <a:solidFill>
                  <a:schemeClr val="tx2"/>
                </a:solidFill>
                <a:cs typeface="Arial" charset="0"/>
              </a:rPr>
              <a:t> +  اسم الألكان </a:t>
            </a:r>
            <a:r>
              <a:rPr lang="ar-SA" sz="4800" b="1" dirty="0">
                <a:solidFill>
                  <a:srgbClr val="99CC00"/>
                </a:solidFill>
                <a:cs typeface="Arial" charset="0"/>
              </a:rPr>
              <a:t>+ </a:t>
            </a:r>
            <a:r>
              <a:rPr lang="ar-SA" sz="4800" b="1" dirty="0">
                <a:solidFill>
                  <a:schemeClr val="tx2"/>
                </a:solidFill>
                <a:cs typeface="Arial" charset="0"/>
              </a:rPr>
              <a:t> </a:t>
            </a:r>
            <a:r>
              <a:rPr lang="ar-SA" sz="4800" b="1" dirty="0">
                <a:solidFill>
                  <a:srgbClr val="CC3300"/>
                </a:solidFill>
                <a:cs typeface="Arial" charset="0"/>
              </a:rPr>
              <a:t>ون</a:t>
            </a:r>
            <a:endParaRPr lang="en-US" sz="4800" b="1" dirty="0">
              <a:solidFill>
                <a:srgbClr val="CC3300"/>
              </a:solidFill>
              <a:cs typeface="Arial" charset="0"/>
            </a:endParaRPr>
          </a:p>
        </p:txBody>
      </p:sp>
      <p:sp>
        <p:nvSpPr>
          <p:cNvPr id="94212" name="Text Box 4"/>
          <p:cNvSpPr txBox="1">
            <a:spLocks noChangeArrowheads="1"/>
          </p:cNvSpPr>
          <p:nvPr/>
        </p:nvSpPr>
        <p:spPr bwMode="auto">
          <a:xfrm>
            <a:off x="395288" y="1557338"/>
            <a:ext cx="8569325" cy="792162"/>
          </a:xfrm>
          <a:prstGeom prst="rect">
            <a:avLst/>
          </a:prstGeom>
          <a:noFill/>
          <a:ln w="9525">
            <a:noFill/>
            <a:miter lim="800000"/>
            <a:headEnd/>
            <a:tailEnd/>
          </a:ln>
        </p:spPr>
        <p:txBody>
          <a:bodyPr anchor="ctr"/>
          <a:lstStyle/>
          <a:p>
            <a:pPr>
              <a:spcBef>
                <a:spcPct val="50000"/>
              </a:spcBef>
            </a:pPr>
            <a:r>
              <a:rPr lang="ar-SA" sz="4500" b="1" dirty="0">
                <a:solidFill>
                  <a:schemeClr val="tx2"/>
                </a:solidFill>
              </a:rPr>
              <a:t>تأخذ مجموعة </a:t>
            </a:r>
            <a:r>
              <a:rPr lang="ar-SA" sz="4500" b="1" dirty="0" err="1">
                <a:solidFill>
                  <a:schemeClr val="tx2"/>
                </a:solidFill>
              </a:rPr>
              <a:t>الكربونيل</a:t>
            </a:r>
            <a:r>
              <a:rPr lang="ar-SA" sz="4500" b="1" dirty="0">
                <a:solidFill>
                  <a:schemeClr val="tx2"/>
                </a:solidFill>
              </a:rPr>
              <a:t> أصغر رقم ممكن</a:t>
            </a:r>
            <a:r>
              <a:rPr lang="ar-AE" sz="4500" b="1" dirty="0">
                <a:solidFill>
                  <a:schemeClr val="tx2"/>
                </a:solidFill>
              </a:rPr>
              <a:t>  </a:t>
            </a:r>
            <a:endParaRPr lang="en-US" sz="4500" b="1" dirty="0">
              <a:solidFill>
                <a:srgbClr val="CC3300"/>
              </a:solidFill>
            </a:endParaRPr>
          </a:p>
        </p:txBody>
      </p:sp>
      <p:grpSp>
        <p:nvGrpSpPr>
          <p:cNvPr id="2" name="Group 5"/>
          <p:cNvGrpSpPr>
            <a:grpSpLocks/>
          </p:cNvGrpSpPr>
          <p:nvPr/>
        </p:nvGrpSpPr>
        <p:grpSpPr bwMode="auto">
          <a:xfrm>
            <a:off x="4572000" y="3068638"/>
            <a:ext cx="1511300" cy="1995487"/>
            <a:chOff x="3216" y="1480"/>
            <a:chExt cx="624" cy="836"/>
          </a:xfrm>
        </p:grpSpPr>
        <p:sp>
          <p:nvSpPr>
            <p:cNvPr id="59406" name="Text Box 6"/>
            <p:cNvSpPr txBox="1">
              <a:spLocks noChangeArrowheads="1"/>
            </p:cNvSpPr>
            <p:nvPr/>
          </p:nvSpPr>
          <p:spPr bwMode="auto">
            <a:xfrm>
              <a:off x="3216" y="1480"/>
              <a:ext cx="624" cy="836"/>
            </a:xfrm>
            <a:prstGeom prst="rect">
              <a:avLst/>
            </a:prstGeom>
            <a:noFill/>
            <a:ln w="9525">
              <a:noFill/>
              <a:miter lim="800000"/>
              <a:headEnd/>
              <a:tailEnd/>
            </a:ln>
          </p:spPr>
          <p:txBody>
            <a:bodyPr>
              <a:spAutoFit/>
            </a:bodyPr>
            <a:lstStyle/>
            <a:p>
              <a:pPr>
                <a:spcBef>
                  <a:spcPct val="50000"/>
                </a:spcBef>
              </a:pPr>
              <a:r>
                <a:rPr lang="en-US" sz="5000" b="1">
                  <a:solidFill>
                    <a:srgbClr val="FF3300"/>
                  </a:solidFill>
                </a:rPr>
                <a:t>O  </a:t>
              </a:r>
            </a:p>
            <a:p>
              <a:pPr>
                <a:spcBef>
                  <a:spcPct val="50000"/>
                </a:spcBef>
              </a:pPr>
              <a:r>
                <a:rPr lang="en-US" sz="5000" b="1">
                  <a:solidFill>
                    <a:srgbClr val="FF3300"/>
                  </a:solidFill>
                </a:rPr>
                <a:t>- C -</a:t>
              </a:r>
            </a:p>
          </p:txBody>
        </p:sp>
        <p:sp>
          <p:nvSpPr>
            <p:cNvPr id="59407" name="Line 7"/>
            <p:cNvSpPr>
              <a:spLocks noChangeShapeType="1"/>
            </p:cNvSpPr>
            <p:nvPr/>
          </p:nvSpPr>
          <p:spPr bwMode="auto">
            <a:xfrm>
              <a:off x="3600" y="1816"/>
              <a:ext cx="0" cy="192"/>
            </a:xfrm>
            <a:prstGeom prst="line">
              <a:avLst/>
            </a:prstGeom>
            <a:noFill/>
            <a:ln w="57150">
              <a:solidFill>
                <a:srgbClr val="FF3300"/>
              </a:solidFill>
              <a:round/>
              <a:headEnd/>
              <a:tailEnd/>
            </a:ln>
          </p:spPr>
          <p:txBody>
            <a:bodyPr/>
            <a:lstStyle/>
            <a:p>
              <a:endParaRPr lang="ar-AE"/>
            </a:p>
          </p:txBody>
        </p:sp>
        <p:sp>
          <p:nvSpPr>
            <p:cNvPr id="59408" name="Line 8"/>
            <p:cNvSpPr>
              <a:spLocks noChangeShapeType="1"/>
            </p:cNvSpPr>
            <p:nvPr/>
          </p:nvSpPr>
          <p:spPr bwMode="auto">
            <a:xfrm>
              <a:off x="3504" y="1816"/>
              <a:ext cx="0" cy="192"/>
            </a:xfrm>
            <a:prstGeom prst="line">
              <a:avLst/>
            </a:prstGeom>
            <a:noFill/>
            <a:ln w="57150">
              <a:solidFill>
                <a:srgbClr val="FF3300"/>
              </a:solidFill>
              <a:round/>
              <a:headEnd/>
              <a:tailEnd/>
            </a:ln>
          </p:spPr>
          <p:txBody>
            <a:bodyPr/>
            <a:lstStyle/>
            <a:p>
              <a:endParaRPr lang="ar-AE"/>
            </a:p>
          </p:txBody>
        </p:sp>
      </p:grpSp>
      <p:sp>
        <p:nvSpPr>
          <p:cNvPr id="94217" name="Text Box 9"/>
          <p:cNvSpPr txBox="1">
            <a:spLocks noChangeArrowheads="1"/>
          </p:cNvSpPr>
          <p:nvPr/>
        </p:nvSpPr>
        <p:spPr bwMode="auto">
          <a:xfrm>
            <a:off x="3059113" y="4078288"/>
            <a:ext cx="2087562" cy="1006475"/>
          </a:xfrm>
          <a:prstGeom prst="rect">
            <a:avLst/>
          </a:prstGeom>
          <a:noFill/>
          <a:ln w="9525">
            <a:noFill/>
            <a:miter lim="800000"/>
            <a:headEnd/>
            <a:tailEnd/>
          </a:ln>
        </p:spPr>
        <p:txBody>
          <a:bodyPr>
            <a:spAutoFit/>
          </a:bodyPr>
          <a:lstStyle/>
          <a:p>
            <a:pPr algn="l" rtl="0">
              <a:spcBef>
                <a:spcPct val="50000"/>
              </a:spcBef>
            </a:pPr>
            <a:r>
              <a:rPr lang="en-US" sz="6000">
                <a:solidFill>
                  <a:schemeClr val="accent2"/>
                </a:solidFill>
                <a:latin typeface="Arial Black" pitchFamily="34" charset="0"/>
              </a:rPr>
              <a:t>CH</a:t>
            </a:r>
            <a:r>
              <a:rPr lang="en-US" sz="6000" baseline="-25000">
                <a:solidFill>
                  <a:schemeClr val="accent2"/>
                </a:solidFill>
                <a:latin typeface="Arial Black" pitchFamily="34" charset="0"/>
              </a:rPr>
              <a:t>3</a:t>
            </a:r>
          </a:p>
        </p:txBody>
      </p:sp>
      <p:sp>
        <p:nvSpPr>
          <p:cNvPr id="94220" name="Text Box 12"/>
          <p:cNvSpPr txBox="1">
            <a:spLocks noChangeArrowheads="1"/>
          </p:cNvSpPr>
          <p:nvPr/>
        </p:nvSpPr>
        <p:spPr bwMode="auto">
          <a:xfrm>
            <a:off x="6084888" y="4149725"/>
            <a:ext cx="2087562" cy="1006475"/>
          </a:xfrm>
          <a:prstGeom prst="rect">
            <a:avLst/>
          </a:prstGeom>
          <a:noFill/>
          <a:ln w="9525">
            <a:noFill/>
            <a:miter lim="800000"/>
            <a:headEnd/>
            <a:tailEnd/>
          </a:ln>
        </p:spPr>
        <p:txBody>
          <a:bodyPr>
            <a:spAutoFit/>
          </a:bodyPr>
          <a:lstStyle/>
          <a:p>
            <a:pPr algn="l" rtl="0">
              <a:spcBef>
                <a:spcPct val="50000"/>
              </a:spcBef>
            </a:pPr>
            <a:r>
              <a:rPr lang="en-US" sz="6000">
                <a:solidFill>
                  <a:schemeClr val="accent2"/>
                </a:solidFill>
                <a:latin typeface="Arial Black" pitchFamily="34" charset="0"/>
              </a:rPr>
              <a:t>CH</a:t>
            </a:r>
            <a:r>
              <a:rPr lang="en-US" sz="6000" baseline="-25000">
                <a:solidFill>
                  <a:schemeClr val="accent2"/>
                </a:solidFill>
                <a:latin typeface="Arial Black" pitchFamily="34" charset="0"/>
              </a:rPr>
              <a:t>3</a:t>
            </a:r>
          </a:p>
        </p:txBody>
      </p:sp>
      <p:sp>
        <p:nvSpPr>
          <p:cNvPr id="94221" name="Oval 13"/>
          <p:cNvSpPr>
            <a:spLocks noChangeArrowheads="1"/>
          </p:cNvSpPr>
          <p:nvPr/>
        </p:nvSpPr>
        <p:spPr bwMode="auto">
          <a:xfrm>
            <a:off x="3421063" y="4724400"/>
            <a:ext cx="358775" cy="431800"/>
          </a:xfrm>
          <a:prstGeom prst="ellipse">
            <a:avLst/>
          </a:prstGeom>
          <a:noFill/>
          <a:ln w="76200">
            <a:noFill/>
            <a:round/>
            <a:headEnd/>
            <a:tailEnd/>
          </a:ln>
        </p:spPr>
        <p:txBody>
          <a:bodyPr wrap="none" anchor="ctr"/>
          <a:lstStyle/>
          <a:p>
            <a:pPr algn="ctr"/>
            <a:r>
              <a:rPr lang="en-US" b="1">
                <a:solidFill>
                  <a:srgbClr val="336600"/>
                </a:solidFill>
                <a:cs typeface="Times New Roman" pitchFamily="18" charset="0"/>
              </a:rPr>
              <a:t>1</a:t>
            </a:r>
          </a:p>
        </p:txBody>
      </p:sp>
      <p:sp>
        <p:nvSpPr>
          <p:cNvPr id="94222" name="Oval 14"/>
          <p:cNvSpPr>
            <a:spLocks noChangeArrowheads="1"/>
          </p:cNvSpPr>
          <p:nvPr/>
        </p:nvSpPr>
        <p:spPr bwMode="auto">
          <a:xfrm>
            <a:off x="5437188" y="4797425"/>
            <a:ext cx="358775" cy="431800"/>
          </a:xfrm>
          <a:prstGeom prst="ellipse">
            <a:avLst/>
          </a:prstGeom>
          <a:noFill/>
          <a:ln w="76200">
            <a:noFill/>
            <a:round/>
            <a:headEnd/>
            <a:tailEnd/>
          </a:ln>
        </p:spPr>
        <p:txBody>
          <a:bodyPr wrap="none" anchor="ctr"/>
          <a:lstStyle/>
          <a:p>
            <a:pPr algn="ctr"/>
            <a:r>
              <a:rPr lang="en-US" b="1">
                <a:solidFill>
                  <a:srgbClr val="336600"/>
                </a:solidFill>
                <a:cs typeface="Times New Roman" pitchFamily="18" charset="0"/>
              </a:rPr>
              <a:t>2</a:t>
            </a:r>
          </a:p>
        </p:txBody>
      </p:sp>
      <p:sp>
        <p:nvSpPr>
          <p:cNvPr id="94223" name="Oval 15"/>
          <p:cNvSpPr>
            <a:spLocks noChangeArrowheads="1"/>
          </p:cNvSpPr>
          <p:nvPr/>
        </p:nvSpPr>
        <p:spPr bwMode="auto">
          <a:xfrm>
            <a:off x="6443663" y="4797425"/>
            <a:ext cx="358775" cy="431800"/>
          </a:xfrm>
          <a:prstGeom prst="ellipse">
            <a:avLst/>
          </a:prstGeom>
          <a:noFill/>
          <a:ln w="76200">
            <a:noFill/>
            <a:round/>
            <a:headEnd/>
            <a:tailEnd/>
          </a:ln>
        </p:spPr>
        <p:txBody>
          <a:bodyPr wrap="none" anchor="ctr"/>
          <a:lstStyle/>
          <a:p>
            <a:pPr algn="ctr"/>
            <a:r>
              <a:rPr lang="en-US" b="1">
                <a:solidFill>
                  <a:srgbClr val="336600"/>
                </a:solidFill>
                <a:cs typeface="Times New Roman" pitchFamily="18" charset="0"/>
              </a:rPr>
              <a:t>3</a:t>
            </a:r>
          </a:p>
        </p:txBody>
      </p:sp>
      <p:sp>
        <p:nvSpPr>
          <p:cNvPr id="94224" name="Text Box 16"/>
          <p:cNvSpPr txBox="1">
            <a:spLocks noChangeArrowheads="1"/>
          </p:cNvSpPr>
          <p:nvPr/>
        </p:nvSpPr>
        <p:spPr bwMode="auto">
          <a:xfrm>
            <a:off x="2627313" y="5668963"/>
            <a:ext cx="3529012" cy="855662"/>
          </a:xfrm>
          <a:prstGeom prst="rect">
            <a:avLst/>
          </a:prstGeom>
          <a:solidFill>
            <a:schemeClr val="accent5">
              <a:lumMod val="20000"/>
              <a:lumOff val="80000"/>
            </a:schemeClr>
          </a:solidFill>
          <a:ln w="9525">
            <a:noFill/>
            <a:miter lim="800000"/>
            <a:headEnd/>
            <a:tailEnd/>
          </a:ln>
          <a:effectLst/>
        </p:spPr>
        <p:txBody>
          <a:bodyPr anchor="ctr"/>
          <a:lstStyle/>
          <a:p>
            <a:pPr>
              <a:spcBef>
                <a:spcPct val="50000"/>
              </a:spcBef>
              <a:defRPr/>
            </a:pPr>
            <a:r>
              <a:rPr lang="en-US" sz="6000" b="1" dirty="0">
                <a:solidFill>
                  <a:schemeClr val="tx2"/>
                </a:solidFill>
                <a:cs typeface="Arial" charset="0"/>
              </a:rPr>
              <a:t>2</a:t>
            </a:r>
            <a:r>
              <a:rPr lang="ar-SA" sz="6000" b="1" dirty="0">
                <a:solidFill>
                  <a:schemeClr val="tx2"/>
                </a:solidFill>
                <a:cs typeface="Arial" charset="0"/>
              </a:rPr>
              <a:t>- بروبان</a:t>
            </a:r>
            <a:r>
              <a:rPr lang="ar-SA" sz="6000" b="1" dirty="0">
                <a:solidFill>
                  <a:srgbClr val="CC3300"/>
                </a:solidFill>
                <a:cs typeface="Arial" charset="0"/>
              </a:rPr>
              <a:t>ون</a:t>
            </a:r>
            <a:endParaRPr lang="en-US" sz="6000" b="1" dirty="0">
              <a:solidFill>
                <a:srgbClr val="CC3300"/>
              </a:solidFill>
              <a:cs typeface="Arial" charset="0"/>
            </a:endParaRPr>
          </a:p>
        </p:txBody>
      </p:sp>
      <p:sp>
        <p:nvSpPr>
          <p:cNvPr id="16" name="Text Box 4"/>
          <p:cNvSpPr txBox="1">
            <a:spLocks noChangeArrowheads="1"/>
          </p:cNvSpPr>
          <p:nvPr/>
        </p:nvSpPr>
        <p:spPr bwMode="auto">
          <a:xfrm>
            <a:off x="2411413" y="2492375"/>
            <a:ext cx="6705600" cy="792163"/>
          </a:xfrm>
          <a:prstGeom prst="rect">
            <a:avLst/>
          </a:prstGeom>
          <a:noFill/>
          <a:ln w="9525">
            <a:noFill/>
            <a:miter lim="800000"/>
            <a:headEnd/>
            <a:tailEnd/>
          </a:ln>
        </p:spPr>
        <p:txBody>
          <a:bodyPr anchor="ctr"/>
          <a:lstStyle/>
          <a:p>
            <a:pPr>
              <a:spcBef>
                <a:spcPct val="50000"/>
              </a:spcBef>
            </a:pPr>
            <a:r>
              <a:rPr lang="ar-AE" sz="4400" b="1" dirty="0"/>
              <a:t>الرقم يدل على موضع </a:t>
            </a:r>
            <a:r>
              <a:rPr lang="ar-AE" sz="4400" b="1" dirty="0" err="1"/>
              <a:t>الكربونيل</a:t>
            </a:r>
            <a:r>
              <a:rPr lang="ar-AE" sz="4400" b="1" dirty="0"/>
              <a:t> </a:t>
            </a:r>
            <a:endParaRPr lang="en-US" sz="4400" b="1" dirty="0">
              <a:solidFill>
                <a:srgbClr val="CC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additive="base">
                                        <p:cTn id="7" dur="500" fill="hold"/>
                                        <p:tgtEl>
                                          <p:spTgt spid="94210"/>
                                        </p:tgtEl>
                                        <p:attrNameLst>
                                          <p:attrName>ppt_x</p:attrName>
                                        </p:attrNameLst>
                                      </p:cBhvr>
                                      <p:tavLst>
                                        <p:tav tm="0">
                                          <p:val>
                                            <p:strVal val="1+#ppt_w/2"/>
                                          </p:val>
                                        </p:tav>
                                        <p:tav tm="100000">
                                          <p:val>
                                            <p:strVal val="#ppt_x"/>
                                          </p:val>
                                        </p:tav>
                                      </p:tavLst>
                                    </p:anim>
                                    <p:anim calcmode="lin" valueType="num">
                                      <p:cBhvr additive="base">
                                        <p:cTn id="8" dur="500" fill="hold"/>
                                        <p:tgtEl>
                                          <p:spTgt spid="942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4211"/>
                                        </p:tgtEl>
                                        <p:attrNameLst>
                                          <p:attrName>style.visibility</p:attrName>
                                        </p:attrNameLst>
                                      </p:cBhvr>
                                      <p:to>
                                        <p:strVal val="visible"/>
                                      </p:to>
                                    </p:set>
                                    <p:anim calcmode="lin" valueType="num">
                                      <p:cBhvr additive="base">
                                        <p:cTn id="13" dur="500" fill="hold"/>
                                        <p:tgtEl>
                                          <p:spTgt spid="94211"/>
                                        </p:tgtEl>
                                        <p:attrNameLst>
                                          <p:attrName>ppt_x</p:attrName>
                                        </p:attrNameLst>
                                      </p:cBhvr>
                                      <p:tavLst>
                                        <p:tav tm="0">
                                          <p:val>
                                            <p:strVal val="1+#ppt_w/2"/>
                                          </p:val>
                                        </p:tav>
                                        <p:tav tm="100000">
                                          <p:val>
                                            <p:strVal val="#ppt_x"/>
                                          </p:val>
                                        </p:tav>
                                      </p:tavLst>
                                    </p:anim>
                                    <p:anim calcmode="lin" valueType="num">
                                      <p:cBhvr additive="base">
                                        <p:cTn id="14" dur="500" fill="hold"/>
                                        <p:tgtEl>
                                          <p:spTgt spid="942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4212"/>
                                        </p:tgtEl>
                                        <p:attrNameLst>
                                          <p:attrName>style.visibility</p:attrName>
                                        </p:attrNameLst>
                                      </p:cBhvr>
                                      <p:to>
                                        <p:strVal val="visible"/>
                                      </p:to>
                                    </p:set>
                                    <p:anim calcmode="lin" valueType="num">
                                      <p:cBhvr additive="base">
                                        <p:cTn id="19" dur="500" fill="hold"/>
                                        <p:tgtEl>
                                          <p:spTgt spid="94212"/>
                                        </p:tgtEl>
                                        <p:attrNameLst>
                                          <p:attrName>ppt_x</p:attrName>
                                        </p:attrNameLst>
                                      </p:cBhvr>
                                      <p:tavLst>
                                        <p:tav tm="0">
                                          <p:val>
                                            <p:strVal val="1+#ppt_w/2"/>
                                          </p:val>
                                        </p:tav>
                                        <p:tav tm="100000">
                                          <p:val>
                                            <p:strVal val="#ppt_x"/>
                                          </p:val>
                                        </p:tav>
                                      </p:tavLst>
                                    </p:anim>
                                    <p:anim calcmode="lin" valueType="num">
                                      <p:cBhvr additive="base">
                                        <p:cTn id="20" dur="500" fill="hold"/>
                                        <p:tgtEl>
                                          <p:spTgt spid="942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4217"/>
                                        </p:tgtEl>
                                        <p:attrNameLst>
                                          <p:attrName>style.visibility</p:attrName>
                                        </p:attrNameLst>
                                      </p:cBhvr>
                                      <p:to>
                                        <p:strVal val="visible"/>
                                      </p:to>
                                    </p:set>
                                    <p:anim calcmode="lin" valueType="num">
                                      <p:cBhvr additive="base">
                                        <p:cTn id="29" dur="500" fill="hold"/>
                                        <p:tgtEl>
                                          <p:spTgt spid="94217"/>
                                        </p:tgtEl>
                                        <p:attrNameLst>
                                          <p:attrName>ppt_x</p:attrName>
                                        </p:attrNameLst>
                                      </p:cBhvr>
                                      <p:tavLst>
                                        <p:tav tm="0">
                                          <p:val>
                                            <p:strVal val="#ppt_x"/>
                                          </p:val>
                                        </p:tav>
                                        <p:tav tm="100000">
                                          <p:val>
                                            <p:strVal val="#ppt_x"/>
                                          </p:val>
                                        </p:tav>
                                      </p:tavLst>
                                    </p:anim>
                                    <p:anim calcmode="lin" valueType="num">
                                      <p:cBhvr additive="base">
                                        <p:cTn id="30" dur="500" fill="hold"/>
                                        <p:tgtEl>
                                          <p:spTgt spid="9421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4220"/>
                                        </p:tgtEl>
                                        <p:attrNameLst>
                                          <p:attrName>style.visibility</p:attrName>
                                        </p:attrNameLst>
                                      </p:cBhvr>
                                      <p:to>
                                        <p:strVal val="visible"/>
                                      </p:to>
                                    </p:set>
                                    <p:anim calcmode="lin" valueType="num">
                                      <p:cBhvr additive="base">
                                        <p:cTn id="33" dur="500" fill="hold"/>
                                        <p:tgtEl>
                                          <p:spTgt spid="94220"/>
                                        </p:tgtEl>
                                        <p:attrNameLst>
                                          <p:attrName>ppt_x</p:attrName>
                                        </p:attrNameLst>
                                      </p:cBhvr>
                                      <p:tavLst>
                                        <p:tav tm="0">
                                          <p:val>
                                            <p:strVal val="#ppt_x"/>
                                          </p:val>
                                        </p:tav>
                                        <p:tav tm="100000">
                                          <p:val>
                                            <p:strVal val="#ppt_x"/>
                                          </p:val>
                                        </p:tav>
                                      </p:tavLst>
                                    </p:anim>
                                    <p:anim calcmode="lin" valueType="num">
                                      <p:cBhvr additive="base">
                                        <p:cTn id="34" dur="500" fill="hold"/>
                                        <p:tgtEl>
                                          <p:spTgt spid="9422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repeatCount="2000" fill="hold" grpId="0" nodeType="clickEffect">
                                  <p:stCondLst>
                                    <p:cond delay="0"/>
                                  </p:stCondLst>
                                  <p:childTnLst>
                                    <p:set>
                                      <p:cBhvr>
                                        <p:cTn id="38" dur="1" fill="hold">
                                          <p:stCondLst>
                                            <p:cond delay="0"/>
                                          </p:stCondLst>
                                        </p:cTn>
                                        <p:tgtEl>
                                          <p:spTgt spid="94221"/>
                                        </p:tgtEl>
                                        <p:attrNameLst>
                                          <p:attrName>style.visibility</p:attrName>
                                        </p:attrNameLst>
                                      </p:cBhvr>
                                      <p:to>
                                        <p:strVal val="visible"/>
                                      </p:to>
                                    </p:set>
                                    <p:animEffect transition="in" filter="fade">
                                      <p:cBhvr>
                                        <p:cTn id="39" dur="1000"/>
                                        <p:tgtEl>
                                          <p:spTgt spid="94221"/>
                                        </p:tgtEl>
                                      </p:cBhvr>
                                    </p:animEffect>
                                    <p:anim calcmode="lin" valueType="num">
                                      <p:cBhvr>
                                        <p:cTn id="40" dur="1000" fill="hold"/>
                                        <p:tgtEl>
                                          <p:spTgt spid="94221"/>
                                        </p:tgtEl>
                                        <p:attrNameLst>
                                          <p:attrName>ppt_x</p:attrName>
                                        </p:attrNameLst>
                                      </p:cBhvr>
                                      <p:tavLst>
                                        <p:tav tm="0">
                                          <p:val>
                                            <p:strVal val="#ppt_x"/>
                                          </p:val>
                                        </p:tav>
                                        <p:tav tm="100000">
                                          <p:val>
                                            <p:strVal val="#ppt_x"/>
                                          </p:val>
                                        </p:tav>
                                      </p:tavLst>
                                    </p:anim>
                                    <p:anim calcmode="lin" valueType="num">
                                      <p:cBhvr>
                                        <p:cTn id="41" dur="1000" fill="hold"/>
                                        <p:tgtEl>
                                          <p:spTgt spid="9422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repeatCount="2000" fill="hold" grpId="0" nodeType="clickEffect">
                                  <p:stCondLst>
                                    <p:cond delay="0"/>
                                  </p:stCondLst>
                                  <p:childTnLst>
                                    <p:set>
                                      <p:cBhvr>
                                        <p:cTn id="45" dur="1" fill="hold">
                                          <p:stCondLst>
                                            <p:cond delay="0"/>
                                          </p:stCondLst>
                                        </p:cTn>
                                        <p:tgtEl>
                                          <p:spTgt spid="94222"/>
                                        </p:tgtEl>
                                        <p:attrNameLst>
                                          <p:attrName>style.visibility</p:attrName>
                                        </p:attrNameLst>
                                      </p:cBhvr>
                                      <p:to>
                                        <p:strVal val="visible"/>
                                      </p:to>
                                    </p:set>
                                    <p:animEffect transition="in" filter="fade">
                                      <p:cBhvr>
                                        <p:cTn id="46" dur="1000"/>
                                        <p:tgtEl>
                                          <p:spTgt spid="94222"/>
                                        </p:tgtEl>
                                      </p:cBhvr>
                                    </p:animEffect>
                                    <p:anim calcmode="lin" valueType="num">
                                      <p:cBhvr>
                                        <p:cTn id="47" dur="1000" fill="hold"/>
                                        <p:tgtEl>
                                          <p:spTgt spid="94222"/>
                                        </p:tgtEl>
                                        <p:attrNameLst>
                                          <p:attrName>ppt_x</p:attrName>
                                        </p:attrNameLst>
                                      </p:cBhvr>
                                      <p:tavLst>
                                        <p:tav tm="0">
                                          <p:val>
                                            <p:strVal val="#ppt_x"/>
                                          </p:val>
                                        </p:tav>
                                        <p:tav tm="100000">
                                          <p:val>
                                            <p:strVal val="#ppt_x"/>
                                          </p:val>
                                        </p:tav>
                                      </p:tavLst>
                                    </p:anim>
                                    <p:anim calcmode="lin" valueType="num">
                                      <p:cBhvr>
                                        <p:cTn id="48" dur="1000" fill="hold"/>
                                        <p:tgtEl>
                                          <p:spTgt spid="9422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repeatCount="2000" fill="hold" grpId="0" nodeType="clickEffect">
                                  <p:stCondLst>
                                    <p:cond delay="0"/>
                                  </p:stCondLst>
                                  <p:childTnLst>
                                    <p:set>
                                      <p:cBhvr>
                                        <p:cTn id="52" dur="1" fill="hold">
                                          <p:stCondLst>
                                            <p:cond delay="0"/>
                                          </p:stCondLst>
                                        </p:cTn>
                                        <p:tgtEl>
                                          <p:spTgt spid="94223"/>
                                        </p:tgtEl>
                                        <p:attrNameLst>
                                          <p:attrName>style.visibility</p:attrName>
                                        </p:attrNameLst>
                                      </p:cBhvr>
                                      <p:to>
                                        <p:strVal val="visible"/>
                                      </p:to>
                                    </p:set>
                                    <p:animEffect transition="in" filter="fade">
                                      <p:cBhvr>
                                        <p:cTn id="53" dur="1000"/>
                                        <p:tgtEl>
                                          <p:spTgt spid="94223"/>
                                        </p:tgtEl>
                                      </p:cBhvr>
                                    </p:animEffect>
                                    <p:anim calcmode="lin" valueType="num">
                                      <p:cBhvr>
                                        <p:cTn id="54" dur="1000" fill="hold"/>
                                        <p:tgtEl>
                                          <p:spTgt spid="94223"/>
                                        </p:tgtEl>
                                        <p:attrNameLst>
                                          <p:attrName>ppt_x</p:attrName>
                                        </p:attrNameLst>
                                      </p:cBhvr>
                                      <p:tavLst>
                                        <p:tav tm="0">
                                          <p:val>
                                            <p:strVal val="#ppt_x"/>
                                          </p:val>
                                        </p:tav>
                                        <p:tav tm="100000">
                                          <p:val>
                                            <p:strVal val="#ppt_x"/>
                                          </p:val>
                                        </p:tav>
                                      </p:tavLst>
                                    </p:anim>
                                    <p:anim calcmode="lin" valueType="num">
                                      <p:cBhvr>
                                        <p:cTn id="55" dur="1000" fill="hold"/>
                                        <p:tgtEl>
                                          <p:spTgt spid="9422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94224"/>
                                        </p:tgtEl>
                                        <p:attrNameLst>
                                          <p:attrName>style.visibility</p:attrName>
                                        </p:attrNameLst>
                                      </p:cBhvr>
                                      <p:to>
                                        <p:strVal val="visible"/>
                                      </p:to>
                                    </p:set>
                                    <p:anim calcmode="lin" valueType="num">
                                      <p:cBhvr additive="base">
                                        <p:cTn id="60" dur="500" fill="hold"/>
                                        <p:tgtEl>
                                          <p:spTgt spid="94224"/>
                                        </p:tgtEl>
                                        <p:attrNameLst>
                                          <p:attrName>ppt_x</p:attrName>
                                        </p:attrNameLst>
                                      </p:cBhvr>
                                      <p:tavLst>
                                        <p:tav tm="0">
                                          <p:val>
                                            <p:strVal val="1+#ppt_w/2"/>
                                          </p:val>
                                        </p:tav>
                                        <p:tav tm="100000">
                                          <p:val>
                                            <p:strVal val="#ppt_x"/>
                                          </p:val>
                                        </p:tav>
                                      </p:tavLst>
                                    </p:anim>
                                    <p:anim calcmode="lin" valueType="num">
                                      <p:cBhvr additive="base">
                                        <p:cTn id="61" dur="500" fill="hold"/>
                                        <p:tgtEl>
                                          <p:spTgt spid="942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2" name="type.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nimBg="1" autoUpdateAnimBg="0"/>
      <p:bldP spid="94211" grpId="0" animBg="1" autoUpdateAnimBg="0"/>
      <p:bldP spid="94212" grpId="0"/>
      <p:bldP spid="94217" grpId="0"/>
      <p:bldP spid="94220" grpId="0"/>
      <p:bldP spid="94221" grpId="0"/>
      <p:bldP spid="94222" grpId="0"/>
      <p:bldP spid="94223" grpId="0"/>
      <p:bldP spid="94224" grpId="0" animBg="1" autoUpdateAnimBg="0"/>
      <p:bldP spid="1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2"/>
          </p:nvPr>
        </p:nvSpPr>
        <p:spPr>
          <a:noFill/>
        </p:spPr>
        <p:txBody>
          <a:bodyPr/>
          <a:lstStyle/>
          <a:p>
            <a:fld id="{8910C21B-6EB3-44EC-8FB1-4F3FE9CB8F59}" type="slidenum">
              <a:rPr lang="ar-SA" smtClean="0"/>
              <a:pPr/>
              <a:t>64</a:t>
            </a:fld>
            <a:endParaRPr lang="en-US" smtClean="0"/>
          </a:p>
        </p:txBody>
      </p:sp>
      <p:grpSp>
        <p:nvGrpSpPr>
          <p:cNvPr id="2" name="Group 2"/>
          <p:cNvGrpSpPr>
            <a:grpSpLocks/>
          </p:cNvGrpSpPr>
          <p:nvPr/>
        </p:nvGrpSpPr>
        <p:grpSpPr bwMode="auto">
          <a:xfrm>
            <a:off x="4213225" y="-171450"/>
            <a:ext cx="1511300" cy="1995488"/>
            <a:chOff x="3216" y="1480"/>
            <a:chExt cx="624" cy="836"/>
          </a:xfrm>
        </p:grpSpPr>
        <p:sp>
          <p:nvSpPr>
            <p:cNvPr id="60435" name="Text Box 3"/>
            <p:cNvSpPr txBox="1">
              <a:spLocks noChangeArrowheads="1"/>
            </p:cNvSpPr>
            <p:nvPr/>
          </p:nvSpPr>
          <p:spPr bwMode="auto">
            <a:xfrm>
              <a:off x="3216" y="1480"/>
              <a:ext cx="624" cy="836"/>
            </a:xfrm>
            <a:prstGeom prst="rect">
              <a:avLst/>
            </a:prstGeom>
            <a:noFill/>
            <a:ln w="9525">
              <a:noFill/>
              <a:miter lim="800000"/>
              <a:headEnd/>
              <a:tailEnd/>
            </a:ln>
          </p:spPr>
          <p:txBody>
            <a:bodyPr>
              <a:spAutoFit/>
            </a:bodyPr>
            <a:lstStyle/>
            <a:p>
              <a:pPr>
                <a:spcBef>
                  <a:spcPct val="50000"/>
                </a:spcBef>
              </a:pPr>
              <a:r>
                <a:rPr lang="en-US" sz="5000" b="1">
                  <a:solidFill>
                    <a:srgbClr val="FF3300"/>
                  </a:solidFill>
                </a:rPr>
                <a:t>O  </a:t>
              </a:r>
            </a:p>
            <a:p>
              <a:pPr>
                <a:spcBef>
                  <a:spcPct val="50000"/>
                </a:spcBef>
              </a:pPr>
              <a:r>
                <a:rPr lang="en-US" sz="5000" b="1">
                  <a:solidFill>
                    <a:srgbClr val="FF3300"/>
                  </a:solidFill>
                </a:rPr>
                <a:t>- C -</a:t>
              </a:r>
            </a:p>
          </p:txBody>
        </p:sp>
        <p:sp>
          <p:nvSpPr>
            <p:cNvPr id="60436" name="Line 4"/>
            <p:cNvSpPr>
              <a:spLocks noChangeShapeType="1"/>
            </p:cNvSpPr>
            <p:nvPr/>
          </p:nvSpPr>
          <p:spPr bwMode="auto">
            <a:xfrm>
              <a:off x="3600" y="1816"/>
              <a:ext cx="0" cy="192"/>
            </a:xfrm>
            <a:prstGeom prst="line">
              <a:avLst/>
            </a:prstGeom>
            <a:noFill/>
            <a:ln w="57150">
              <a:solidFill>
                <a:srgbClr val="FF3300"/>
              </a:solidFill>
              <a:round/>
              <a:headEnd/>
              <a:tailEnd/>
            </a:ln>
          </p:spPr>
          <p:txBody>
            <a:bodyPr/>
            <a:lstStyle/>
            <a:p>
              <a:endParaRPr lang="ar-AE"/>
            </a:p>
          </p:txBody>
        </p:sp>
        <p:sp>
          <p:nvSpPr>
            <p:cNvPr id="60437" name="Line 5"/>
            <p:cNvSpPr>
              <a:spLocks noChangeShapeType="1"/>
            </p:cNvSpPr>
            <p:nvPr/>
          </p:nvSpPr>
          <p:spPr bwMode="auto">
            <a:xfrm>
              <a:off x="3504" y="1816"/>
              <a:ext cx="0" cy="192"/>
            </a:xfrm>
            <a:prstGeom prst="line">
              <a:avLst/>
            </a:prstGeom>
            <a:noFill/>
            <a:ln w="57150">
              <a:solidFill>
                <a:srgbClr val="FF3300"/>
              </a:solidFill>
              <a:round/>
              <a:headEnd/>
              <a:tailEnd/>
            </a:ln>
          </p:spPr>
          <p:txBody>
            <a:bodyPr/>
            <a:lstStyle/>
            <a:p>
              <a:endParaRPr lang="ar-AE"/>
            </a:p>
          </p:txBody>
        </p:sp>
      </p:grpSp>
      <p:sp>
        <p:nvSpPr>
          <p:cNvPr id="95238" name="Text Box 6"/>
          <p:cNvSpPr txBox="1">
            <a:spLocks noChangeArrowheads="1"/>
          </p:cNvSpPr>
          <p:nvPr/>
        </p:nvSpPr>
        <p:spPr bwMode="auto">
          <a:xfrm>
            <a:off x="1114425" y="838200"/>
            <a:ext cx="3529013" cy="1006475"/>
          </a:xfrm>
          <a:prstGeom prst="rect">
            <a:avLst/>
          </a:prstGeom>
          <a:noFill/>
          <a:ln w="9525">
            <a:noFill/>
            <a:miter lim="800000"/>
            <a:headEnd/>
            <a:tailEnd/>
          </a:ln>
        </p:spPr>
        <p:txBody>
          <a:bodyPr>
            <a:spAutoFit/>
          </a:bodyPr>
          <a:lstStyle/>
          <a:p>
            <a:pPr algn="l" rtl="0">
              <a:spcBef>
                <a:spcPct val="50000"/>
              </a:spcBef>
            </a:pPr>
            <a:r>
              <a:rPr lang="en-US" sz="6000">
                <a:solidFill>
                  <a:schemeClr val="accent2"/>
                </a:solidFill>
                <a:latin typeface="Arial Black" pitchFamily="34" charset="0"/>
              </a:rPr>
              <a:t>CH</a:t>
            </a:r>
            <a:r>
              <a:rPr lang="en-US" sz="6000" baseline="-25000">
                <a:solidFill>
                  <a:schemeClr val="accent2"/>
                </a:solidFill>
                <a:latin typeface="Arial Black" pitchFamily="34" charset="0"/>
              </a:rPr>
              <a:t>3</a:t>
            </a:r>
            <a:r>
              <a:rPr lang="en-US" sz="6000">
                <a:solidFill>
                  <a:schemeClr val="accent2"/>
                </a:solidFill>
                <a:latin typeface="Arial Black" pitchFamily="34" charset="0"/>
              </a:rPr>
              <a:t>CH</a:t>
            </a:r>
            <a:r>
              <a:rPr lang="en-US" sz="6000" baseline="-25000">
                <a:solidFill>
                  <a:schemeClr val="accent2"/>
                </a:solidFill>
                <a:latin typeface="Arial Black" pitchFamily="34" charset="0"/>
              </a:rPr>
              <a:t>2</a:t>
            </a:r>
          </a:p>
        </p:txBody>
      </p:sp>
      <p:sp>
        <p:nvSpPr>
          <p:cNvPr id="95240" name="Text Box 8"/>
          <p:cNvSpPr txBox="1">
            <a:spLocks noChangeArrowheads="1"/>
          </p:cNvSpPr>
          <p:nvPr/>
        </p:nvSpPr>
        <p:spPr bwMode="auto">
          <a:xfrm>
            <a:off x="5653088" y="911225"/>
            <a:ext cx="2087562" cy="1006475"/>
          </a:xfrm>
          <a:prstGeom prst="rect">
            <a:avLst/>
          </a:prstGeom>
          <a:noFill/>
          <a:ln w="9525">
            <a:noFill/>
            <a:miter lim="800000"/>
            <a:headEnd/>
            <a:tailEnd/>
          </a:ln>
        </p:spPr>
        <p:txBody>
          <a:bodyPr>
            <a:spAutoFit/>
          </a:bodyPr>
          <a:lstStyle/>
          <a:p>
            <a:pPr algn="l" rtl="0">
              <a:spcBef>
                <a:spcPct val="50000"/>
              </a:spcBef>
            </a:pPr>
            <a:r>
              <a:rPr lang="en-US" sz="6000">
                <a:solidFill>
                  <a:schemeClr val="accent2"/>
                </a:solidFill>
                <a:latin typeface="Arial Black" pitchFamily="34" charset="0"/>
              </a:rPr>
              <a:t>CH</a:t>
            </a:r>
            <a:r>
              <a:rPr lang="en-US" sz="6000" baseline="-25000">
                <a:solidFill>
                  <a:schemeClr val="accent2"/>
                </a:solidFill>
                <a:latin typeface="Arial Black" pitchFamily="34" charset="0"/>
              </a:rPr>
              <a:t>3</a:t>
            </a:r>
          </a:p>
        </p:txBody>
      </p:sp>
      <p:sp>
        <p:nvSpPr>
          <p:cNvPr id="95241" name="Oval 9"/>
          <p:cNvSpPr>
            <a:spLocks noChangeArrowheads="1"/>
          </p:cNvSpPr>
          <p:nvPr/>
        </p:nvSpPr>
        <p:spPr bwMode="auto">
          <a:xfrm>
            <a:off x="6084888" y="1557338"/>
            <a:ext cx="358775" cy="431800"/>
          </a:xfrm>
          <a:prstGeom prst="ellipse">
            <a:avLst/>
          </a:prstGeom>
          <a:noFill/>
          <a:ln w="76200">
            <a:noFill/>
            <a:round/>
            <a:headEnd/>
            <a:tailEnd/>
          </a:ln>
        </p:spPr>
        <p:txBody>
          <a:bodyPr wrap="none" anchor="ctr"/>
          <a:lstStyle/>
          <a:p>
            <a:pPr algn="ctr"/>
            <a:r>
              <a:rPr lang="en-US" b="1">
                <a:solidFill>
                  <a:schemeClr val="tx2"/>
                </a:solidFill>
                <a:cs typeface="Times New Roman" pitchFamily="18" charset="0"/>
              </a:rPr>
              <a:t>1</a:t>
            </a:r>
          </a:p>
        </p:txBody>
      </p:sp>
      <p:sp>
        <p:nvSpPr>
          <p:cNvPr id="95242" name="Oval 10"/>
          <p:cNvSpPr>
            <a:spLocks noChangeArrowheads="1"/>
          </p:cNvSpPr>
          <p:nvPr/>
        </p:nvSpPr>
        <p:spPr bwMode="auto">
          <a:xfrm>
            <a:off x="5076825" y="1557338"/>
            <a:ext cx="358775" cy="431800"/>
          </a:xfrm>
          <a:prstGeom prst="ellipse">
            <a:avLst/>
          </a:prstGeom>
          <a:noFill/>
          <a:ln w="76200">
            <a:noFill/>
            <a:round/>
            <a:headEnd/>
            <a:tailEnd/>
          </a:ln>
        </p:spPr>
        <p:txBody>
          <a:bodyPr wrap="none" anchor="ctr"/>
          <a:lstStyle/>
          <a:p>
            <a:pPr algn="ctr"/>
            <a:r>
              <a:rPr lang="en-US" b="1">
                <a:solidFill>
                  <a:schemeClr val="tx2"/>
                </a:solidFill>
                <a:cs typeface="Times New Roman" pitchFamily="18" charset="0"/>
              </a:rPr>
              <a:t>2</a:t>
            </a:r>
          </a:p>
        </p:txBody>
      </p:sp>
      <p:sp>
        <p:nvSpPr>
          <p:cNvPr id="95243" name="Oval 11"/>
          <p:cNvSpPr>
            <a:spLocks noChangeArrowheads="1"/>
          </p:cNvSpPr>
          <p:nvPr/>
        </p:nvSpPr>
        <p:spPr bwMode="auto">
          <a:xfrm>
            <a:off x="3133725" y="1485900"/>
            <a:ext cx="358775" cy="431800"/>
          </a:xfrm>
          <a:prstGeom prst="ellipse">
            <a:avLst/>
          </a:prstGeom>
          <a:noFill/>
          <a:ln w="76200">
            <a:noFill/>
            <a:round/>
            <a:headEnd/>
            <a:tailEnd/>
          </a:ln>
        </p:spPr>
        <p:txBody>
          <a:bodyPr wrap="none" anchor="ctr"/>
          <a:lstStyle/>
          <a:p>
            <a:pPr algn="ctr"/>
            <a:r>
              <a:rPr lang="en-US" b="1">
                <a:solidFill>
                  <a:schemeClr val="tx2"/>
                </a:solidFill>
                <a:cs typeface="Times New Roman" pitchFamily="18" charset="0"/>
              </a:rPr>
              <a:t>3</a:t>
            </a:r>
          </a:p>
        </p:txBody>
      </p:sp>
      <p:sp>
        <p:nvSpPr>
          <p:cNvPr id="95244" name="Oval 12"/>
          <p:cNvSpPr>
            <a:spLocks noChangeArrowheads="1"/>
          </p:cNvSpPr>
          <p:nvPr/>
        </p:nvSpPr>
        <p:spPr bwMode="auto">
          <a:xfrm>
            <a:off x="1549400" y="1485900"/>
            <a:ext cx="358775" cy="431800"/>
          </a:xfrm>
          <a:prstGeom prst="ellipse">
            <a:avLst/>
          </a:prstGeom>
          <a:noFill/>
          <a:ln w="76200">
            <a:noFill/>
            <a:round/>
            <a:headEnd/>
            <a:tailEnd/>
          </a:ln>
        </p:spPr>
        <p:txBody>
          <a:bodyPr wrap="none" anchor="ctr"/>
          <a:lstStyle/>
          <a:p>
            <a:pPr algn="ctr" rtl="0"/>
            <a:r>
              <a:rPr lang="en-US" b="1">
                <a:solidFill>
                  <a:schemeClr val="tx2"/>
                </a:solidFill>
                <a:cs typeface="Times New Roman" pitchFamily="18" charset="0"/>
              </a:rPr>
              <a:t>4</a:t>
            </a:r>
          </a:p>
        </p:txBody>
      </p:sp>
      <p:sp>
        <p:nvSpPr>
          <p:cNvPr id="60426" name="Line 13"/>
          <p:cNvSpPr>
            <a:spLocks noChangeShapeType="1"/>
          </p:cNvSpPr>
          <p:nvPr/>
        </p:nvSpPr>
        <p:spPr bwMode="auto">
          <a:xfrm flipH="1">
            <a:off x="611188" y="3213100"/>
            <a:ext cx="7777162" cy="0"/>
          </a:xfrm>
          <a:prstGeom prst="line">
            <a:avLst/>
          </a:prstGeom>
          <a:noFill/>
          <a:ln w="76200">
            <a:solidFill>
              <a:schemeClr val="tx1"/>
            </a:solidFill>
            <a:round/>
            <a:headEnd/>
            <a:tailEnd/>
          </a:ln>
        </p:spPr>
        <p:txBody>
          <a:bodyPr/>
          <a:lstStyle/>
          <a:p>
            <a:endParaRPr lang="ar-AE"/>
          </a:p>
        </p:txBody>
      </p:sp>
      <p:sp>
        <p:nvSpPr>
          <p:cNvPr id="95246" name="Text Box 14"/>
          <p:cNvSpPr txBox="1">
            <a:spLocks noChangeArrowheads="1"/>
          </p:cNvSpPr>
          <p:nvPr/>
        </p:nvSpPr>
        <p:spPr bwMode="auto">
          <a:xfrm>
            <a:off x="2482850" y="2133600"/>
            <a:ext cx="3529013" cy="855663"/>
          </a:xfrm>
          <a:prstGeom prst="rect">
            <a:avLst/>
          </a:prstGeom>
          <a:solidFill>
            <a:schemeClr val="accent5">
              <a:lumMod val="20000"/>
              <a:lumOff val="80000"/>
            </a:schemeClr>
          </a:solidFill>
          <a:ln w="9525">
            <a:noFill/>
            <a:miter lim="800000"/>
            <a:headEnd/>
            <a:tailEnd/>
          </a:ln>
          <a:effectLst/>
        </p:spPr>
        <p:txBody>
          <a:bodyPr anchor="ctr"/>
          <a:lstStyle/>
          <a:p>
            <a:pPr>
              <a:spcBef>
                <a:spcPct val="50000"/>
              </a:spcBef>
              <a:defRPr/>
            </a:pPr>
            <a:r>
              <a:rPr lang="en-US" sz="6000" b="1" dirty="0">
                <a:solidFill>
                  <a:schemeClr val="tx2"/>
                </a:solidFill>
                <a:cs typeface="Arial" charset="0"/>
              </a:rPr>
              <a:t>2</a:t>
            </a:r>
            <a:r>
              <a:rPr lang="ar-SA" sz="6000" b="1" dirty="0">
                <a:solidFill>
                  <a:schemeClr val="tx2"/>
                </a:solidFill>
                <a:cs typeface="Arial" charset="0"/>
              </a:rPr>
              <a:t>- بيوتان</a:t>
            </a:r>
            <a:r>
              <a:rPr lang="ar-SA" sz="6000" b="1" dirty="0">
                <a:solidFill>
                  <a:srgbClr val="CC3300"/>
                </a:solidFill>
                <a:cs typeface="Arial" charset="0"/>
              </a:rPr>
              <a:t>ون</a:t>
            </a:r>
            <a:endParaRPr lang="en-US" sz="6000" b="1" dirty="0">
              <a:solidFill>
                <a:srgbClr val="CC3300"/>
              </a:solidFill>
              <a:cs typeface="Arial" charset="0"/>
            </a:endParaRPr>
          </a:p>
        </p:txBody>
      </p:sp>
      <p:grpSp>
        <p:nvGrpSpPr>
          <p:cNvPr id="3" name="Group 15"/>
          <p:cNvGrpSpPr>
            <a:grpSpLocks/>
          </p:cNvGrpSpPr>
          <p:nvPr/>
        </p:nvGrpSpPr>
        <p:grpSpPr bwMode="auto">
          <a:xfrm>
            <a:off x="4141788" y="3429000"/>
            <a:ext cx="1511300" cy="1995488"/>
            <a:chOff x="3216" y="1480"/>
            <a:chExt cx="624" cy="836"/>
          </a:xfrm>
        </p:grpSpPr>
        <p:sp>
          <p:nvSpPr>
            <p:cNvPr id="60432" name="Text Box 16"/>
            <p:cNvSpPr txBox="1">
              <a:spLocks noChangeArrowheads="1"/>
            </p:cNvSpPr>
            <p:nvPr/>
          </p:nvSpPr>
          <p:spPr bwMode="auto">
            <a:xfrm>
              <a:off x="3216" y="1480"/>
              <a:ext cx="624" cy="836"/>
            </a:xfrm>
            <a:prstGeom prst="rect">
              <a:avLst/>
            </a:prstGeom>
            <a:noFill/>
            <a:ln w="9525">
              <a:noFill/>
              <a:miter lim="800000"/>
              <a:headEnd/>
              <a:tailEnd/>
            </a:ln>
          </p:spPr>
          <p:txBody>
            <a:bodyPr>
              <a:spAutoFit/>
            </a:bodyPr>
            <a:lstStyle/>
            <a:p>
              <a:pPr>
                <a:spcBef>
                  <a:spcPct val="50000"/>
                </a:spcBef>
              </a:pPr>
              <a:r>
                <a:rPr lang="en-US" sz="5000" b="1">
                  <a:solidFill>
                    <a:srgbClr val="FF3300"/>
                  </a:solidFill>
                </a:rPr>
                <a:t>O  </a:t>
              </a:r>
            </a:p>
            <a:p>
              <a:pPr>
                <a:spcBef>
                  <a:spcPct val="50000"/>
                </a:spcBef>
              </a:pPr>
              <a:r>
                <a:rPr lang="en-US" sz="5000" b="1">
                  <a:solidFill>
                    <a:srgbClr val="FF3300"/>
                  </a:solidFill>
                </a:rPr>
                <a:t>- C -</a:t>
              </a:r>
            </a:p>
          </p:txBody>
        </p:sp>
        <p:sp>
          <p:nvSpPr>
            <p:cNvPr id="60433" name="Line 17"/>
            <p:cNvSpPr>
              <a:spLocks noChangeShapeType="1"/>
            </p:cNvSpPr>
            <p:nvPr/>
          </p:nvSpPr>
          <p:spPr bwMode="auto">
            <a:xfrm>
              <a:off x="3600" y="1816"/>
              <a:ext cx="0" cy="192"/>
            </a:xfrm>
            <a:prstGeom prst="line">
              <a:avLst/>
            </a:prstGeom>
            <a:noFill/>
            <a:ln w="57150">
              <a:solidFill>
                <a:srgbClr val="FF3300"/>
              </a:solidFill>
              <a:round/>
              <a:headEnd/>
              <a:tailEnd/>
            </a:ln>
          </p:spPr>
          <p:txBody>
            <a:bodyPr/>
            <a:lstStyle/>
            <a:p>
              <a:endParaRPr lang="ar-AE"/>
            </a:p>
          </p:txBody>
        </p:sp>
        <p:sp>
          <p:nvSpPr>
            <p:cNvPr id="60434" name="Line 18"/>
            <p:cNvSpPr>
              <a:spLocks noChangeShapeType="1"/>
            </p:cNvSpPr>
            <p:nvPr/>
          </p:nvSpPr>
          <p:spPr bwMode="auto">
            <a:xfrm>
              <a:off x="3504" y="1816"/>
              <a:ext cx="0" cy="192"/>
            </a:xfrm>
            <a:prstGeom prst="line">
              <a:avLst/>
            </a:prstGeom>
            <a:noFill/>
            <a:ln w="57150">
              <a:solidFill>
                <a:srgbClr val="FF3300"/>
              </a:solidFill>
              <a:round/>
              <a:headEnd/>
              <a:tailEnd/>
            </a:ln>
          </p:spPr>
          <p:txBody>
            <a:bodyPr/>
            <a:lstStyle/>
            <a:p>
              <a:endParaRPr lang="ar-AE"/>
            </a:p>
          </p:txBody>
        </p:sp>
      </p:grpSp>
      <p:sp>
        <p:nvSpPr>
          <p:cNvPr id="95251" name="Text Box 19"/>
          <p:cNvSpPr txBox="1">
            <a:spLocks noChangeArrowheads="1"/>
          </p:cNvSpPr>
          <p:nvPr/>
        </p:nvSpPr>
        <p:spPr bwMode="auto">
          <a:xfrm>
            <a:off x="1042988" y="4438650"/>
            <a:ext cx="3529012" cy="1006475"/>
          </a:xfrm>
          <a:prstGeom prst="rect">
            <a:avLst/>
          </a:prstGeom>
          <a:noFill/>
          <a:ln w="9525">
            <a:noFill/>
            <a:miter lim="800000"/>
            <a:headEnd/>
            <a:tailEnd/>
          </a:ln>
        </p:spPr>
        <p:txBody>
          <a:bodyPr>
            <a:spAutoFit/>
          </a:bodyPr>
          <a:lstStyle/>
          <a:p>
            <a:pPr algn="l" rtl="0">
              <a:spcBef>
                <a:spcPct val="50000"/>
              </a:spcBef>
            </a:pPr>
            <a:r>
              <a:rPr lang="en-US" sz="6000">
                <a:solidFill>
                  <a:schemeClr val="accent2"/>
                </a:solidFill>
                <a:latin typeface="Arial Black" pitchFamily="34" charset="0"/>
              </a:rPr>
              <a:t>CH</a:t>
            </a:r>
            <a:r>
              <a:rPr lang="en-US" sz="6000" baseline="-25000">
                <a:solidFill>
                  <a:schemeClr val="accent2"/>
                </a:solidFill>
                <a:latin typeface="Arial Black" pitchFamily="34" charset="0"/>
              </a:rPr>
              <a:t>3</a:t>
            </a:r>
            <a:r>
              <a:rPr lang="en-US" sz="6000">
                <a:solidFill>
                  <a:schemeClr val="accent2"/>
                </a:solidFill>
                <a:latin typeface="Arial Black" pitchFamily="34" charset="0"/>
              </a:rPr>
              <a:t>CH</a:t>
            </a:r>
            <a:r>
              <a:rPr lang="en-US" sz="6000" baseline="-25000">
                <a:solidFill>
                  <a:schemeClr val="accent2"/>
                </a:solidFill>
                <a:latin typeface="Arial Black" pitchFamily="34" charset="0"/>
              </a:rPr>
              <a:t>2</a:t>
            </a:r>
          </a:p>
        </p:txBody>
      </p:sp>
      <p:sp>
        <p:nvSpPr>
          <p:cNvPr id="95252" name="Text Box 20"/>
          <p:cNvSpPr txBox="1">
            <a:spLocks noChangeArrowheads="1"/>
          </p:cNvSpPr>
          <p:nvPr/>
        </p:nvSpPr>
        <p:spPr bwMode="auto">
          <a:xfrm>
            <a:off x="5580063" y="4510088"/>
            <a:ext cx="3529012" cy="1006475"/>
          </a:xfrm>
          <a:prstGeom prst="rect">
            <a:avLst/>
          </a:prstGeom>
          <a:noFill/>
          <a:ln w="9525">
            <a:noFill/>
            <a:miter lim="800000"/>
            <a:headEnd/>
            <a:tailEnd/>
          </a:ln>
        </p:spPr>
        <p:txBody>
          <a:bodyPr>
            <a:spAutoFit/>
          </a:bodyPr>
          <a:lstStyle/>
          <a:p>
            <a:pPr algn="l" rtl="0">
              <a:spcBef>
                <a:spcPct val="50000"/>
              </a:spcBef>
            </a:pPr>
            <a:r>
              <a:rPr lang="en-US" sz="6000">
                <a:solidFill>
                  <a:schemeClr val="accent2"/>
                </a:solidFill>
                <a:latin typeface="Arial Black" pitchFamily="34" charset="0"/>
              </a:rPr>
              <a:t>CH</a:t>
            </a:r>
            <a:r>
              <a:rPr lang="en-US" sz="6000" b="1" baseline="-25000">
                <a:solidFill>
                  <a:schemeClr val="accent2"/>
                </a:solidFill>
                <a:latin typeface="Arial Black" pitchFamily="34" charset="0"/>
              </a:rPr>
              <a:t>2</a:t>
            </a:r>
            <a:r>
              <a:rPr lang="en-US" sz="6000">
                <a:solidFill>
                  <a:schemeClr val="accent2"/>
                </a:solidFill>
                <a:latin typeface="Arial Black" pitchFamily="34" charset="0"/>
              </a:rPr>
              <a:t>CH</a:t>
            </a:r>
            <a:r>
              <a:rPr lang="en-US" sz="6000" b="1" baseline="-25000">
                <a:solidFill>
                  <a:schemeClr val="accent2"/>
                </a:solidFill>
                <a:latin typeface="Arial Black" pitchFamily="34" charset="0"/>
              </a:rPr>
              <a:t>3</a:t>
            </a:r>
          </a:p>
        </p:txBody>
      </p:sp>
      <p:sp>
        <p:nvSpPr>
          <p:cNvPr id="95253" name="Text Box 21"/>
          <p:cNvSpPr txBox="1">
            <a:spLocks noChangeArrowheads="1"/>
          </p:cNvSpPr>
          <p:nvPr/>
        </p:nvSpPr>
        <p:spPr bwMode="auto">
          <a:xfrm>
            <a:off x="2698750" y="5813425"/>
            <a:ext cx="3529013" cy="855663"/>
          </a:xfrm>
          <a:prstGeom prst="rect">
            <a:avLst/>
          </a:prstGeom>
          <a:solidFill>
            <a:schemeClr val="accent5">
              <a:lumMod val="20000"/>
              <a:lumOff val="80000"/>
            </a:schemeClr>
          </a:solidFill>
          <a:ln w="9525">
            <a:noFill/>
            <a:miter lim="800000"/>
            <a:headEnd/>
            <a:tailEnd/>
          </a:ln>
          <a:effectLst/>
        </p:spPr>
        <p:txBody>
          <a:bodyPr anchor="ctr"/>
          <a:lstStyle/>
          <a:p>
            <a:pPr>
              <a:spcBef>
                <a:spcPct val="50000"/>
              </a:spcBef>
              <a:defRPr/>
            </a:pPr>
            <a:r>
              <a:rPr lang="ar-SA" sz="6000" b="1">
                <a:solidFill>
                  <a:schemeClr val="tx2"/>
                </a:solidFill>
                <a:cs typeface="Arial" charset="0"/>
              </a:rPr>
              <a:t>3- بنتان</a:t>
            </a:r>
            <a:r>
              <a:rPr lang="ar-SA" sz="6000" b="1">
                <a:solidFill>
                  <a:srgbClr val="CC3300"/>
                </a:solidFill>
                <a:cs typeface="Arial" charset="0"/>
              </a:rPr>
              <a:t>ون</a:t>
            </a:r>
            <a:endParaRPr lang="en-US" sz="6000" b="1">
              <a:solidFill>
                <a:srgbClr val="CC33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5238"/>
                                        </p:tgtEl>
                                        <p:attrNameLst>
                                          <p:attrName>style.visibility</p:attrName>
                                        </p:attrNameLst>
                                      </p:cBhvr>
                                      <p:to>
                                        <p:strVal val="visible"/>
                                      </p:to>
                                    </p:set>
                                    <p:anim calcmode="lin" valueType="num">
                                      <p:cBhvr additive="base">
                                        <p:cTn id="11" dur="500" fill="hold"/>
                                        <p:tgtEl>
                                          <p:spTgt spid="95238"/>
                                        </p:tgtEl>
                                        <p:attrNameLst>
                                          <p:attrName>ppt_x</p:attrName>
                                        </p:attrNameLst>
                                      </p:cBhvr>
                                      <p:tavLst>
                                        <p:tav tm="0">
                                          <p:val>
                                            <p:strVal val="#ppt_x"/>
                                          </p:val>
                                        </p:tav>
                                        <p:tav tm="100000">
                                          <p:val>
                                            <p:strVal val="#ppt_x"/>
                                          </p:val>
                                        </p:tav>
                                      </p:tavLst>
                                    </p:anim>
                                    <p:anim calcmode="lin" valueType="num">
                                      <p:cBhvr additive="base">
                                        <p:cTn id="12" dur="500" fill="hold"/>
                                        <p:tgtEl>
                                          <p:spTgt spid="952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5240"/>
                                        </p:tgtEl>
                                        <p:attrNameLst>
                                          <p:attrName>style.visibility</p:attrName>
                                        </p:attrNameLst>
                                      </p:cBhvr>
                                      <p:to>
                                        <p:strVal val="visible"/>
                                      </p:to>
                                    </p:set>
                                    <p:anim calcmode="lin" valueType="num">
                                      <p:cBhvr additive="base">
                                        <p:cTn id="15" dur="500" fill="hold"/>
                                        <p:tgtEl>
                                          <p:spTgt spid="95240"/>
                                        </p:tgtEl>
                                        <p:attrNameLst>
                                          <p:attrName>ppt_x</p:attrName>
                                        </p:attrNameLst>
                                      </p:cBhvr>
                                      <p:tavLst>
                                        <p:tav tm="0">
                                          <p:val>
                                            <p:strVal val="#ppt_x"/>
                                          </p:val>
                                        </p:tav>
                                        <p:tav tm="100000">
                                          <p:val>
                                            <p:strVal val="#ppt_x"/>
                                          </p:val>
                                        </p:tav>
                                      </p:tavLst>
                                    </p:anim>
                                    <p:anim calcmode="lin" valueType="num">
                                      <p:cBhvr additive="base">
                                        <p:cTn id="16" dur="500" fill="hold"/>
                                        <p:tgtEl>
                                          <p:spTgt spid="9524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repeatCount="2000" fill="hold" grpId="0" nodeType="clickEffect">
                                  <p:stCondLst>
                                    <p:cond delay="0"/>
                                  </p:stCondLst>
                                  <p:childTnLst>
                                    <p:set>
                                      <p:cBhvr>
                                        <p:cTn id="20" dur="1" fill="hold">
                                          <p:stCondLst>
                                            <p:cond delay="0"/>
                                          </p:stCondLst>
                                        </p:cTn>
                                        <p:tgtEl>
                                          <p:spTgt spid="95241"/>
                                        </p:tgtEl>
                                        <p:attrNameLst>
                                          <p:attrName>style.visibility</p:attrName>
                                        </p:attrNameLst>
                                      </p:cBhvr>
                                      <p:to>
                                        <p:strVal val="visible"/>
                                      </p:to>
                                    </p:set>
                                    <p:animEffect transition="in" filter="fade">
                                      <p:cBhvr>
                                        <p:cTn id="21" dur="1000"/>
                                        <p:tgtEl>
                                          <p:spTgt spid="95241"/>
                                        </p:tgtEl>
                                      </p:cBhvr>
                                    </p:animEffect>
                                    <p:anim calcmode="lin" valueType="num">
                                      <p:cBhvr>
                                        <p:cTn id="22" dur="1000" fill="hold"/>
                                        <p:tgtEl>
                                          <p:spTgt spid="95241"/>
                                        </p:tgtEl>
                                        <p:attrNameLst>
                                          <p:attrName>ppt_x</p:attrName>
                                        </p:attrNameLst>
                                      </p:cBhvr>
                                      <p:tavLst>
                                        <p:tav tm="0">
                                          <p:val>
                                            <p:strVal val="#ppt_x"/>
                                          </p:val>
                                        </p:tav>
                                        <p:tav tm="100000">
                                          <p:val>
                                            <p:strVal val="#ppt_x"/>
                                          </p:val>
                                        </p:tav>
                                      </p:tavLst>
                                    </p:anim>
                                    <p:anim calcmode="lin" valueType="num">
                                      <p:cBhvr>
                                        <p:cTn id="23" dur="1000" fill="hold"/>
                                        <p:tgtEl>
                                          <p:spTgt spid="9524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repeatCount="2000" fill="hold" grpId="0" nodeType="clickEffect">
                                  <p:stCondLst>
                                    <p:cond delay="0"/>
                                  </p:stCondLst>
                                  <p:childTnLst>
                                    <p:set>
                                      <p:cBhvr>
                                        <p:cTn id="27" dur="1" fill="hold">
                                          <p:stCondLst>
                                            <p:cond delay="0"/>
                                          </p:stCondLst>
                                        </p:cTn>
                                        <p:tgtEl>
                                          <p:spTgt spid="95242"/>
                                        </p:tgtEl>
                                        <p:attrNameLst>
                                          <p:attrName>style.visibility</p:attrName>
                                        </p:attrNameLst>
                                      </p:cBhvr>
                                      <p:to>
                                        <p:strVal val="visible"/>
                                      </p:to>
                                    </p:set>
                                    <p:animEffect transition="in" filter="fade">
                                      <p:cBhvr>
                                        <p:cTn id="28" dur="1000"/>
                                        <p:tgtEl>
                                          <p:spTgt spid="95242"/>
                                        </p:tgtEl>
                                      </p:cBhvr>
                                    </p:animEffect>
                                    <p:anim calcmode="lin" valueType="num">
                                      <p:cBhvr>
                                        <p:cTn id="29" dur="1000" fill="hold"/>
                                        <p:tgtEl>
                                          <p:spTgt spid="95242"/>
                                        </p:tgtEl>
                                        <p:attrNameLst>
                                          <p:attrName>ppt_x</p:attrName>
                                        </p:attrNameLst>
                                      </p:cBhvr>
                                      <p:tavLst>
                                        <p:tav tm="0">
                                          <p:val>
                                            <p:strVal val="#ppt_x"/>
                                          </p:val>
                                        </p:tav>
                                        <p:tav tm="100000">
                                          <p:val>
                                            <p:strVal val="#ppt_x"/>
                                          </p:val>
                                        </p:tav>
                                      </p:tavLst>
                                    </p:anim>
                                    <p:anim calcmode="lin" valueType="num">
                                      <p:cBhvr>
                                        <p:cTn id="30" dur="1000" fill="hold"/>
                                        <p:tgtEl>
                                          <p:spTgt spid="9524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repeatCount="2000" fill="hold" grpId="0" nodeType="clickEffect">
                                  <p:stCondLst>
                                    <p:cond delay="0"/>
                                  </p:stCondLst>
                                  <p:childTnLst>
                                    <p:set>
                                      <p:cBhvr>
                                        <p:cTn id="34" dur="1" fill="hold">
                                          <p:stCondLst>
                                            <p:cond delay="0"/>
                                          </p:stCondLst>
                                        </p:cTn>
                                        <p:tgtEl>
                                          <p:spTgt spid="95243"/>
                                        </p:tgtEl>
                                        <p:attrNameLst>
                                          <p:attrName>style.visibility</p:attrName>
                                        </p:attrNameLst>
                                      </p:cBhvr>
                                      <p:to>
                                        <p:strVal val="visible"/>
                                      </p:to>
                                    </p:set>
                                    <p:animEffect transition="in" filter="fade">
                                      <p:cBhvr>
                                        <p:cTn id="35" dur="1000"/>
                                        <p:tgtEl>
                                          <p:spTgt spid="95243"/>
                                        </p:tgtEl>
                                      </p:cBhvr>
                                    </p:animEffect>
                                    <p:anim calcmode="lin" valueType="num">
                                      <p:cBhvr>
                                        <p:cTn id="36" dur="1000" fill="hold"/>
                                        <p:tgtEl>
                                          <p:spTgt spid="95243"/>
                                        </p:tgtEl>
                                        <p:attrNameLst>
                                          <p:attrName>ppt_x</p:attrName>
                                        </p:attrNameLst>
                                      </p:cBhvr>
                                      <p:tavLst>
                                        <p:tav tm="0">
                                          <p:val>
                                            <p:strVal val="#ppt_x"/>
                                          </p:val>
                                        </p:tav>
                                        <p:tav tm="100000">
                                          <p:val>
                                            <p:strVal val="#ppt_x"/>
                                          </p:val>
                                        </p:tav>
                                      </p:tavLst>
                                    </p:anim>
                                    <p:anim calcmode="lin" valueType="num">
                                      <p:cBhvr>
                                        <p:cTn id="37" dur="1000" fill="hold"/>
                                        <p:tgtEl>
                                          <p:spTgt spid="9524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repeatCount="2000" fill="hold" grpId="0" nodeType="clickEffect">
                                  <p:stCondLst>
                                    <p:cond delay="0"/>
                                  </p:stCondLst>
                                  <p:childTnLst>
                                    <p:set>
                                      <p:cBhvr>
                                        <p:cTn id="41" dur="1" fill="hold">
                                          <p:stCondLst>
                                            <p:cond delay="0"/>
                                          </p:stCondLst>
                                        </p:cTn>
                                        <p:tgtEl>
                                          <p:spTgt spid="95244"/>
                                        </p:tgtEl>
                                        <p:attrNameLst>
                                          <p:attrName>style.visibility</p:attrName>
                                        </p:attrNameLst>
                                      </p:cBhvr>
                                      <p:to>
                                        <p:strVal val="visible"/>
                                      </p:to>
                                    </p:set>
                                    <p:animEffect transition="in" filter="fade">
                                      <p:cBhvr>
                                        <p:cTn id="42" dur="1000"/>
                                        <p:tgtEl>
                                          <p:spTgt spid="95244"/>
                                        </p:tgtEl>
                                      </p:cBhvr>
                                    </p:animEffect>
                                    <p:anim calcmode="lin" valueType="num">
                                      <p:cBhvr>
                                        <p:cTn id="43" dur="1000" fill="hold"/>
                                        <p:tgtEl>
                                          <p:spTgt spid="95244"/>
                                        </p:tgtEl>
                                        <p:attrNameLst>
                                          <p:attrName>ppt_x</p:attrName>
                                        </p:attrNameLst>
                                      </p:cBhvr>
                                      <p:tavLst>
                                        <p:tav tm="0">
                                          <p:val>
                                            <p:strVal val="#ppt_x"/>
                                          </p:val>
                                        </p:tav>
                                        <p:tav tm="100000">
                                          <p:val>
                                            <p:strVal val="#ppt_x"/>
                                          </p:val>
                                        </p:tav>
                                      </p:tavLst>
                                    </p:anim>
                                    <p:anim calcmode="lin" valueType="num">
                                      <p:cBhvr>
                                        <p:cTn id="44" dur="1000" fill="hold"/>
                                        <p:tgtEl>
                                          <p:spTgt spid="9524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95246"/>
                                        </p:tgtEl>
                                        <p:attrNameLst>
                                          <p:attrName>style.visibility</p:attrName>
                                        </p:attrNameLst>
                                      </p:cBhvr>
                                      <p:to>
                                        <p:strVal val="visible"/>
                                      </p:to>
                                    </p:set>
                                    <p:anim calcmode="lin" valueType="num">
                                      <p:cBhvr additive="base">
                                        <p:cTn id="49" dur="500" fill="hold"/>
                                        <p:tgtEl>
                                          <p:spTgt spid="95246"/>
                                        </p:tgtEl>
                                        <p:attrNameLst>
                                          <p:attrName>ppt_x</p:attrName>
                                        </p:attrNameLst>
                                      </p:cBhvr>
                                      <p:tavLst>
                                        <p:tav tm="0">
                                          <p:val>
                                            <p:strVal val="1+#ppt_w/2"/>
                                          </p:val>
                                        </p:tav>
                                        <p:tav tm="100000">
                                          <p:val>
                                            <p:strVal val="#ppt_x"/>
                                          </p:val>
                                        </p:tav>
                                      </p:tavLst>
                                    </p:anim>
                                    <p:anim calcmode="lin" valueType="num">
                                      <p:cBhvr additive="base">
                                        <p:cTn id="50" dur="500" fill="hold"/>
                                        <p:tgtEl>
                                          <p:spTgt spid="952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typ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5251"/>
                                        </p:tgtEl>
                                        <p:attrNameLst>
                                          <p:attrName>style.visibility</p:attrName>
                                        </p:attrNameLst>
                                      </p:cBhvr>
                                      <p:to>
                                        <p:strVal val="visible"/>
                                      </p:to>
                                    </p:set>
                                    <p:anim calcmode="lin" valueType="num">
                                      <p:cBhvr additive="base">
                                        <p:cTn id="59" dur="500" fill="hold"/>
                                        <p:tgtEl>
                                          <p:spTgt spid="95251"/>
                                        </p:tgtEl>
                                        <p:attrNameLst>
                                          <p:attrName>ppt_x</p:attrName>
                                        </p:attrNameLst>
                                      </p:cBhvr>
                                      <p:tavLst>
                                        <p:tav tm="0">
                                          <p:val>
                                            <p:strVal val="#ppt_x"/>
                                          </p:val>
                                        </p:tav>
                                        <p:tav tm="100000">
                                          <p:val>
                                            <p:strVal val="#ppt_x"/>
                                          </p:val>
                                        </p:tav>
                                      </p:tavLst>
                                    </p:anim>
                                    <p:anim calcmode="lin" valueType="num">
                                      <p:cBhvr additive="base">
                                        <p:cTn id="60" dur="500" fill="hold"/>
                                        <p:tgtEl>
                                          <p:spTgt spid="9525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5252"/>
                                        </p:tgtEl>
                                        <p:attrNameLst>
                                          <p:attrName>style.visibility</p:attrName>
                                        </p:attrNameLst>
                                      </p:cBhvr>
                                      <p:to>
                                        <p:strVal val="visible"/>
                                      </p:to>
                                    </p:set>
                                    <p:anim calcmode="lin" valueType="num">
                                      <p:cBhvr additive="base">
                                        <p:cTn id="63" dur="500" fill="hold"/>
                                        <p:tgtEl>
                                          <p:spTgt spid="95252"/>
                                        </p:tgtEl>
                                        <p:attrNameLst>
                                          <p:attrName>ppt_x</p:attrName>
                                        </p:attrNameLst>
                                      </p:cBhvr>
                                      <p:tavLst>
                                        <p:tav tm="0">
                                          <p:val>
                                            <p:strVal val="#ppt_x"/>
                                          </p:val>
                                        </p:tav>
                                        <p:tav tm="100000">
                                          <p:val>
                                            <p:strVal val="#ppt_x"/>
                                          </p:val>
                                        </p:tav>
                                      </p:tavLst>
                                    </p:anim>
                                    <p:anim calcmode="lin" valueType="num">
                                      <p:cBhvr additive="base">
                                        <p:cTn id="64" dur="500" fill="hold"/>
                                        <p:tgtEl>
                                          <p:spTgt spid="9525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95253"/>
                                        </p:tgtEl>
                                        <p:attrNameLst>
                                          <p:attrName>style.visibility</p:attrName>
                                        </p:attrNameLst>
                                      </p:cBhvr>
                                      <p:to>
                                        <p:strVal val="visible"/>
                                      </p:to>
                                    </p:set>
                                    <p:anim calcmode="lin" valueType="num">
                                      <p:cBhvr additive="base">
                                        <p:cTn id="69" dur="500" fill="hold"/>
                                        <p:tgtEl>
                                          <p:spTgt spid="95253"/>
                                        </p:tgtEl>
                                        <p:attrNameLst>
                                          <p:attrName>ppt_x</p:attrName>
                                        </p:attrNameLst>
                                      </p:cBhvr>
                                      <p:tavLst>
                                        <p:tav tm="0">
                                          <p:val>
                                            <p:strVal val="1+#ppt_w/2"/>
                                          </p:val>
                                        </p:tav>
                                        <p:tav tm="100000">
                                          <p:val>
                                            <p:strVal val="#ppt_x"/>
                                          </p:val>
                                        </p:tav>
                                      </p:tavLst>
                                    </p:anim>
                                    <p:anim calcmode="lin" valueType="num">
                                      <p:cBhvr additive="base">
                                        <p:cTn id="70" dur="500" fill="hold"/>
                                        <p:tgtEl>
                                          <p:spTgt spid="952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p:bldP spid="95240" grpId="0"/>
      <p:bldP spid="95241" grpId="0"/>
      <p:bldP spid="95242" grpId="0"/>
      <p:bldP spid="95243" grpId="0"/>
      <p:bldP spid="95244" grpId="0"/>
      <p:bldP spid="95246" grpId="0" animBg="1" autoUpdateAnimBg="0"/>
      <p:bldP spid="95251" grpId="0"/>
      <p:bldP spid="95252" grpId="0"/>
      <p:bldP spid="95253"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1"/>
          <p:cNvSpPr>
            <a:spLocks noGrp="1"/>
          </p:cNvSpPr>
          <p:nvPr>
            <p:ph type="sldNum" sz="quarter" idx="12"/>
          </p:nvPr>
        </p:nvSpPr>
        <p:spPr>
          <a:noFill/>
        </p:spPr>
        <p:txBody>
          <a:bodyPr/>
          <a:lstStyle/>
          <a:p>
            <a:fld id="{3B3E39A4-272A-4683-AC2E-A3FC7BBE8927}" type="slidenum">
              <a:rPr lang="ar-SA" smtClean="0"/>
              <a:pPr/>
              <a:t>65</a:t>
            </a:fld>
            <a:endParaRPr lang="en-US" smtClean="0"/>
          </a:p>
        </p:txBody>
      </p:sp>
      <p:sp>
        <p:nvSpPr>
          <p:cNvPr id="4" name="Text Box 3"/>
          <p:cNvSpPr txBox="1">
            <a:spLocks noChangeArrowheads="1"/>
          </p:cNvSpPr>
          <p:nvPr/>
        </p:nvSpPr>
        <p:spPr bwMode="auto">
          <a:xfrm>
            <a:off x="250825" y="188913"/>
            <a:ext cx="8713788" cy="707886"/>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ar-AE" sz="4000" b="1" spc="50" dirty="0">
                <a:ln w="11430"/>
                <a:solidFill>
                  <a:srgbClr val="FF0000"/>
                </a:solidFill>
                <a:effectLst>
                  <a:outerShdw blurRad="76200" dist="50800" dir="5400000" algn="tl" rotWithShape="0">
                    <a:srgbClr val="000000">
                      <a:alpha val="65000"/>
                    </a:srgbClr>
                  </a:outerShdw>
                </a:effectLst>
              </a:rPr>
              <a:t>خصائص الألدهيدات والكيتونات واستخداماتهما </a:t>
            </a:r>
            <a:endParaRPr lang="en-US" sz="4000" b="1" spc="50" dirty="0">
              <a:ln w="11430"/>
              <a:solidFill>
                <a:srgbClr val="FF0000"/>
              </a:solidFill>
              <a:effectLst>
                <a:outerShdw blurRad="76200" dist="50800" dir="5400000" algn="tl" rotWithShape="0">
                  <a:srgbClr val="000000">
                    <a:alpha val="65000"/>
                  </a:srgbClr>
                </a:outerShdw>
              </a:effectLst>
            </a:endParaRPr>
          </a:p>
        </p:txBody>
      </p:sp>
      <p:sp>
        <p:nvSpPr>
          <p:cNvPr id="5" name="Text Box 3"/>
          <p:cNvSpPr txBox="1">
            <a:spLocks noChangeArrowheads="1"/>
          </p:cNvSpPr>
          <p:nvPr/>
        </p:nvSpPr>
        <p:spPr bwMode="auto">
          <a:xfrm>
            <a:off x="5076825" y="1123950"/>
            <a:ext cx="3887788" cy="576263"/>
          </a:xfrm>
          <a:prstGeom prst="rect">
            <a:avLst/>
          </a:prstGeom>
          <a:blipFill>
            <a:blip r:embed="rId4"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SA"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 ما </a:t>
            </a:r>
            <a:r>
              <a:rPr lang="ar-AE"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أبسط الألدهيدات</a:t>
            </a:r>
            <a:r>
              <a:rPr lang="ar-SA"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 ؟</a:t>
            </a:r>
            <a:r>
              <a:rPr lang="ar-AE"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 </a:t>
            </a:r>
            <a:endParaRPr lang="en-US"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endParaRPr>
          </a:p>
        </p:txBody>
      </p:sp>
      <p:sp>
        <p:nvSpPr>
          <p:cNvPr id="6" name="Text Box 3"/>
          <p:cNvSpPr txBox="1">
            <a:spLocks noChangeArrowheads="1"/>
          </p:cNvSpPr>
          <p:nvPr/>
        </p:nvSpPr>
        <p:spPr bwMode="auto">
          <a:xfrm>
            <a:off x="1835696" y="2852936"/>
            <a:ext cx="6992938" cy="576263"/>
          </a:xfrm>
          <a:prstGeom prst="rect">
            <a:avLst/>
          </a:prstGeom>
          <a:solidFill>
            <a:schemeClr val="bg2">
              <a:lumMod val="20000"/>
              <a:lumOff val="80000"/>
            </a:schemeClr>
          </a:solidFill>
          <a:ln w="9525">
            <a:noFill/>
            <a:miter lim="800000"/>
            <a:headEnd/>
            <a:tailEnd/>
          </a:ln>
          <a:effectLst/>
        </p:spPr>
        <p:txBody>
          <a:bodyPr anchor="ctr"/>
          <a:lstStyle/>
          <a:p>
            <a:pPr>
              <a:defRPr/>
            </a:pPr>
            <a:r>
              <a:rPr lang="en-US" sz="4000" b="1" dirty="0">
                <a:cs typeface="Arial" charset="0"/>
              </a:rPr>
              <a:t>-1</a:t>
            </a:r>
            <a:r>
              <a:rPr lang="ar-AE" sz="4000" b="1" dirty="0">
                <a:cs typeface="Arial" charset="0"/>
              </a:rPr>
              <a:t>لحفظ العينات في مختبرات علم الأحياء </a:t>
            </a:r>
            <a:endParaRPr lang="en-US" sz="4000" dirty="0">
              <a:cs typeface="Arial" charset="0"/>
            </a:endParaRPr>
          </a:p>
        </p:txBody>
      </p:sp>
      <p:sp>
        <p:nvSpPr>
          <p:cNvPr id="8" name="Text Box 3"/>
          <p:cNvSpPr txBox="1">
            <a:spLocks noChangeArrowheads="1"/>
          </p:cNvSpPr>
          <p:nvPr/>
        </p:nvSpPr>
        <p:spPr bwMode="auto">
          <a:xfrm>
            <a:off x="323528" y="1125538"/>
            <a:ext cx="4320481" cy="576262"/>
          </a:xfrm>
          <a:prstGeom prst="rect">
            <a:avLst/>
          </a:prstGeom>
          <a:solidFill>
            <a:schemeClr val="bg2">
              <a:lumMod val="20000"/>
              <a:lumOff val="80000"/>
            </a:schemeClr>
          </a:solidFill>
          <a:ln w="9525">
            <a:noFill/>
            <a:miter lim="800000"/>
            <a:headEnd/>
            <a:tailEnd/>
          </a:ln>
          <a:effectLst/>
        </p:spPr>
        <p:txBody>
          <a:bodyPr anchor="ctr"/>
          <a:lstStyle/>
          <a:p>
            <a:pPr>
              <a:defRPr/>
            </a:pPr>
            <a:r>
              <a:rPr lang="ar-AE" sz="4000" b="1" dirty="0">
                <a:cs typeface="Arial" charset="0"/>
              </a:rPr>
              <a:t> الميثانال ( الفورمالدهيد)  </a:t>
            </a:r>
            <a:endParaRPr lang="en-US" sz="4000" dirty="0">
              <a:cs typeface="Arial" charset="0"/>
            </a:endParaRPr>
          </a:p>
        </p:txBody>
      </p:sp>
      <p:sp>
        <p:nvSpPr>
          <p:cNvPr id="9" name="Text Box 3"/>
          <p:cNvSpPr txBox="1">
            <a:spLocks noChangeArrowheads="1"/>
          </p:cNvSpPr>
          <p:nvPr/>
        </p:nvSpPr>
        <p:spPr bwMode="auto">
          <a:xfrm>
            <a:off x="4860032" y="2060848"/>
            <a:ext cx="4105275" cy="720799"/>
          </a:xfrm>
          <a:prstGeom prst="rect">
            <a:avLst/>
          </a:prstGeom>
          <a:blipFill>
            <a:blip r:embed="rId5"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SA"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فيم </a:t>
            </a:r>
            <a:r>
              <a:rPr lang="ar-AE"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يستخدم الميثانال</a:t>
            </a:r>
            <a:r>
              <a:rPr lang="ar-SA"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 ؟</a:t>
            </a:r>
            <a:r>
              <a:rPr lang="ar-AE"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 </a:t>
            </a:r>
            <a:endParaRPr lang="en-US"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endParaRPr>
          </a:p>
        </p:txBody>
      </p:sp>
      <p:sp>
        <p:nvSpPr>
          <p:cNvPr id="10" name="Text Box 3"/>
          <p:cNvSpPr txBox="1">
            <a:spLocks noChangeArrowheads="1"/>
          </p:cNvSpPr>
          <p:nvPr/>
        </p:nvSpPr>
        <p:spPr bwMode="auto">
          <a:xfrm>
            <a:off x="4139952" y="3645024"/>
            <a:ext cx="4616450" cy="647700"/>
          </a:xfrm>
          <a:prstGeom prst="rect">
            <a:avLst/>
          </a:prstGeom>
          <a:solidFill>
            <a:schemeClr val="bg2">
              <a:lumMod val="20000"/>
              <a:lumOff val="80000"/>
            </a:schemeClr>
          </a:solidFill>
          <a:ln w="9525">
            <a:noFill/>
            <a:miter lim="800000"/>
            <a:headEnd/>
            <a:tailEnd/>
          </a:ln>
          <a:effectLst/>
        </p:spPr>
        <p:txBody>
          <a:bodyPr anchor="ctr"/>
          <a:lstStyle/>
          <a:p>
            <a:pPr>
              <a:defRPr/>
            </a:pPr>
            <a:r>
              <a:rPr lang="en-US" sz="4000" b="1" dirty="0">
                <a:cs typeface="Arial" charset="0"/>
              </a:rPr>
              <a:t>-2</a:t>
            </a:r>
            <a:r>
              <a:rPr lang="ar-AE" sz="4000" b="1" dirty="0">
                <a:cs typeface="Arial" charset="0"/>
              </a:rPr>
              <a:t>إنتاج بلاستيك الباكلايت</a:t>
            </a:r>
            <a:endParaRPr lang="en-US" sz="4000" dirty="0">
              <a:cs typeface="Arial" charset="0"/>
            </a:endParaRPr>
          </a:p>
        </p:txBody>
      </p:sp>
      <p:sp>
        <p:nvSpPr>
          <p:cNvPr id="11" name="Text Box 3"/>
          <p:cNvSpPr txBox="1">
            <a:spLocks noChangeArrowheads="1"/>
          </p:cNvSpPr>
          <p:nvPr/>
        </p:nvSpPr>
        <p:spPr bwMode="auto">
          <a:xfrm>
            <a:off x="2699792" y="4509120"/>
            <a:ext cx="6129337" cy="792163"/>
          </a:xfrm>
          <a:prstGeom prst="rect">
            <a:avLst/>
          </a:prstGeom>
          <a:blipFill>
            <a:blip r:embed="rId5"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SA"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مم </a:t>
            </a:r>
            <a:r>
              <a:rPr lang="ar-AE"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يصنع بلاستيك الباكلايت </a:t>
            </a:r>
            <a:r>
              <a:rPr lang="ar-SA"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a:t>
            </a:r>
            <a:endParaRPr lang="en-US"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endParaRPr>
          </a:p>
        </p:txBody>
      </p:sp>
      <p:sp>
        <p:nvSpPr>
          <p:cNvPr id="13" name="Text Box 3"/>
          <p:cNvSpPr txBox="1">
            <a:spLocks noChangeArrowheads="1"/>
          </p:cNvSpPr>
          <p:nvPr/>
        </p:nvSpPr>
        <p:spPr bwMode="auto">
          <a:xfrm>
            <a:off x="2268538" y="5661025"/>
            <a:ext cx="6848475" cy="647700"/>
          </a:xfrm>
          <a:prstGeom prst="rect">
            <a:avLst/>
          </a:prstGeom>
          <a:solidFill>
            <a:schemeClr val="bg2">
              <a:lumMod val="20000"/>
              <a:lumOff val="80000"/>
            </a:schemeClr>
          </a:solidFill>
          <a:ln w="9525">
            <a:noFill/>
            <a:miter lim="800000"/>
            <a:headEnd/>
            <a:tailEnd/>
          </a:ln>
          <a:effectLst/>
        </p:spPr>
        <p:txBody>
          <a:bodyPr anchor="ctr"/>
          <a:lstStyle/>
          <a:p>
            <a:pPr>
              <a:defRPr/>
            </a:pPr>
            <a:r>
              <a:rPr lang="ar-AE" sz="4000" b="1" dirty="0">
                <a:cs typeface="Arial" charset="0"/>
              </a:rPr>
              <a:t>من الفينول والفورمالدهيد (كمواد أولية ) </a:t>
            </a:r>
            <a:endParaRPr lang="en-US" sz="4000"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1+#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typ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8" grpId="0" animBg="1" autoUpdateAnimBg="0"/>
      <p:bldP spid="9" grpId="0" animBg="1" autoUpdateAnimBg="0"/>
      <p:bldP spid="10" grpId="0" animBg="1" autoUpdateAnimBg="0"/>
      <p:bldP spid="11" grpId="0" animBg="1" autoUpdateAnimBg="0"/>
      <p:bldP spid="13"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p:cNvSpPr>
            <a:spLocks noGrp="1"/>
          </p:cNvSpPr>
          <p:nvPr>
            <p:ph type="sldNum" sz="quarter" idx="12"/>
          </p:nvPr>
        </p:nvSpPr>
        <p:spPr>
          <a:noFill/>
        </p:spPr>
        <p:txBody>
          <a:bodyPr/>
          <a:lstStyle/>
          <a:p>
            <a:fld id="{F270A876-B500-4037-B894-6040A584BDD6}" type="slidenum">
              <a:rPr lang="ar-SA" smtClean="0"/>
              <a:pPr/>
              <a:t>66</a:t>
            </a:fld>
            <a:endParaRPr lang="en-US" smtClean="0"/>
          </a:p>
        </p:txBody>
      </p:sp>
      <p:sp>
        <p:nvSpPr>
          <p:cNvPr id="3" name="Text Box 3"/>
          <p:cNvSpPr txBox="1">
            <a:spLocks noChangeArrowheads="1"/>
          </p:cNvSpPr>
          <p:nvPr/>
        </p:nvSpPr>
        <p:spPr bwMode="auto">
          <a:xfrm>
            <a:off x="5219700" y="476250"/>
            <a:ext cx="3852863" cy="576263"/>
          </a:xfrm>
          <a:prstGeom prst="rect">
            <a:avLst/>
          </a:prstGeom>
          <a:blipFill>
            <a:blip r:embed="rId3"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AE"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ما أبسط الكيتونات ؟ </a:t>
            </a:r>
            <a:endParaRPr lang="en-US"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endParaRPr>
          </a:p>
        </p:txBody>
      </p:sp>
      <p:sp>
        <p:nvSpPr>
          <p:cNvPr id="4" name="Text Box 3"/>
          <p:cNvSpPr txBox="1">
            <a:spLocks noChangeArrowheads="1"/>
          </p:cNvSpPr>
          <p:nvPr/>
        </p:nvSpPr>
        <p:spPr bwMode="auto">
          <a:xfrm>
            <a:off x="900113" y="4149725"/>
            <a:ext cx="7929562" cy="1871663"/>
          </a:xfrm>
          <a:prstGeom prst="rect">
            <a:avLst/>
          </a:prstGeom>
          <a:solidFill>
            <a:schemeClr val="accent5">
              <a:lumMod val="20000"/>
              <a:lumOff val="80000"/>
            </a:schemeClr>
          </a:solidFill>
          <a:ln w="9525">
            <a:noFill/>
            <a:miter lim="800000"/>
            <a:headEnd/>
            <a:tailEnd/>
          </a:ln>
          <a:effectLst/>
        </p:spPr>
        <p:txBody>
          <a:bodyPr anchor="ctr"/>
          <a:lstStyle/>
          <a:p>
            <a:pPr>
              <a:defRPr/>
            </a:pPr>
            <a:r>
              <a:rPr lang="ar-AE" sz="4200" b="1" dirty="0">
                <a:cs typeface="Arial" charset="0"/>
              </a:rPr>
              <a:t>غالبا الألدهيدات والكيتونات مسؤولة عن النكهات في حياتنا اليومية . السينمالدهيد مسؤول عن نكهة القرفة</a:t>
            </a:r>
            <a:endParaRPr lang="en-US" sz="4200" dirty="0">
              <a:cs typeface="Arial" charset="0"/>
            </a:endParaRPr>
          </a:p>
        </p:txBody>
      </p:sp>
      <p:sp>
        <p:nvSpPr>
          <p:cNvPr id="5" name="Text Box 3"/>
          <p:cNvSpPr txBox="1">
            <a:spLocks noChangeArrowheads="1"/>
          </p:cNvSpPr>
          <p:nvPr/>
        </p:nvSpPr>
        <p:spPr bwMode="auto">
          <a:xfrm>
            <a:off x="431800" y="476250"/>
            <a:ext cx="4716463" cy="649288"/>
          </a:xfrm>
          <a:prstGeom prst="rect">
            <a:avLst/>
          </a:prstGeom>
          <a:solidFill>
            <a:schemeClr val="bg2">
              <a:lumMod val="20000"/>
              <a:lumOff val="80000"/>
            </a:schemeClr>
          </a:solidFill>
          <a:ln w="9525">
            <a:noFill/>
            <a:miter lim="800000"/>
            <a:headEnd/>
            <a:tailEnd/>
          </a:ln>
          <a:effectLst/>
        </p:spPr>
        <p:txBody>
          <a:bodyPr anchor="ctr"/>
          <a:lstStyle/>
          <a:p>
            <a:pPr>
              <a:spcBef>
                <a:spcPct val="50000"/>
              </a:spcBef>
              <a:defRPr/>
            </a:pPr>
            <a:r>
              <a:rPr lang="en-US" sz="4200" b="1" dirty="0">
                <a:cs typeface="Arial" charset="0"/>
              </a:rPr>
              <a:t>2</a:t>
            </a:r>
            <a:r>
              <a:rPr lang="ar-AE" sz="4200" b="1" dirty="0">
                <a:cs typeface="Arial" charset="0"/>
              </a:rPr>
              <a:t> ـ بروبانون ( الأسيتون)</a:t>
            </a:r>
            <a:endParaRPr lang="en-US" sz="4200" b="1" dirty="0">
              <a:solidFill>
                <a:srgbClr val="CC3300"/>
              </a:solidFill>
              <a:cs typeface="Arial" charset="0"/>
            </a:endParaRPr>
          </a:p>
        </p:txBody>
      </p:sp>
      <p:sp>
        <p:nvSpPr>
          <p:cNvPr id="6" name="Text Box 3"/>
          <p:cNvSpPr txBox="1">
            <a:spLocks noChangeArrowheads="1"/>
          </p:cNvSpPr>
          <p:nvPr/>
        </p:nvSpPr>
        <p:spPr bwMode="auto">
          <a:xfrm>
            <a:off x="4572000" y="1557338"/>
            <a:ext cx="4356100" cy="647700"/>
          </a:xfrm>
          <a:prstGeom prst="rect">
            <a:avLst/>
          </a:prstGeom>
          <a:blipFill>
            <a:blip r:embed="rId4"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AE"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فيم يستخدم الأسيتون ؟ </a:t>
            </a:r>
            <a:endParaRPr lang="en-US"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endParaRPr>
          </a:p>
        </p:txBody>
      </p:sp>
      <p:sp>
        <p:nvSpPr>
          <p:cNvPr id="7" name="Text Box 3"/>
          <p:cNvSpPr txBox="1">
            <a:spLocks noChangeArrowheads="1"/>
          </p:cNvSpPr>
          <p:nvPr/>
        </p:nvSpPr>
        <p:spPr bwMode="auto">
          <a:xfrm>
            <a:off x="107950" y="2349500"/>
            <a:ext cx="8820150" cy="1295400"/>
          </a:xfrm>
          <a:prstGeom prst="rect">
            <a:avLst/>
          </a:prstGeom>
          <a:solidFill>
            <a:schemeClr val="bg2">
              <a:lumMod val="20000"/>
              <a:lumOff val="80000"/>
            </a:schemeClr>
          </a:solidFill>
          <a:ln w="9525">
            <a:noFill/>
            <a:miter lim="800000"/>
            <a:headEnd/>
            <a:tailEnd/>
          </a:ln>
          <a:effectLst/>
        </p:spPr>
        <p:txBody>
          <a:bodyPr anchor="ctr"/>
          <a:lstStyle/>
          <a:p>
            <a:pPr>
              <a:spcBef>
                <a:spcPct val="50000"/>
              </a:spcBef>
              <a:defRPr/>
            </a:pPr>
            <a:r>
              <a:rPr lang="ar-AE" sz="4200" b="1" dirty="0">
                <a:cs typeface="Arial" charset="0"/>
              </a:rPr>
              <a:t>في تركيب بعض مزيلات طلاء الأظافر(يذيب المواد العضوية في طلاء الأظافر)</a:t>
            </a:r>
            <a:endParaRPr lang="en-US" sz="4200" b="1" dirty="0">
              <a:solidFill>
                <a:srgbClr val="CC33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P spid="5" grpId="0" animBg="1" autoUpdateAnimBg="0"/>
      <p:bldP spid="6" grpId="0" animBg="1" autoUpdateAnimBg="0"/>
      <p:bldP spid="7"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عنصر نائب لرقم الشريحة 1"/>
          <p:cNvSpPr>
            <a:spLocks noGrp="1"/>
          </p:cNvSpPr>
          <p:nvPr>
            <p:ph type="sldNum" sz="quarter" idx="12"/>
          </p:nvPr>
        </p:nvSpPr>
        <p:spPr>
          <a:noFill/>
        </p:spPr>
        <p:txBody>
          <a:bodyPr/>
          <a:lstStyle/>
          <a:p>
            <a:fld id="{96611E37-C3F1-4A7A-9543-CB1387EA9F06}" type="slidenum">
              <a:rPr lang="ar-SA" smtClean="0"/>
              <a:pPr/>
              <a:t>67</a:t>
            </a:fld>
            <a:endParaRPr lang="en-US" smtClean="0"/>
          </a:p>
        </p:txBody>
      </p:sp>
      <p:sp>
        <p:nvSpPr>
          <p:cNvPr id="3" name="Text Box 3"/>
          <p:cNvSpPr txBox="1">
            <a:spLocks noChangeArrowheads="1"/>
          </p:cNvSpPr>
          <p:nvPr/>
        </p:nvSpPr>
        <p:spPr>
          <a:xfrm>
            <a:off x="0" y="188640"/>
            <a:ext cx="9144000" cy="2204864"/>
          </a:xfrm>
          <a:prstGeom prst="rect">
            <a:avLst/>
          </a:prstGeom>
          <a:blipFill>
            <a:blip r:embed="rId2"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SA"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فسر : تصنيف </a:t>
            </a:r>
            <a:r>
              <a:rPr lang="ar-SA" sz="4000" b="1" kern="0" spc="50" dirty="0" err="1">
                <a:ln w="11430"/>
                <a:solidFill>
                  <a:srgbClr val="CC0099"/>
                </a:solidFill>
                <a:effectLst>
                  <a:outerShdw blurRad="76200" dist="50800" dir="5400000" algn="tl" rotWithShape="0">
                    <a:srgbClr val="000000">
                      <a:alpha val="65000"/>
                    </a:srgbClr>
                  </a:outerShdw>
                </a:effectLst>
                <a:latin typeface="+mj-lt"/>
                <a:ea typeface="+mj-ea"/>
                <a:cs typeface="+mj-cs"/>
              </a:rPr>
              <a:t>الألدهيدات</a:t>
            </a:r>
            <a:r>
              <a:rPr lang="ar-SA"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 </a:t>
            </a:r>
            <a:r>
              <a:rPr lang="ar-SA" sz="4000" b="1" kern="0" spc="50" dirty="0" err="1">
                <a:ln w="11430"/>
                <a:solidFill>
                  <a:srgbClr val="CC0099"/>
                </a:solidFill>
                <a:effectLst>
                  <a:outerShdw blurRad="76200" dist="50800" dir="5400000" algn="tl" rotWithShape="0">
                    <a:srgbClr val="000000">
                      <a:alpha val="65000"/>
                    </a:srgbClr>
                  </a:outerShdw>
                </a:effectLst>
                <a:latin typeface="+mj-lt"/>
                <a:ea typeface="+mj-ea"/>
                <a:cs typeface="+mj-cs"/>
              </a:rPr>
              <a:t>والكيتونات</a:t>
            </a:r>
            <a:r>
              <a:rPr lang="ar-SA"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 في نوعين مختلفين من المركبات العضوية رغم احتوائهما على مجموعة </a:t>
            </a:r>
            <a:r>
              <a:rPr lang="ar-SA" sz="4000" b="1" kern="0" spc="50" dirty="0" err="1">
                <a:ln w="11430"/>
                <a:solidFill>
                  <a:srgbClr val="CC0099"/>
                </a:solidFill>
                <a:effectLst>
                  <a:outerShdw blurRad="76200" dist="50800" dir="5400000" algn="tl" rotWithShape="0">
                    <a:srgbClr val="000000">
                      <a:alpha val="65000"/>
                    </a:srgbClr>
                  </a:outerShdw>
                </a:effectLst>
                <a:latin typeface="+mj-lt"/>
                <a:ea typeface="+mj-ea"/>
                <a:cs typeface="+mj-cs"/>
              </a:rPr>
              <a:t>الكربونيل</a:t>
            </a:r>
            <a:endParaRPr lang="en-US"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17795C69-0F0F-40F3-9A33-B47B700A0772}" type="slidenum">
              <a:rPr lang="ar-SA" smtClean="0"/>
              <a:pPr>
                <a:defRPr/>
              </a:pPr>
              <a:t>68</a:t>
            </a:fld>
            <a:endParaRPr lang="en-US"/>
          </a:p>
        </p:txBody>
      </p:sp>
      <p:sp>
        <p:nvSpPr>
          <p:cNvPr id="3" name="Rectangle 2"/>
          <p:cNvSpPr txBox="1">
            <a:spLocks noChangeArrowheads="1"/>
          </p:cNvSpPr>
          <p:nvPr/>
        </p:nvSpPr>
        <p:spPr>
          <a:xfrm>
            <a:off x="395536" y="2790824"/>
            <a:ext cx="8280920" cy="20783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7200" b="1" i="0" u="none" strike="noStrike" kern="0" cap="none" spc="50" normalizeH="0" baseline="0" noProof="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مركبات عضوية أخرى </a:t>
            </a:r>
            <a:endParaRPr kumimoji="0" lang="en-US" sz="7200" b="1" i="0" u="none" strike="noStrike" kern="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4" name="Rectangle 4"/>
          <p:cNvSpPr>
            <a:spLocks noChangeArrowheads="1"/>
          </p:cNvSpPr>
          <p:nvPr/>
        </p:nvSpPr>
        <p:spPr bwMode="auto">
          <a:xfrm>
            <a:off x="2699792" y="1556792"/>
            <a:ext cx="3600400" cy="1107996"/>
          </a:xfrm>
          <a:prstGeom prst="rect">
            <a:avLst/>
          </a:prstGeom>
          <a:noFill/>
          <a:ln w="9525">
            <a:noFill/>
            <a:miter lim="800000"/>
            <a:headEnd/>
            <a:tailEnd/>
          </a:ln>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الفصل </a:t>
            </a:r>
            <a:r>
              <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11</a:t>
            </a:r>
            <a:r>
              <a:rPr lang="ar-SA"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a:t>
            </a:r>
            <a:endPar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p:spPr>
        <p:txBody>
          <a:bodyPr/>
          <a:lstStyle/>
          <a:p>
            <a:fld id="{25C115F4-BB2B-4CC3-998A-E21CE9A27536}" type="slidenum">
              <a:rPr lang="ar-SA" smtClean="0"/>
              <a:pPr/>
              <a:t>69</a:t>
            </a:fld>
            <a:endParaRPr lang="en-US" smtClean="0"/>
          </a:p>
        </p:txBody>
      </p:sp>
      <p:sp>
        <p:nvSpPr>
          <p:cNvPr id="97282" name="Text Box 2"/>
          <p:cNvSpPr txBox="1">
            <a:spLocks noChangeArrowheads="1"/>
          </p:cNvSpPr>
          <p:nvPr/>
        </p:nvSpPr>
        <p:spPr bwMode="auto">
          <a:xfrm>
            <a:off x="755576" y="1196752"/>
            <a:ext cx="7344816" cy="32403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ar-S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الأحماض الكربوكسيلية</a:t>
            </a: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additive="base">
                                        <p:cTn id="7" dur="500" fill="hold"/>
                                        <p:tgtEl>
                                          <p:spTgt spid="97282"/>
                                        </p:tgtEl>
                                        <p:attrNameLst>
                                          <p:attrName>ppt_x</p:attrName>
                                        </p:attrNameLst>
                                      </p:cBhvr>
                                      <p:tavLst>
                                        <p:tav tm="0">
                                          <p:val>
                                            <p:strVal val="1+#ppt_w/2"/>
                                          </p:val>
                                        </p:tav>
                                        <p:tav tm="100000">
                                          <p:val>
                                            <p:strVal val="#ppt_x"/>
                                          </p:val>
                                        </p:tav>
                                      </p:tavLst>
                                    </p:anim>
                                    <p:anim calcmode="lin" valueType="num">
                                      <p:cBhvr additive="base">
                                        <p:cTn id="8" dur="500" fill="hold"/>
                                        <p:tgtEl>
                                          <p:spTgt spid="9728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صر نائب لرقم الشريحة 1"/>
          <p:cNvSpPr>
            <a:spLocks noGrp="1"/>
          </p:cNvSpPr>
          <p:nvPr>
            <p:ph type="sldNum" sz="quarter" idx="12"/>
          </p:nvPr>
        </p:nvSpPr>
        <p:spPr>
          <a:xfrm>
            <a:off x="685800" y="6248400"/>
            <a:ext cx="717550" cy="457200"/>
          </a:xfrm>
          <a:noFill/>
        </p:spPr>
        <p:txBody>
          <a:bodyPr/>
          <a:lstStyle/>
          <a:p>
            <a:fld id="{BB18E299-9261-4DE8-B0AD-4EEDA3AB30CC}" type="slidenum">
              <a:rPr lang="ar-SA" smtClean="0"/>
              <a:pPr/>
              <a:t>7</a:t>
            </a:fld>
            <a:endParaRPr lang="en-US" smtClean="0"/>
          </a:p>
        </p:txBody>
      </p:sp>
      <p:sp>
        <p:nvSpPr>
          <p:cNvPr id="7" name="Text Box 3"/>
          <p:cNvSpPr txBox="1">
            <a:spLocks noChangeArrowheads="1"/>
          </p:cNvSpPr>
          <p:nvPr/>
        </p:nvSpPr>
        <p:spPr bwMode="auto">
          <a:xfrm>
            <a:off x="4859338" y="5084763"/>
            <a:ext cx="4033837" cy="738187"/>
          </a:xfrm>
          <a:prstGeom prst="rect">
            <a:avLst/>
          </a:prstGeom>
          <a:noFill/>
          <a:ln w="9525">
            <a:noFill/>
            <a:miter lim="800000"/>
            <a:headEnd/>
            <a:tailEnd/>
          </a:ln>
        </p:spPr>
        <p:txBody>
          <a:bodyPr anchor="ctr"/>
          <a:lstStyle/>
          <a:p>
            <a:pPr algn="ctr">
              <a:spcBef>
                <a:spcPct val="50000"/>
              </a:spcBef>
              <a:defRPr/>
            </a:pPr>
            <a:r>
              <a:rPr lang="en-US" sz="4500" b="1" kern="0" dirty="0">
                <a:solidFill>
                  <a:srgbClr val="FF0000"/>
                </a:solidFill>
                <a:latin typeface="+mj-lt"/>
                <a:ea typeface="+mj-ea"/>
                <a:cs typeface="+mj-cs"/>
              </a:rPr>
              <a:t>2</a:t>
            </a:r>
            <a:r>
              <a:rPr lang="ar-AE" sz="4500" b="1" kern="0" dirty="0">
                <a:solidFill>
                  <a:srgbClr val="FF0000"/>
                </a:solidFill>
                <a:latin typeface="+mj-lt"/>
                <a:ea typeface="+mj-ea"/>
                <a:cs typeface="+mj-cs"/>
              </a:rPr>
              <a:t>،</a:t>
            </a:r>
            <a:r>
              <a:rPr lang="en-US" sz="4500" b="1" kern="0" dirty="0">
                <a:solidFill>
                  <a:srgbClr val="FF0000"/>
                </a:solidFill>
                <a:latin typeface="+mj-lt"/>
                <a:ea typeface="+mj-ea"/>
                <a:cs typeface="+mj-cs"/>
              </a:rPr>
              <a:t>2</a:t>
            </a:r>
            <a:r>
              <a:rPr lang="ar-AE" sz="4500" b="1" kern="0" dirty="0">
                <a:solidFill>
                  <a:srgbClr val="FF0000"/>
                </a:solidFill>
                <a:latin typeface="+mj-lt"/>
                <a:ea typeface="+mj-ea"/>
                <a:cs typeface="+mj-cs"/>
              </a:rPr>
              <a:t>-</a:t>
            </a:r>
            <a:r>
              <a:rPr lang="ar-AE" sz="4500" b="1" kern="0" dirty="0">
                <a:solidFill>
                  <a:schemeClr val="tx2"/>
                </a:solidFill>
                <a:latin typeface="+mj-lt"/>
                <a:ea typeface="+mj-ea"/>
                <a:cs typeface="+mj-cs"/>
              </a:rPr>
              <a:t> ب</a:t>
            </a:r>
            <a:r>
              <a:rPr lang="ar-SA" sz="4500" b="1" kern="0" dirty="0" err="1">
                <a:solidFill>
                  <a:schemeClr val="tx2"/>
                </a:solidFill>
                <a:latin typeface="+mj-lt"/>
                <a:ea typeface="+mj-ea"/>
                <a:cs typeface="+mj-cs"/>
              </a:rPr>
              <a:t>يوتانــ</a:t>
            </a:r>
            <a:r>
              <a:rPr lang="ar-AE" sz="4500" b="1" kern="0" dirty="0" err="1">
                <a:solidFill>
                  <a:schemeClr val="accent2"/>
                </a:solidFill>
                <a:latin typeface="+mj-lt"/>
                <a:ea typeface="+mj-ea"/>
                <a:cs typeface="+mj-cs"/>
              </a:rPr>
              <a:t>دي</a:t>
            </a:r>
            <a:r>
              <a:rPr lang="ar-SA" sz="4500" b="1" kern="0" dirty="0">
                <a:solidFill>
                  <a:schemeClr val="accent2"/>
                </a:solidFill>
                <a:latin typeface="+mj-lt"/>
                <a:ea typeface="+mj-ea"/>
                <a:cs typeface="+mj-cs"/>
              </a:rPr>
              <a:t>ـ</a:t>
            </a:r>
            <a:r>
              <a:rPr lang="ar-SA" sz="4500" b="1" kern="0" dirty="0">
                <a:solidFill>
                  <a:schemeClr val="tx2"/>
                </a:solidFill>
                <a:latin typeface="+mj-lt"/>
                <a:ea typeface="+mj-ea"/>
                <a:cs typeface="+mj-cs"/>
              </a:rPr>
              <a:t>ـ</a:t>
            </a:r>
            <a:r>
              <a:rPr lang="ar-SA" sz="4500" b="1" kern="0" dirty="0">
                <a:solidFill>
                  <a:srgbClr val="FF0000"/>
                </a:solidFill>
                <a:latin typeface="+mj-lt"/>
                <a:ea typeface="+mj-ea"/>
                <a:cs typeface="+mj-cs"/>
              </a:rPr>
              <a:t>ول</a:t>
            </a:r>
            <a:endParaRPr lang="en-US" sz="4500" b="1" kern="0" dirty="0">
              <a:solidFill>
                <a:srgbClr val="FF0000"/>
              </a:solidFill>
              <a:latin typeface="+mj-lt"/>
              <a:ea typeface="+mj-ea"/>
              <a:cs typeface="+mj-cs"/>
            </a:endParaRPr>
          </a:p>
        </p:txBody>
      </p:sp>
      <p:grpSp>
        <p:nvGrpSpPr>
          <p:cNvPr id="8196" name="مجموعة 10"/>
          <p:cNvGrpSpPr>
            <a:grpSpLocks/>
          </p:cNvGrpSpPr>
          <p:nvPr/>
        </p:nvGrpSpPr>
        <p:grpSpPr bwMode="auto">
          <a:xfrm>
            <a:off x="611188" y="1916113"/>
            <a:ext cx="5160962" cy="3063875"/>
            <a:chOff x="1643042" y="992120"/>
            <a:chExt cx="6929486" cy="3063264"/>
          </a:xfrm>
        </p:grpSpPr>
        <p:sp>
          <p:nvSpPr>
            <p:cNvPr id="8201" name="Text Box 15"/>
            <p:cNvSpPr txBox="1">
              <a:spLocks noChangeArrowheads="1"/>
            </p:cNvSpPr>
            <p:nvPr/>
          </p:nvSpPr>
          <p:spPr bwMode="auto">
            <a:xfrm>
              <a:off x="1643042" y="2127585"/>
              <a:ext cx="6929486" cy="831003"/>
            </a:xfrm>
            <a:prstGeom prst="rect">
              <a:avLst/>
            </a:prstGeom>
            <a:noFill/>
            <a:ln w="9525">
              <a:noFill/>
              <a:miter lim="800000"/>
              <a:headEnd/>
              <a:tailEnd/>
            </a:ln>
          </p:spPr>
          <p:txBody>
            <a:bodyPr>
              <a:spAutoFit/>
            </a:bodyPr>
            <a:lstStyle/>
            <a:p>
              <a:pPr algn="l" rtl="0">
                <a:spcBef>
                  <a:spcPct val="50000"/>
                </a:spcBef>
              </a:pPr>
              <a:r>
                <a:rPr lang="en-US" sz="4800">
                  <a:solidFill>
                    <a:schemeClr val="accent2"/>
                  </a:solidFill>
                  <a:latin typeface="Arial Black" pitchFamily="34" charset="0"/>
                </a:rPr>
                <a:t>CH</a:t>
              </a:r>
              <a:r>
                <a:rPr lang="en-US" sz="4800" baseline="-25000">
                  <a:solidFill>
                    <a:schemeClr val="accent2"/>
                  </a:solidFill>
                  <a:latin typeface="Arial Black" pitchFamily="34" charset="0"/>
                </a:rPr>
                <a:t>3</a:t>
              </a:r>
              <a:r>
                <a:rPr lang="en-US" sz="4800">
                  <a:solidFill>
                    <a:schemeClr val="accent2"/>
                  </a:solidFill>
                  <a:latin typeface="Arial Black" pitchFamily="34" charset="0"/>
                </a:rPr>
                <a:t>-CH</a:t>
              </a:r>
              <a:r>
                <a:rPr lang="en-US" sz="4800" baseline="-25000">
                  <a:solidFill>
                    <a:schemeClr val="accent2"/>
                  </a:solidFill>
                  <a:latin typeface="Arial Black" pitchFamily="34" charset="0"/>
                </a:rPr>
                <a:t>2</a:t>
              </a:r>
              <a:r>
                <a:rPr lang="en-US" sz="4800">
                  <a:solidFill>
                    <a:schemeClr val="accent2"/>
                  </a:solidFill>
                  <a:latin typeface="Arial Black" pitchFamily="34" charset="0"/>
                </a:rPr>
                <a:t>-C</a:t>
              </a:r>
              <a:r>
                <a:rPr lang="ar-SA" sz="4800">
                  <a:solidFill>
                    <a:schemeClr val="accent2"/>
                  </a:solidFill>
                  <a:latin typeface="Arial Black" pitchFamily="34" charset="0"/>
                </a:rPr>
                <a:t>-</a:t>
              </a:r>
              <a:r>
                <a:rPr lang="en-US" sz="4800">
                  <a:solidFill>
                    <a:schemeClr val="accent2"/>
                  </a:solidFill>
                  <a:latin typeface="Arial Black" pitchFamily="34" charset="0"/>
                </a:rPr>
                <a:t>CH</a:t>
              </a:r>
              <a:r>
                <a:rPr lang="en-US" sz="4800" baseline="-25000">
                  <a:solidFill>
                    <a:schemeClr val="accent2"/>
                  </a:solidFill>
                  <a:latin typeface="Arial Black" pitchFamily="34" charset="0"/>
                </a:rPr>
                <a:t>3</a:t>
              </a:r>
            </a:p>
          </p:txBody>
        </p:sp>
        <p:sp>
          <p:nvSpPr>
            <p:cNvPr id="8202" name="Text Box 12"/>
            <p:cNvSpPr txBox="1">
              <a:spLocks noChangeArrowheads="1"/>
            </p:cNvSpPr>
            <p:nvPr/>
          </p:nvSpPr>
          <p:spPr bwMode="auto">
            <a:xfrm>
              <a:off x="5402099" y="992120"/>
              <a:ext cx="1656167" cy="831002"/>
            </a:xfrm>
            <a:prstGeom prst="rect">
              <a:avLst/>
            </a:prstGeom>
            <a:noFill/>
            <a:ln w="9525">
              <a:noFill/>
              <a:miter lim="800000"/>
              <a:headEnd/>
              <a:tailEnd/>
            </a:ln>
          </p:spPr>
          <p:txBody>
            <a:bodyPr>
              <a:spAutoFit/>
            </a:bodyPr>
            <a:lstStyle/>
            <a:p>
              <a:pPr algn="l">
                <a:spcBef>
                  <a:spcPct val="50000"/>
                </a:spcBef>
              </a:pPr>
              <a:r>
                <a:rPr lang="en-US" sz="4800" b="1" dirty="0">
                  <a:solidFill>
                    <a:srgbClr val="FF3300"/>
                  </a:solidFill>
                </a:rPr>
                <a:t>OH</a:t>
              </a:r>
            </a:p>
          </p:txBody>
        </p:sp>
        <p:cxnSp>
          <p:nvCxnSpPr>
            <p:cNvPr id="8203" name="رابط مستقيم 5"/>
            <p:cNvCxnSpPr>
              <a:cxnSpLocks noChangeShapeType="1"/>
            </p:cNvCxnSpPr>
            <p:nvPr/>
          </p:nvCxnSpPr>
          <p:spPr bwMode="auto">
            <a:xfrm rot="5400000">
              <a:off x="5639679" y="1956371"/>
              <a:ext cx="514773" cy="1589"/>
            </a:xfrm>
            <a:prstGeom prst="line">
              <a:avLst/>
            </a:prstGeom>
            <a:noFill/>
            <a:ln w="50800" algn="ctr">
              <a:solidFill>
                <a:schemeClr val="tx1"/>
              </a:solidFill>
              <a:round/>
              <a:headEnd/>
              <a:tailEnd/>
            </a:ln>
          </p:spPr>
        </p:cxnSp>
        <p:sp>
          <p:nvSpPr>
            <p:cNvPr id="8204" name="Text Box 12"/>
            <p:cNvSpPr txBox="1">
              <a:spLocks noChangeArrowheads="1"/>
            </p:cNvSpPr>
            <p:nvPr/>
          </p:nvSpPr>
          <p:spPr bwMode="auto">
            <a:xfrm>
              <a:off x="5278997" y="3224382"/>
              <a:ext cx="1585868" cy="831002"/>
            </a:xfrm>
            <a:prstGeom prst="rect">
              <a:avLst/>
            </a:prstGeom>
            <a:noFill/>
            <a:ln w="9525">
              <a:noFill/>
              <a:miter lim="800000"/>
              <a:headEnd/>
              <a:tailEnd/>
            </a:ln>
          </p:spPr>
          <p:txBody>
            <a:bodyPr>
              <a:spAutoFit/>
            </a:bodyPr>
            <a:lstStyle/>
            <a:p>
              <a:pPr algn="l">
                <a:spcBef>
                  <a:spcPct val="50000"/>
                </a:spcBef>
              </a:pPr>
              <a:r>
                <a:rPr lang="en-US" sz="4800" b="1">
                  <a:solidFill>
                    <a:srgbClr val="FF3300"/>
                  </a:solidFill>
                </a:rPr>
                <a:t>OH</a:t>
              </a:r>
            </a:p>
          </p:txBody>
        </p:sp>
        <p:cxnSp>
          <p:nvCxnSpPr>
            <p:cNvPr id="8205" name="رابط مستقيم 8"/>
            <p:cNvCxnSpPr>
              <a:cxnSpLocks noChangeShapeType="1"/>
            </p:cNvCxnSpPr>
            <p:nvPr/>
          </p:nvCxnSpPr>
          <p:spPr bwMode="auto">
            <a:xfrm rot="5400000">
              <a:off x="5542978" y="3110218"/>
              <a:ext cx="514773" cy="1589"/>
            </a:xfrm>
            <a:prstGeom prst="line">
              <a:avLst/>
            </a:prstGeom>
            <a:noFill/>
            <a:ln w="50800" algn="ctr">
              <a:solidFill>
                <a:schemeClr val="tx1"/>
              </a:solidFill>
              <a:round/>
              <a:headEnd/>
              <a:tailEnd/>
            </a:ln>
          </p:spPr>
        </p:cxnSp>
      </p:grpSp>
      <p:sp>
        <p:nvSpPr>
          <p:cNvPr id="10" name="Text Box 3"/>
          <p:cNvSpPr txBox="1">
            <a:spLocks noChangeArrowheads="1"/>
          </p:cNvSpPr>
          <p:nvPr/>
        </p:nvSpPr>
        <p:spPr>
          <a:xfrm>
            <a:off x="2915816" y="190500"/>
            <a:ext cx="4507334" cy="862236"/>
          </a:xfrm>
          <a:prstGeom prst="rect">
            <a:avLst/>
          </a:prstGeom>
          <a:noFill/>
        </p:spPr>
        <p:txBody>
          <a:bodyPr/>
          <a:lstStyle/>
          <a:p>
            <a:pPr>
              <a:spcBef>
                <a:spcPct val="50000"/>
              </a:spcBef>
              <a:defRPr/>
            </a:pPr>
            <a:r>
              <a:rPr lang="ar-SA" sz="4800" b="1" kern="0" dirty="0">
                <a:solidFill>
                  <a:srgbClr val="FF0000"/>
                </a:solidFill>
                <a:latin typeface="+mj-lt"/>
                <a:ea typeface="+mj-ea"/>
                <a:cs typeface="+mj-cs"/>
              </a:rPr>
              <a:t>مجموعتان</a:t>
            </a:r>
            <a:r>
              <a:rPr lang="ar-SA" sz="4800" b="1" kern="0" dirty="0">
                <a:solidFill>
                  <a:schemeClr val="tx2"/>
                </a:solidFill>
                <a:latin typeface="+mj-lt"/>
                <a:ea typeface="+mj-ea"/>
                <a:cs typeface="+mj-cs"/>
              </a:rPr>
              <a:t> من </a:t>
            </a:r>
            <a:r>
              <a:rPr lang="en-US" sz="4800" b="1" kern="0" dirty="0">
                <a:solidFill>
                  <a:schemeClr val="tx2"/>
                </a:solidFill>
                <a:latin typeface="+mj-lt"/>
                <a:ea typeface="+mj-ea"/>
                <a:cs typeface="+mj-cs"/>
              </a:rPr>
              <a:t>OH</a:t>
            </a:r>
          </a:p>
        </p:txBody>
      </p:sp>
      <p:sp>
        <p:nvSpPr>
          <p:cNvPr id="11" name="Text Box 3"/>
          <p:cNvSpPr txBox="1">
            <a:spLocks noChangeArrowheads="1"/>
          </p:cNvSpPr>
          <p:nvPr/>
        </p:nvSpPr>
        <p:spPr>
          <a:xfrm>
            <a:off x="4859338" y="1052513"/>
            <a:ext cx="3998912" cy="738187"/>
          </a:xfrm>
          <a:prstGeom prst="rect">
            <a:avLst/>
          </a:prstGeom>
          <a:noFill/>
        </p:spPr>
        <p:txBody>
          <a:bodyPr/>
          <a:lstStyle/>
          <a:p>
            <a:pPr>
              <a:spcBef>
                <a:spcPct val="50000"/>
              </a:spcBef>
              <a:defRPr/>
            </a:pPr>
            <a:r>
              <a:rPr lang="ar-SA" sz="4400" b="1" kern="0" dirty="0">
                <a:solidFill>
                  <a:schemeClr val="tx2"/>
                </a:solidFill>
                <a:latin typeface="+mj-lt"/>
                <a:ea typeface="+mj-ea"/>
                <a:cs typeface="+mj-cs"/>
              </a:rPr>
              <a:t>رقم،رقم- اسم الألكان</a:t>
            </a:r>
            <a:r>
              <a:rPr lang="ar-AE" sz="4400" b="1" kern="0" dirty="0">
                <a:solidFill>
                  <a:schemeClr val="tx2"/>
                </a:solidFill>
                <a:latin typeface="+mj-lt"/>
                <a:ea typeface="+mj-ea"/>
                <a:cs typeface="+mj-cs"/>
              </a:rPr>
              <a:t>ـ</a:t>
            </a:r>
            <a:endParaRPr lang="en-US" sz="4400" b="1" kern="0" dirty="0">
              <a:solidFill>
                <a:schemeClr val="tx2"/>
              </a:solidFill>
              <a:latin typeface="+mj-lt"/>
              <a:ea typeface="+mj-ea"/>
              <a:cs typeface="+mj-cs"/>
            </a:endParaRPr>
          </a:p>
        </p:txBody>
      </p:sp>
      <p:sp>
        <p:nvSpPr>
          <p:cNvPr id="12" name="Text Box 3"/>
          <p:cNvSpPr txBox="1">
            <a:spLocks noChangeArrowheads="1"/>
          </p:cNvSpPr>
          <p:nvPr/>
        </p:nvSpPr>
        <p:spPr>
          <a:xfrm>
            <a:off x="4198938" y="1052513"/>
            <a:ext cx="804862" cy="738187"/>
          </a:xfrm>
          <a:prstGeom prst="rect">
            <a:avLst/>
          </a:prstGeom>
          <a:noFill/>
        </p:spPr>
        <p:txBody>
          <a:bodyPr/>
          <a:lstStyle/>
          <a:p>
            <a:pPr>
              <a:spcBef>
                <a:spcPct val="50000"/>
              </a:spcBef>
              <a:defRPr/>
            </a:pPr>
            <a:r>
              <a:rPr lang="ar-SA" sz="4400" b="1" kern="0" dirty="0" err="1">
                <a:solidFill>
                  <a:srgbClr val="FF0000"/>
                </a:solidFill>
                <a:latin typeface="+mj-lt"/>
                <a:ea typeface="+mj-ea"/>
                <a:cs typeface="+mj-cs"/>
              </a:rPr>
              <a:t>ديـ</a:t>
            </a:r>
            <a:endParaRPr lang="en-US" sz="4400" b="1" kern="0" dirty="0">
              <a:solidFill>
                <a:srgbClr val="FF0000"/>
              </a:solidFill>
              <a:latin typeface="+mj-lt"/>
              <a:ea typeface="+mj-ea"/>
              <a:cs typeface="+mj-cs"/>
            </a:endParaRPr>
          </a:p>
        </p:txBody>
      </p:sp>
      <p:sp>
        <p:nvSpPr>
          <p:cNvPr id="13" name="Text Box 3"/>
          <p:cNvSpPr txBox="1">
            <a:spLocks noChangeArrowheads="1"/>
          </p:cNvSpPr>
          <p:nvPr/>
        </p:nvSpPr>
        <p:spPr>
          <a:xfrm>
            <a:off x="3613150" y="1052513"/>
            <a:ext cx="814388" cy="738187"/>
          </a:xfrm>
          <a:prstGeom prst="rect">
            <a:avLst/>
          </a:prstGeom>
          <a:noFill/>
        </p:spPr>
        <p:txBody>
          <a:bodyPr/>
          <a:lstStyle/>
          <a:p>
            <a:pPr>
              <a:spcBef>
                <a:spcPct val="50000"/>
              </a:spcBef>
              <a:defRPr/>
            </a:pPr>
            <a:r>
              <a:rPr lang="ar-SA" sz="4400" b="1" kern="0" dirty="0">
                <a:solidFill>
                  <a:schemeClr val="tx2"/>
                </a:solidFill>
                <a:latin typeface="+mj-lt"/>
                <a:ea typeface="+mj-ea"/>
                <a:cs typeface="+mj-cs"/>
              </a:rPr>
              <a:t>ول</a:t>
            </a:r>
            <a:endParaRPr lang="en-US" sz="4400" b="1" kern="0" dirty="0">
              <a:solidFill>
                <a:schemeClr val="tx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p:spPr>
        <p:txBody>
          <a:bodyPr/>
          <a:lstStyle/>
          <a:p>
            <a:fld id="{25C115F4-BB2B-4CC3-998A-E21CE9A27536}" type="slidenum">
              <a:rPr lang="ar-SA" smtClean="0"/>
              <a:pPr/>
              <a:t>70</a:t>
            </a:fld>
            <a:endParaRPr lang="en-US" smtClean="0"/>
          </a:p>
        </p:txBody>
      </p:sp>
      <p:sp>
        <p:nvSpPr>
          <p:cNvPr id="97282" name="Text Box 2"/>
          <p:cNvSpPr txBox="1">
            <a:spLocks noChangeArrowheads="1"/>
          </p:cNvSpPr>
          <p:nvPr/>
        </p:nvSpPr>
        <p:spPr bwMode="auto">
          <a:xfrm>
            <a:off x="2267744" y="332656"/>
            <a:ext cx="5357812"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ar-SA"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الأحماض الكربوكسيلية</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endParaRPr>
          </a:p>
        </p:txBody>
      </p:sp>
      <p:sp>
        <p:nvSpPr>
          <p:cNvPr id="97283" name="Text Box 3"/>
          <p:cNvSpPr txBox="1">
            <a:spLocks noChangeArrowheads="1"/>
          </p:cNvSpPr>
          <p:nvPr/>
        </p:nvSpPr>
        <p:spPr bwMode="auto">
          <a:xfrm>
            <a:off x="395288" y="1268413"/>
            <a:ext cx="8424862" cy="2295525"/>
          </a:xfrm>
          <a:prstGeom prst="rect">
            <a:avLst/>
          </a:prstGeom>
          <a:noFill/>
          <a:ln w="9525">
            <a:noFill/>
            <a:miter lim="800000"/>
            <a:headEnd/>
            <a:tailEnd/>
          </a:ln>
          <a:effectLst/>
        </p:spPr>
        <p:txBody>
          <a:bodyPr anchor="ctr"/>
          <a:lstStyle/>
          <a:p>
            <a:pPr>
              <a:spcBef>
                <a:spcPct val="50000"/>
              </a:spcBef>
              <a:defRPr/>
            </a:pPr>
            <a:r>
              <a:rPr lang="ar-SA" sz="4500" b="1" dirty="0">
                <a:solidFill>
                  <a:schemeClr val="tx2"/>
                </a:solidFill>
                <a:cs typeface="Arial" charset="0"/>
              </a:rPr>
              <a:t>مركبات عضوية تحتوي على مجموعة الكربوكسيل الوظيفية التي تأتي في طرف السلسلة الكربونية .</a:t>
            </a:r>
            <a:endParaRPr lang="en-US" sz="4500" b="1" dirty="0">
              <a:solidFill>
                <a:schemeClr val="tx2"/>
              </a:solidFill>
              <a:cs typeface="Arial" charset="0"/>
            </a:endParaRPr>
          </a:p>
        </p:txBody>
      </p:sp>
      <p:sp>
        <p:nvSpPr>
          <p:cNvPr id="11" name="Text Box 3"/>
          <p:cNvSpPr txBox="1">
            <a:spLocks noChangeArrowheads="1"/>
          </p:cNvSpPr>
          <p:nvPr/>
        </p:nvSpPr>
        <p:spPr bwMode="auto">
          <a:xfrm>
            <a:off x="4067175" y="3581400"/>
            <a:ext cx="4905375" cy="711200"/>
          </a:xfrm>
          <a:prstGeom prst="rect">
            <a:avLst/>
          </a:prstGeom>
          <a:blipFill>
            <a:blip r:embed="rId3"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AE" sz="4400" b="1" kern="0" spc="50">
                <a:ln w="11430"/>
                <a:solidFill>
                  <a:srgbClr val="CC0099"/>
                </a:solidFill>
                <a:effectLst>
                  <a:outerShdw blurRad="76200" dist="50800" dir="5400000" algn="tl" rotWithShape="0">
                    <a:srgbClr val="000000">
                      <a:alpha val="65000"/>
                    </a:srgbClr>
                  </a:outerShdw>
                </a:effectLst>
                <a:latin typeface="+mj-lt"/>
                <a:ea typeface="+mj-ea"/>
                <a:cs typeface="+mj-cs"/>
              </a:rPr>
              <a:t>ما ال</a:t>
            </a:r>
            <a:r>
              <a:rPr lang="ar-SA" sz="4400" b="1" kern="0" spc="50">
                <a:ln w="11430"/>
                <a:solidFill>
                  <a:srgbClr val="CC0099"/>
                </a:solidFill>
                <a:effectLst>
                  <a:outerShdw blurRad="76200" dist="50800" dir="5400000" algn="tl" rotWithShape="0">
                    <a:srgbClr val="000000">
                      <a:alpha val="65000"/>
                    </a:srgbClr>
                  </a:outerShdw>
                </a:effectLst>
                <a:latin typeface="+mj-lt"/>
                <a:ea typeface="+mj-ea"/>
                <a:cs typeface="+mj-cs"/>
              </a:rPr>
              <a:t>مجموعة الوظيفية</a:t>
            </a:r>
            <a:r>
              <a:rPr lang="ar-AE" sz="4400" b="1" kern="0" spc="50">
                <a:ln w="11430"/>
                <a:solidFill>
                  <a:srgbClr val="CC0099"/>
                </a:solidFill>
                <a:effectLst>
                  <a:outerShdw blurRad="76200" dist="50800" dir="5400000" algn="tl" rotWithShape="0">
                    <a:srgbClr val="000000">
                      <a:alpha val="65000"/>
                    </a:srgbClr>
                  </a:outerShdw>
                </a:effectLst>
                <a:latin typeface="+mj-lt"/>
                <a:ea typeface="+mj-ea"/>
                <a:cs typeface="+mj-cs"/>
              </a:rPr>
              <a:t> ؟</a:t>
            </a:r>
            <a:r>
              <a:rPr lang="ar-SA" sz="4400" b="1" kern="0" spc="50">
                <a:ln w="11430"/>
                <a:solidFill>
                  <a:srgbClr val="CC0099"/>
                </a:solidFill>
                <a:effectLst>
                  <a:outerShdw blurRad="76200" dist="50800" dir="5400000" algn="tl" rotWithShape="0">
                    <a:srgbClr val="000000">
                      <a:alpha val="65000"/>
                    </a:srgbClr>
                  </a:outerShdw>
                </a:effectLst>
                <a:latin typeface="+mj-lt"/>
                <a:ea typeface="+mj-ea"/>
                <a:cs typeface="+mj-cs"/>
              </a:rPr>
              <a:t> </a:t>
            </a:r>
            <a:endParaRPr lang="en-US" sz="4400" b="1" kern="0" spc="50">
              <a:ln w="11430"/>
              <a:solidFill>
                <a:srgbClr val="CC0099"/>
              </a:solidFill>
              <a:effectLst>
                <a:outerShdw blurRad="76200" dist="50800" dir="5400000" algn="tl" rotWithShape="0">
                  <a:srgbClr val="000000">
                    <a:alpha val="65000"/>
                  </a:srgbClr>
                </a:outerShdw>
              </a:effectLst>
              <a:latin typeface="+mj-lt"/>
              <a:ea typeface="+mj-ea"/>
              <a:cs typeface="+mj-cs"/>
            </a:endParaRPr>
          </a:p>
        </p:txBody>
      </p:sp>
      <p:grpSp>
        <p:nvGrpSpPr>
          <p:cNvPr id="2" name="Group 9"/>
          <p:cNvGrpSpPr>
            <a:grpSpLocks/>
          </p:cNvGrpSpPr>
          <p:nvPr/>
        </p:nvGrpSpPr>
        <p:grpSpPr bwMode="auto">
          <a:xfrm>
            <a:off x="1258888" y="3789363"/>
            <a:ext cx="3384550" cy="2447925"/>
            <a:chOff x="1258888" y="4005263"/>
            <a:chExt cx="3384550" cy="2447925"/>
          </a:xfrm>
        </p:grpSpPr>
        <p:sp>
          <p:nvSpPr>
            <p:cNvPr id="64520" name="Text Box 5"/>
            <p:cNvSpPr txBox="1">
              <a:spLocks noChangeArrowheads="1"/>
            </p:cNvSpPr>
            <p:nvPr/>
          </p:nvSpPr>
          <p:spPr bwMode="auto">
            <a:xfrm>
              <a:off x="1258888" y="4005263"/>
              <a:ext cx="1944687" cy="2378075"/>
            </a:xfrm>
            <a:prstGeom prst="rect">
              <a:avLst/>
            </a:prstGeom>
            <a:noFill/>
            <a:ln w="9525">
              <a:noFill/>
              <a:miter lim="800000"/>
              <a:headEnd/>
              <a:tailEnd/>
            </a:ln>
          </p:spPr>
          <p:txBody>
            <a:bodyPr>
              <a:spAutoFit/>
            </a:bodyPr>
            <a:lstStyle/>
            <a:p>
              <a:pPr>
                <a:spcBef>
                  <a:spcPct val="50000"/>
                </a:spcBef>
              </a:pPr>
              <a:r>
                <a:rPr lang="en-US" sz="6000" b="1">
                  <a:solidFill>
                    <a:srgbClr val="FF3300"/>
                  </a:solidFill>
                </a:rPr>
                <a:t>O  </a:t>
              </a:r>
            </a:p>
            <a:p>
              <a:pPr>
                <a:spcBef>
                  <a:spcPct val="50000"/>
                </a:spcBef>
              </a:pPr>
              <a:r>
                <a:rPr lang="en-US" sz="6000" b="1">
                  <a:solidFill>
                    <a:srgbClr val="FF3300"/>
                  </a:solidFill>
                </a:rPr>
                <a:t>- C -</a:t>
              </a:r>
            </a:p>
          </p:txBody>
        </p:sp>
        <p:sp>
          <p:nvSpPr>
            <p:cNvPr id="64521" name="Line 6"/>
            <p:cNvSpPr>
              <a:spLocks noChangeShapeType="1"/>
            </p:cNvSpPr>
            <p:nvPr/>
          </p:nvSpPr>
          <p:spPr bwMode="auto">
            <a:xfrm>
              <a:off x="2555875" y="4914900"/>
              <a:ext cx="0" cy="458788"/>
            </a:xfrm>
            <a:prstGeom prst="line">
              <a:avLst/>
            </a:prstGeom>
            <a:noFill/>
            <a:ln w="57150">
              <a:solidFill>
                <a:srgbClr val="FF3300"/>
              </a:solidFill>
              <a:round/>
              <a:headEnd/>
              <a:tailEnd/>
            </a:ln>
          </p:spPr>
          <p:txBody>
            <a:bodyPr/>
            <a:lstStyle/>
            <a:p>
              <a:endParaRPr lang="ar-AE"/>
            </a:p>
          </p:txBody>
        </p:sp>
        <p:sp>
          <p:nvSpPr>
            <p:cNvPr id="64522" name="Line 7"/>
            <p:cNvSpPr>
              <a:spLocks noChangeShapeType="1"/>
            </p:cNvSpPr>
            <p:nvPr/>
          </p:nvSpPr>
          <p:spPr bwMode="auto">
            <a:xfrm>
              <a:off x="2268538" y="4914900"/>
              <a:ext cx="0" cy="458788"/>
            </a:xfrm>
            <a:prstGeom prst="line">
              <a:avLst/>
            </a:prstGeom>
            <a:noFill/>
            <a:ln w="57150">
              <a:solidFill>
                <a:srgbClr val="FF3300"/>
              </a:solidFill>
              <a:round/>
              <a:headEnd/>
              <a:tailEnd/>
            </a:ln>
          </p:spPr>
          <p:txBody>
            <a:bodyPr/>
            <a:lstStyle/>
            <a:p>
              <a:endParaRPr lang="ar-AE"/>
            </a:p>
          </p:txBody>
        </p:sp>
        <p:sp>
          <p:nvSpPr>
            <p:cNvPr id="64523" name="Text Box 8"/>
            <p:cNvSpPr txBox="1">
              <a:spLocks noChangeArrowheads="1"/>
            </p:cNvSpPr>
            <p:nvPr/>
          </p:nvSpPr>
          <p:spPr bwMode="auto">
            <a:xfrm>
              <a:off x="3132138" y="5446713"/>
              <a:ext cx="1511300" cy="1006475"/>
            </a:xfrm>
            <a:prstGeom prst="rect">
              <a:avLst/>
            </a:prstGeom>
            <a:noFill/>
            <a:ln w="9525">
              <a:noFill/>
              <a:miter lim="800000"/>
              <a:headEnd/>
              <a:tailEnd/>
            </a:ln>
          </p:spPr>
          <p:txBody>
            <a:bodyPr>
              <a:spAutoFit/>
            </a:bodyPr>
            <a:lstStyle/>
            <a:p>
              <a:pPr algn="l" rtl="0">
                <a:spcBef>
                  <a:spcPct val="50000"/>
                </a:spcBef>
              </a:pPr>
              <a:r>
                <a:rPr lang="en-US" sz="6000">
                  <a:solidFill>
                    <a:schemeClr val="accent2"/>
                  </a:solidFill>
                  <a:latin typeface="Arial Black" pitchFamily="34" charset="0"/>
                </a:rPr>
                <a:t>OH</a:t>
              </a:r>
              <a:endParaRPr lang="en-US" sz="6000" baseline="-25000">
                <a:solidFill>
                  <a:schemeClr val="accent2"/>
                </a:solidFill>
                <a:latin typeface="Arial Black" pitchFamily="34" charset="0"/>
              </a:endParaRPr>
            </a:p>
          </p:txBody>
        </p:sp>
      </p:grpSp>
      <p:sp>
        <p:nvSpPr>
          <p:cNvPr id="17" name="Text Box 9"/>
          <p:cNvSpPr txBox="1">
            <a:spLocks noChangeArrowheads="1"/>
          </p:cNvSpPr>
          <p:nvPr/>
        </p:nvSpPr>
        <p:spPr bwMode="auto">
          <a:xfrm>
            <a:off x="5076825" y="4581525"/>
            <a:ext cx="2447925" cy="1871663"/>
          </a:xfrm>
          <a:prstGeom prst="rect">
            <a:avLst/>
          </a:prstGeom>
          <a:solidFill>
            <a:schemeClr val="accent5">
              <a:lumMod val="20000"/>
              <a:lumOff val="80000"/>
            </a:schemeClr>
          </a:solidFill>
          <a:ln w="9525">
            <a:noFill/>
            <a:miter lim="800000"/>
            <a:headEnd/>
            <a:tailEnd/>
          </a:ln>
          <a:effectLst/>
        </p:spPr>
        <p:txBody>
          <a:bodyPr anchor="ctr"/>
          <a:lstStyle/>
          <a:p>
            <a:pPr>
              <a:spcBef>
                <a:spcPct val="50000"/>
              </a:spcBef>
              <a:defRPr/>
            </a:pPr>
            <a:r>
              <a:rPr lang="ar-SA" sz="4500" b="1">
                <a:solidFill>
                  <a:srgbClr val="CC3300"/>
                </a:solidFill>
                <a:cs typeface="Arial" charset="0"/>
              </a:rPr>
              <a:t>مجموعة الكربوكسيل</a:t>
            </a:r>
            <a:endParaRPr lang="en-US" sz="4500" b="1">
              <a:solidFill>
                <a:srgbClr val="CC33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additive="base">
                                        <p:cTn id="7" dur="500" fill="hold"/>
                                        <p:tgtEl>
                                          <p:spTgt spid="97282"/>
                                        </p:tgtEl>
                                        <p:attrNameLst>
                                          <p:attrName>ppt_x</p:attrName>
                                        </p:attrNameLst>
                                      </p:cBhvr>
                                      <p:tavLst>
                                        <p:tav tm="0">
                                          <p:val>
                                            <p:strVal val="1+#ppt_w/2"/>
                                          </p:val>
                                        </p:tav>
                                        <p:tav tm="100000">
                                          <p:val>
                                            <p:strVal val="#ppt_x"/>
                                          </p:val>
                                        </p:tav>
                                      </p:tavLst>
                                    </p:anim>
                                    <p:anim calcmode="lin" valueType="num">
                                      <p:cBhvr additive="base">
                                        <p:cTn id="8" dur="500" fill="hold"/>
                                        <p:tgtEl>
                                          <p:spTgt spid="9728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7283"/>
                                        </p:tgtEl>
                                        <p:attrNameLst>
                                          <p:attrName>style.visibility</p:attrName>
                                        </p:attrNameLst>
                                      </p:cBhvr>
                                      <p:to>
                                        <p:strVal val="visible"/>
                                      </p:to>
                                    </p:set>
                                    <p:anim calcmode="lin" valueType="num">
                                      <p:cBhvr additive="base">
                                        <p:cTn id="13" dur="500" fill="hold"/>
                                        <p:tgtEl>
                                          <p:spTgt spid="97283"/>
                                        </p:tgtEl>
                                        <p:attrNameLst>
                                          <p:attrName>ppt_x</p:attrName>
                                        </p:attrNameLst>
                                      </p:cBhvr>
                                      <p:tavLst>
                                        <p:tav tm="0">
                                          <p:val>
                                            <p:strVal val="1+#ppt_w/2"/>
                                          </p:val>
                                        </p:tav>
                                        <p:tav tm="100000">
                                          <p:val>
                                            <p:strVal val="#ppt_x"/>
                                          </p:val>
                                        </p:tav>
                                      </p:tavLst>
                                    </p:anim>
                                    <p:anim calcmode="lin" valueType="num">
                                      <p:cBhvr additive="base">
                                        <p:cTn id="14" dur="500" fill="hold"/>
                                        <p:tgtEl>
                                          <p:spTgt spid="9728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1+#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animBg="1" autoUpdateAnimBg="0"/>
      <p:bldP spid="97283" grpId="0"/>
      <p:bldP spid="11" grpId="0" animBg="1" autoUpdateAnimBg="0"/>
      <p:bldP spid="17"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a:noFill/>
        </p:spPr>
        <p:txBody>
          <a:bodyPr/>
          <a:lstStyle/>
          <a:p>
            <a:fld id="{C8347F1A-BFBC-4F51-91FF-319AD7592845}" type="slidenum">
              <a:rPr lang="ar-SA" smtClean="0"/>
              <a:pPr/>
              <a:t>71</a:t>
            </a:fld>
            <a:endParaRPr lang="en-US" smtClean="0"/>
          </a:p>
        </p:txBody>
      </p:sp>
      <p:grpSp>
        <p:nvGrpSpPr>
          <p:cNvPr id="2" name="Group 2"/>
          <p:cNvGrpSpPr>
            <a:grpSpLocks/>
          </p:cNvGrpSpPr>
          <p:nvPr/>
        </p:nvGrpSpPr>
        <p:grpSpPr bwMode="auto">
          <a:xfrm>
            <a:off x="1474788" y="476250"/>
            <a:ext cx="3313112" cy="2170113"/>
            <a:chOff x="793" y="2523"/>
            <a:chExt cx="2087" cy="1367"/>
          </a:xfrm>
        </p:grpSpPr>
        <p:sp>
          <p:nvSpPr>
            <p:cNvPr id="65545" name="Text Box 3"/>
            <p:cNvSpPr txBox="1">
              <a:spLocks noChangeArrowheads="1"/>
            </p:cNvSpPr>
            <p:nvPr/>
          </p:nvSpPr>
          <p:spPr bwMode="auto">
            <a:xfrm>
              <a:off x="793" y="2523"/>
              <a:ext cx="1225" cy="1367"/>
            </a:xfrm>
            <a:prstGeom prst="rect">
              <a:avLst/>
            </a:prstGeom>
            <a:noFill/>
            <a:ln w="9525">
              <a:noFill/>
              <a:miter lim="800000"/>
              <a:headEnd/>
              <a:tailEnd/>
            </a:ln>
          </p:spPr>
          <p:txBody>
            <a:bodyPr>
              <a:spAutoFit/>
            </a:bodyPr>
            <a:lstStyle/>
            <a:p>
              <a:pPr>
                <a:spcBef>
                  <a:spcPct val="50000"/>
                </a:spcBef>
              </a:pPr>
              <a:r>
                <a:rPr lang="en-US" sz="5400" b="1">
                  <a:solidFill>
                    <a:srgbClr val="FF3300"/>
                  </a:solidFill>
                </a:rPr>
                <a:t>O  </a:t>
              </a:r>
            </a:p>
            <a:p>
              <a:pPr>
                <a:spcBef>
                  <a:spcPct val="50000"/>
                </a:spcBef>
              </a:pPr>
              <a:r>
                <a:rPr lang="en-US" sz="5400" b="1">
                  <a:solidFill>
                    <a:srgbClr val="FF3300"/>
                  </a:solidFill>
                </a:rPr>
                <a:t>- C -</a:t>
              </a:r>
            </a:p>
          </p:txBody>
        </p:sp>
        <p:sp>
          <p:nvSpPr>
            <p:cNvPr id="65546" name="Line 4"/>
            <p:cNvSpPr>
              <a:spLocks noChangeShapeType="1"/>
            </p:cNvSpPr>
            <p:nvPr/>
          </p:nvSpPr>
          <p:spPr bwMode="auto">
            <a:xfrm>
              <a:off x="1610" y="3096"/>
              <a:ext cx="0" cy="289"/>
            </a:xfrm>
            <a:prstGeom prst="line">
              <a:avLst/>
            </a:prstGeom>
            <a:noFill/>
            <a:ln w="57150">
              <a:solidFill>
                <a:srgbClr val="FF3300"/>
              </a:solidFill>
              <a:round/>
              <a:headEnd/>
              <a:tailEnd/>
            </a:ln>
          </p:spPr>
          <p:txBody>
            <a:bodyPr/>
            <a:lstStyle/>
            <a:p>
              <a:endParaRPr lang="ar-AE"/>
            </a:p>
          </p:txBody>
        </p:sp>
        <p:sp>
          <p:nvSpPr>
            <p:cNvPr id="65547" name="Line 5"/>
            <p:cNvSpPr>
              <a:spLocks noChangeShapeType="1"/>
            </p:cNvSpPr>
            <p:nvPr/>
          </p:nvSpPr>
          <p:spPr bwMode="auto">
            <a:xfrm>
              <a:off x="1429" y="3096"/>
              <a:ext cx="0" cy="289"/>
            </a:xfrm>
            <a:prstGeom prst="line">
              <a:avLst/>
            </a:prstGeom>
            <a:noFill/>
            <a:ln w="57150">
              <a:solidFill>
                <a:srgbClr val="FF3300"/>
              </a:solidFill>
              <a:round/>
              <a:headEnd/>
              <a:tailEnd/>
            </a:ln>
          </p:spPr>
          <p:txBody>
            <a:bodyPr/>
            <a:lstStyle/>
            <a:p>
              <a:endParaRPr lang="ar-AE"/>
            </a:p>
          </p:txBody>
        </p:sp>
        <p:sp>
          <p:nvSpPr>
            <p:cNvPr id="65548" name="Text Box 6"/>
            <p:cNvSpPr txBox="1">
              <a:spLocks noChangeArrowheads="1"/>
            </p:cNvSpPr>
            <p:nvPr/>
          </p:nvSpPr>
          <p:spPr bwMode="auto">
            <a:xfrm>
              <a:off x="1928" y="3302"/>
              <a:ext cx="952" cy="582"/>
            </a:xfrm>
            <a:prstGeom prst="rect">
              <a:avLst/>
            </a:prstGeom>
            <a:noFill/>
            <a:ln w="9525">
              <a:noFill/>
              <a:miter lim="800000"/>
              <a:headEnd/>
              <a:tailEnd/>
            </a:ln>
          </p:spPr>
          <p:txBody>
            <a:bodyPr>
              <a:spAutoFit/>
            </a:bodyPr>
            <a:lstStyle/>
            <a:p>
              <a:pPr algn="l" rtl="0">
                <a:spcBef>
                  <a:spcPct val="50000"/>
                </a:spcBef>
              </a:pPr>
              <a:r>
                <a:rPr lang="en-US" sz="5400">
                  <a:solidFill>
                    <a:schemeClr val="accent2"/>
                  </a:solidFill>
                  <a:latin typeface="Arial Black" pitchFamily="34" charset="0"/>
                </a:rPr>
                <a:t>OH</a:t>
              </a:r>
              <a:endParaRPr lang="en-US" sz="5400" baseline="-25000">
                <a:solidFill>
                  <a:schemeClr val="accent2"/>
                </a:solidFill>
                <a:latin typeface="Arial Black" pitchFamily="34" charset="0"/>
              </a:endParaRPr>
            </a:p>
          </p:txBody>
        </p:sp>
      </p:grpSp>
      <p:sp>
        <p:nvSpPr>
          <p:cNvPr id="99335" name="Text Box 7"/>
          <p:cNvSpPr txBox="1">
            <a:spLocks noChangeArrowheads="1"/>
          </p:cNvSpPr>
          <p:nvPr/>
        </p:nvSpPr>
        <p:spPr bwMode="auto">
          <a:xfrm>
            <a:off x="1403350" y="44450"/>
            <a:ext cx="7416800" cy="574675"/>
          </a:xfrm>
          <a:prstGeom prst="rect">
            <a:avLst/>
          </a:prstGeom>
          <a:solidFill>
            <a:schemeClr val="accent5">
              <a:lumMod val="20000"/>
              <a:lumOff val="80000"/>
            </a:schemeClr>
          </a:solidFill>
          <a:ln w="9525">
            <a:noFill/>
            <a:miter lim="800000"/>
            <a:headEnd/>
            <a:tailEnd/>
          </a:ln>
          <a:effectLst/>
        </p:spPr>
        <p:txBody>
          <a:bodyPr anchor="ctr"/>
          <a:lstStyle/>
          <a:p>
            <a:pPr>
              <a:spcBef>
                <a:spcPct val="50000"/>
              </a:spcBef>
              <a:defRPr/>
            </a:pPr>
            <a:r>
              <a:rPr lang="ar-SA" sz="4500" b="1" dirty="0">
                <a:solidFill>
                  <a:srgbClr val="CC3300"/>
                </a:solidFill>
                <a:cs typeface="Arial" charset="0"/>
              </a:rPr>
              <a:t>الصيغة العامة للأحماض الكربوكسيلية</a:t>
            </a:r>
            <a:endParaRPr lang="en-US" sz="4500" b="1" dirty="0">
              <a:solidFill>
                <a:srgbClr val="CC3300"/>
              </a:solidFill>
              <a:cs typeface="Arial" charset="0"/>
            </a:endParaRPr>
          </a:p>
        </p:txBody>
      </p:sp>
      <p:sp>
        <p:nvSpPr>
          <p:cNvPr id="99336" name="Text Box 8"/>
          <p:cNvSpPr txBox="1">
            <a:spLocks noChangeArrowheads="1"/>
          </p:cNvSpPr>
          <p:nvPr/>
        </p:nvSpPr>
        <p:spPr bwMode="auto">
          <a:xfrm>
            <a:off x="1331913" y="1773238"/>
            <a:ext cx="936625" cy="922337"/>
          </a:xfrm>
          <a:prstGeom prst="rect">
            <a:avLst/>
          </a:prstGeom>
          <a:noFill/>
          <a:ln w="9525">
            <a:noFill/>
            <a:miter lim="800000"/>
            <a:headEnd/>
            <a:tailEnd/>
          </a:ln>
        </p:spPr>
        <p:txBody>
          <a:bodyPr>
            <a:spAutoFit/>
          </a:bodyPr>
          <a:lstStyle/>
          <a:p>
            <a:pPr algn="l" rtl="0">
              <a:spcBef>
                <a:spcPct val="50000"/>
              </a:spcBef>
            </a:pPr>
            <a:r>
              <a:rPr lang="en-US" sz="5400">
                <a:solidFill>
                  <a:schemeClr val="accent2"/>
                </a:solidFill>
                <a:latin typeface="Arial Black" pitchFamily="34" charset="0"/>
              </a:rPr>
              <a:t>R</a:t>
            </a:r>
            <a:endParaRPr lang="en-US" sz="5400" baseline="-25000">
              <a:solidFill>
                <a:schemeClr val="accent2"/>
              </a:solidFill>
              <a:latin typeface="Arial Black" pitchFamily="34" charset="0"/>
            </a:endParaRPr>
          </a:p>
        </p:txBody>
      </p:sp>
      <p:sp>
        <p:nvSpPr>
          <p:cNvPr id="99337" name="Text Box 9"/>
          <p:cNvSpPr txBox="1">
            <a:spLocks noChangeArrowheads="1"/>
          </p:cNvSpPr>
          <p:nvPr/>
        </p:nvSpPr>
        <p:spPr bwMode="auto">
          <a:xfrm>
            <a:off x="2484438" y="3068638"/>
            <a:ext cx="6408737" cy="792162"/>
          </a:xfrm>
          <a:prstGeom prst="rect">
            <a:avLst/>
          </a:prstGeom>
          <a:noFill/>
          <a:ln w="9525">
            <a:noFill/>
            <a:miter lim="800000"/>
            <a:headEnd/>
            <a:tailEnd/>
          </a:ln>
          <a:effectLst/>
        </p:spPr>
        <p:txBody>
          <a:bodyPr anchor="ctr"/>
          <a:lstStyle/>
          <a:p>
            <a:pPr>
              <a:spcBef>
                <a:spcPct val="50000"/>
              </a:spcBef>
              <a:defRPr/>
            </a:pPr>
            <a:r>
              <a:rPr lang="ar-SA" sz="4500" b="1" dirty="0">
                <a:solidFill>
                  <a:schemeClr val="tx2"/>
                </a:solidFill>
                <a:cs typeface="Arial" charset="0"/>
              </a:rPr>
              <a:t> تسمية الأحماض الكربوكسيلية :</a:t>
            </a:r>
            <a:endParaRPr lang="en-US" sz="4500" b="1" dirty="0">
              <a:solidFill>
                <a:schemeClr val="tx2"/>
              </a:solidFill>
              <a:cs typeface="Arial" charset="0"/>
            </a:endParaRPr>
          </a:p>
        </p:txBody>
      </p:sp>
      <p:sp>
        <p:nvSpPr>
          <p:cNvPr id="99338" name="Text Box 10"/>
          <p:cNvSpPr txBox="1">
            <a:spLocks noChangeArrowheads="1"/>
          </p:cNvSpPr>
          <p:nvPr/>
        </p:nvSpPr>
        <p:spPr bwMode="auto">
          <a:xfrm>
            <a:off x="2916238" y="4076700"/>
            <a:ext cx="6048375" cy="720725"/>
          </a:xfrm>
          <a:prstGeom prst="rect">
            <a:avLst/>
          </a:prstGeom>
          <a:noFill/>
          <a:ln w="9525">
            <a:noFill/>
            <a:miter lim="800000"/>
            <a:headEnd/>
            <a:tailEnd/>
          </a:ln>
          <a:effectLst/>
        </p:spPr>
        <p:txBody>
          <a:bodyPr anchor="ctr"/>
          <a:lstStyle/>
          <a:p>
            <a:pPr>
              <a:spcBef>
                <a:spcPct val="50000"/>
              </a:spcBef>
              <a:defRPr/>
            </a:pPr>
            <a:r>
              <a:rPr lang="ar-AE" sz="4800" b="1" dirty="0">
                <a:solidFill>
                  <a:schemeClr val="tx2"/>
                </a:solidFill>
                <a:cs typeface="Arial" charset="0"/>
              </a:rPr>
              <a:t>حمض +</a:t>
            </a:r>
            <a:r>
              <a:rPr lang="ar-SA" sz="4800" b="1" dirty="0">
                <a:solidFill>
                  <a:schemeClr val="tx2"/>
                </a:solidFill>
                <a:cs typeface="Arial" charset="0"/>
              </a:rPr>
              <a:t>اسم الألكان </a:t>
            </a:r>
            <a:r>
              <a:rPr lang="ar-SA" sz="4800" b="1" dirty="0">
                <a:solidFill>
                  <a:srgbClr val="99CC00"/>
                </a:solidFill>
                <a:cs typeface="Arial" charset="0"/>
              </a:rPr>
              <a:t>+ </a:t>
            </a:r>
            <a:r>
              <a:rPr lang="ar-SA" sz="4800" b="1" dirty="0">
                <a:solidFill>
                  <a:schemeClr val="tx2"/>
                </a:solidFill>
                <a:cs typeface="Arial" charset="0"/>
              </a:rPr>
              <a:t> </a:t>
            </a:r>
            <a:r>
              <a:rPr lang="ar-SA" sz="4800" b="1" dirty="0">
                <a:solidFill>
                  <a:srgbClr val="CC3300"/>
                </a:solidFill>
                <a:cs typeface="Arial" charset="0"/>
              </a:rPr>
              <a:t>ويك</a:t>
            </a:r>
            <a:endParaRPr lang="en-US" sz="4800" b="1" dirty="0">
              <a:solidFill>
                <a:srgbClr val="CC3300"/>
              </a:solidFill>
              <a:cs typeface="Arial" charset="0"/>
            </a:endParaRPr>
          </a:p>
        </p:txBody>
      </p:sp>
      <p:sp>
        <p:nvSpPr>
          <p:cNvPr id="12" name="Text Box 10"/>
          <p:cNvSpPr txBox="1">
            <a:spLocks noChangeArrowheads="1"/>
          </p:cNvSpPr>
          <p:nvPr/>
        </p:nvSpPr>
        <p:spPr bwMode="auto">
          <a:xfrm>
            <a:off x="684213" y="5229225"/>
            <a:ext cx="8280400" cy="863600"/>
          </a:xfrm>
          <a:prstGeom prst="rect">
            <a:avLst/>
          </a:prstGeom>
          <a:noFill/>
          <a:ln w="9525">
            <a:noFill/>
            <a:miter lim="800000"/>
            <a:headEnd/>
            <a:tailEnd/>
          </a:ln>
          <a:effectLst/>
        </p:spPr>
        <p:txBody>
          <a:bodyPr anchor="ctr"/>
          <a:lstStyle/>
          <a:p>
            <a:pPr>
              <a:spcBef>
                <a:spcPct val="50000"/>
              </a:spcBef>
              <a:defRPr/>
            </a:pPr>
            <a:r>
              <a:rPr lang="ar-AE" sz="4000" b="1" dirty="0">
                <a:solidFill>
                  <a:srgbClr val="FF0000"/>
                </a:solidFill>
                <a:cs typeface="Arial" charset="0"/>
              </a:rPr>
              <a:t>لا نحتاج إلى رقم لأن مجموعة الكربوكسيل طرفية</a:t>
            </a:r>
            <a:endParaRPr lang="en-US" sz="4000" b="1" dirty="0">
              <a:solidFill>
                <a:srgbClr val="FF00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9335"/>
                                        </p:tgtEl>
                                        <p:attrNameLst>
                                          <p:attrName>style.visibility</p:attrName>
                                        </p:attrNameLst>
                                      </p:cBhvr>
                                      <p:to>
                                        <p:strVal val="visible"/>
                                      </p:to>
                                    </p:set>
                                    <p:anim calcmode="lin" valueType="num">
                                      <p:cBhvr additive="base">
                                        <p:cTn id="7" dur="500" fill="hold"/>
                                        <p:tgtEl>
                                          <p:spTgt spid="99335"/>
                                        </p:tgtEl>
                                        <p:attrNameLst>
                                          <p:attrName>ppt_x</p:attrName>
                                        </p:attrNameLst>
                                      </p:cBhvr>
                                      <p:tavLst>
                                        <p:tav tm="0">
                                          <p:val>
                                            <p:strVal val="1+#ppt_w/2"/>
                                          </p:val>
                                        </p:tav>
                                        <p:tav tm="100000">
                                          <p:val>
                                            <p:strVal val="#ppt_x"/>
                                          </p:val>
                                        </p:tav>
                                      </p:tavLst>
                                    </p:anim>
                                    <p:anim calcmode="lin" valueType="num">
                                      <p:cBhvr additive="base">
                                        <p:cTn id="8" dur="500" fill="hold"/>
                                        <p:tgtEl>
                                          <p:spTgt spid="993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9336"/>
                                        </p:tgtEl>
                                        <p:attrNameLst>
                                          <p:attrName>style.visibility</p:attrName>
                                        </p:attrNameLst>
                                      </p:cBhvr>
                                      <p:to>
                                        <p:strVal val="visible"/>
                                      </p:to>
                                    </p:set>
                                    <p:anim calcmode="lin" valueType="num">
                                      <p:cBhvr additive="base">
                                        <p:cTn id="17" dur="500" fill="hold"/>
                                        <p:tgtEl>
                                          <p:spTgt spid="99336"/>
                                        </p:tgtEl>
                                        <p:attrNameLst>
                                          <p:attrName>ppt_x</p:attrName>
                                        </p:attrNameLst>
                                      </p:cBhvr>
                                      <p:tavLst>
                                        <p:tav tm="0">
                                          <p:val>
                                            <p:strVal val="#ppt_x"/>
                                          </p:val>
                                        </p:tav>
                                        <p:tav tm="100000">
                                          <p:val>
                                            <p:strVal val="#ppt_x"/>
                                          </p:val>
                                        </p:tav>
                                      </p:tavLst>
                                    </p:anim>
                                    <p:anim calcmode="lin" valueType="num">
                                      <p:cBhvr additive="base">
                                        <p:cTn id="18" dur="500" fill="hold"/>
                                        <p:tgtEl>
                                          <p:spTgt spid="9933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9337"/>
                                        </p:tgtEl>
                                        <p:attrNameLst>
                                          <p:attrName>style.visibility</p:attrName>
                                        </p:attrNameLst>
                                      </p:cBhvr>
                                      <p:to>
                                        <p:strVal val="visible"/>
                                      </p:to>
                                    </p:set>
                                    <p:anim calcmode="lin" valueType="num">
                                      <p:cBhvr additive="base">
                                        <p:cTn id="23" dur="500" fill="hold"/>
                                        <p:tgtEl>
                                          <p:spTgt spid="99337"/>
                                        </p:tgtEl>
                                        <p:attrNameLst>
                                          <p:attrName>ppt_x</p:attrName>
                                        </p:attrNameLst>
                                      </p:cBhvr>
                                      <p:tavLst>
                                        <p:tav tm="0">
                                          <p:val>
                                            <p:strVal val="1+#ppt_w/2"/>
                                          </p:val>
                                        </p:tav>
                                        <p:tav tm="100000">
                                          <p:val>
                                            <p:strVal val="#ppt_x"/>
                                          </p:val>
                                        </p:tav>
                                      </p:tavLst>
                                    </p:anim>
                                    <p:anim calcmode="lin" valueType="num">
                                      <p:cBhvr additive="base">
                                        <p:cTn id="24" dur="500" fill="hold"/>
                                        <p:tgtEl>
                                          <p:spTgt spid="993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9338"/>
                                        </p:tgtEl>
                                        <p:attrNameLst>
                                          <p:attrName>style.visibility</p:attrName>
                                        </p:attrNameLst>
                                      </p:cBhvr>
                                      <p:to>
                                        <p:strVal val="visible"/>
                                      </p:to>
                                    </p:set>
                                    <p:anim calcmode="lin" valueType="num">
                                      <p:cBhvr additive="base">
                                        <p:cTn id="29" dur="500" fill="hold"/>
                                        <p:tgtEl>
                                          <p:spTgt spid="99338"/>
                                        </p:tgtEl>
                                        <p:attrNameLst>
                                          <p:attrName>ppt_x</p:attrName>
                                        </p:attrNameLst>
                                      </p:cBhvr>
                                      <p:tavLst>
                                        <p:tav tm="0">
                                          <p:val>
                                            <p:strVal val="1+#ppt_w/2"/>
                                          </p:val>
                                        </p:tav>
                                        <p:tav tm="100000">
                                          <p:val>
                                            <p:strVal val="#ppt_x"/>
                                          </p:val>
                                        </p:tav>
                                      </p:tavLst>
                                    </p:anim>
                                    <p:anim calcmode="lin" valueType="num">
                                      <p:cBhvr additive="base">
                                        <p:cTn id="30" dur="500" fill="hold"/>
                                        <p:tgtEl>
                                          <p:spTgt spid="993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type.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5" grpId="0" animBg="1" autoUpdateAnimBg="0"/>
      <p:bldP spid="99336" grpId="0"/>
      <p:bldP spid="99337" grpId="0"/>
      <p:bldP spid="9933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2"/>
          </p:nvPr>
        </p:nvSpPr>
        <p:spPr>
          <a:noFill/>
        </p:spPr>
        <p:txBody>
          <a:bodyPr/>
          <a:lstStyle/>
          <a:p>
            <a:fld id="{10610B27-B6C1-4A38-960B-3E319D4C0ADF}" type="slidenum">
              <a:rPr lang="ar-SA" smtClean="0"/>
              <a:pPr/>
              <a:t>72</a:t>
            </a:fld>
            <a:endParaRPr lang="en-US" smtClean="0"/>
          </a:p>
        </p:txBody>
      </p:sp>
      <p:grpSp>
        <p:nvGrpSpPr>
          <p:cNvPr id="2" name="Group 10"/>
          <p:cNvGrpSpPr>
            <a:grpSpLocks/>
          </p:cNvGrpSpPr>
          <p:nvPr/>
        </p:nvGrpSpPr>
        <p:grpSpPr bwMode="auto">
          <a:xfrm>
            <a:off x="4716463" y="188913"/>
            <a:ext cx="3311525" cy="2170112"/>
            <a:chOff x="2971" y="1797"/>
            <a:chExt cx="2086" cy="1367"/>
          </a:xfrm>
        </p:grpSpPr>
        <p:sp>
          <p:nvSpPr>
            <p:cNvPr id="66576" name="Text Box 6"/>
            <p:cNvSpPr txBox="1">
              <a:spLocks noChangeArrowheads="1"/>
            </p:cNvSpPr>
            <p:nvPr/>
          </p:nvSpPr>
          <p:spPr bwMode="auto">
            <a:xfrm>
              <a:off x="2971" y="1797"/>
              <a:ext cx="1225" cy="1367"/>
            </a:xfrm>
            <a:prstGeom prst="rect">
              <a:avLst/>
            </a:prstGeom>
            <a:noFill/>
            <a:ln w="9525">
              <a:noFill/>
              <a:miter lim="800000"/>
              <a:headEnd/>
              <a:tailEnd/>
            </a:ln>
          </p:spPr>
          <p:txBody>
            <a:bodyPr>
              <a:spAutoFit/>
            </a:bodyPr>
            <a:lstStyle/>
            <a:p>
              <a:pPr>
                <a:spcBef>
                  <a:spcPct val="50000"/>
                </a:spcBef>
              </a:pPr>
              <a:r>
                <a:rPr lang="en-US" sz="5400" b="1">
                  <a:solidFill>
                    <a:srgbClr val="FF3300"/>
                  </a:solidFill>
                </a:rPr>
                <a:t>O  </a:t>
              </a:r>
            </a:p>
            <a:p>
              <a:pPr>
                <a:spcBef>
                  <a:spcPct val="50000"/>
                </a:spcBef>
              </a:pPr>
              <a:r>
                <a:rPr lang="en-US" sz="5400" b="1">
                  <a:solidFill>
                    <a:srgbClr val="FF3300"/>
                  </a:solidFill>
                </a:rPr>
                <a:t>- C -</a:t>
              </a:r>
            </a:p>
          </p:txBody>
        </p:sp>
        <p:sp>
          <p:nvSpPr>
            <p:cNvPr id="66577" name="Line 7"/>
            <p:cNvSpPr>
              <a:spLocks noChangeShapeType="1"/>
            </p:cNvSpPr>
            <p:nvPr/>
          </p:nvSpPr>
          <p:spPr bwMode="auto">
            <a:xfrm>
              <a:off x="3787" y="2324"/>
              <a:ext cx="0" cy="289"/>
            </a:xfrm>
            <a:prstGeom prst="line">
              <a:avLst/>
            </a:prstGeom>
            <a:noFill/>
            <a:ln w="57150">
              <a:solidFill>
                <a:srgbClr val="FF3300"/>
              </a:solidFill>
              <a:round/>
              <a:headEnd/>
              <a:tailEnd/>
            </a:ln>
          </p:spPr>
          <p:txBody>
            <a:bodyPr/>
            <a:lstStyle/>
            <a:p>
              <a:endParaRPr lang="ar-AE"/>
            </a:p>
          </p:txBody>
        </p:sp>
        <p:sp>
          <p:nvSpPr>
            <p:cNvPr id="66578" name="Line 8"/>
            <p:cNvSpPr>
              <a:spLocks noChangeShapeType="1"/>
            </p:cNvSpPr>
            <p:nvPr/>
          </p:nvSpPr>
          <p:spPr bwMode="auto">
            <a:xfrm>
              <a:off x="3696" y="2324"/>
              <a:ext cx="0" cy="289"/>
            </a:xfrm>
            <a:prstGeom prst="line">
              <a:avLst/>
            </a:prstGeom>
            <a:noFill/>
            <a:ln w="57150">
              <a:solidFill>
                <a:srgbClr val="FF3300"/>
              </a:solidFill>
              <a:round/>
              <a:headEnd/>
              <a:tailEnd/>
            </a:ln>
          </p:spPr>
          <p:txBody>
            <a:bodyPr/>
            <a:lstStyle/>
            <a:p>
              <a:endParaRPr lang="ar-AE"/>
            </a:p>
          </p:txBody>
        </p:sp>
        <p:sp>
          <p:nvSpPr>
            <p:cNvPr id="66579" name="Text Box 9"/>
            <p:cNvSpPr txBox="1">
              <a:spLocks noChangeArrowheads="1"/>
            </p:cNvSpPr>
            <p:nvPr/>
          </p:nvSpPr>
          <p:spPr bwMode="auto">
            <a:xfrm>
              <a:off x="4105" y="2576"/>
              <a:ext cx="952" cy="582"/>
            </a:xfrm>
            <a:prstGeom prst="rect">
              <a:avLst/>
            </a:prstGeom>
            <a:noFill/>
            <a:ln w="9525">
              <a:noFill/>
              <a:miter lim="800000"/>
              <a:headEnd/>
              <a:tailEnd/>
            </a:ln>
          </p:spPr>
          <p:txBody>
            <a:bodyPr>
              <a:spAutoFit/>
            </a:bodyPr>
            <a:lstStyle/>
            <a:p>
              <a:pPr algn="l" rtl="0">
                <a:spcBef>
                  <a:spcPct val="50000"/>
                </a:spcBef>
              </a:pPr>
              <a:r>
                <a:rPr lang="en-US" sz="5400">
                  <a:solidFill>
                    <a:schemeClr val="accent2"/>
                  </a:solidFill>
                  <a:latin typeface="Arial Black" pitchFamily="34" charset="0"/>
                </a:rPr>
                <a:t>OH</a:t>
              </a:r>
              <a:endParaRPr lang="en-US" sz="5400" baseline="-25000">
                <a:solidFill>
                  <a:schemeClr val="accent2"/>
                </a:solidFill>
                <a:latin typeface="Arial Black" pitchFamily="34" charset="0"/>
              </a:endParaRPr>
            </a:p>
          </p:txBody>
        </p:sp>
      </p:grpSp>
      <p:sp>
        <p:nvSpPr>
          <p:cNvPr id="96267" name="Text Box 11"/>
          <p:cNvSpPr txBox="1">
            <a:spLocks noChangeArrowheads="1"/>
          </p:cNvSpPr>
          <p:nvPr/>
        </p:nvSpPr>
        <p:spPr bwMode="auto">
          <a:xfrm>
            <a:off x="4500563" y="1425575"/>
            <a:ext cx="935037" cy="923925"/>
          </a:xfrm>
          <a:prstGeom prst="rect">
            <a:avLst/>
          </a:prstGeom>
          <a:noFill/>
          <a:ln w="9525">
            <a:noFill/>
            <a:miter lim="800000"/>
            <a:headEnd/>
            <a:tailEnd/>
          </a:ln>
        </p:spPr>
        <p:txBody>
          <a:bodyPr>
            <a:spAutoFit/>
          </a:bodyPr>
          <a:lstStyle/>
          <a:p>
            <a:pPr algn="l" rtl="0">
              <a:spcBef>
                <a:spcPct val="50000"/>
              </a:spcBef>
            </a:pPr>
            <a:r>
              <a:rPr lang="en-US" sz="5400">
                <a:solidFill>
                  <a:schemeClr val="accent2"/>
                </a:solidFill>
                <a:latin typeface="Arial Black" pitchFamily="34" charset="0"/>
              </a:rPr>
              <a:t>H</a:t>
            </a:r>
            <a:endParaRPr lang="en-US" sz="5400" baseline="-25000">
              <a:solidFill>
                <a:schemeClr val="accent2"/>
              </a:solidFill>
              <a:latin typeface="Arial Black" pitchFamily="34" charset="0"/>
            </a:endParaRPr>
          </a:p>
        </p:txBody>
      </p:sp>
      <p:sp>
        <p:nvSpPr>
          <p:cNvPr id="96268" name="Text Box 12"/>
          <p:cNvSpPr txBox="1">
            <a:spLocks noChangeArrowheads="1"/>
          </p:cNvSpPr>
          <p:nvPr/>
        </p:nvSpPr>
        <p:spPr bwMode="auto">
          <a:xfrm>
            <a:off x="4500563" y="2206625"/>
            <a:ext cx="3527425" cy="646113"/>
          </a:xfrm>
          <a:prstGeom prst="rect">
            <a:avLst/>
          </a:prstGeom>
          <a:noFill/>
          <a:ln w="9525">
            <a:noFill/>
            <a:miter lim="800000"/>
            <a:headEnd/>
            <a:tailEnd/>
          </a:ln>
        </p:spPr>
        <p:txBody>
          <a:bodyPr anchor="ctr"/>
          <a:lstStyle/>
          <a:p>
            <a:pPr>
              <a:spcBef>
                <a:spcPct val="50000"/>
              </a:spcBef>
            </a:pPr>
            <a:r>
              <a:rPr lang="ar-SA" sz="4800" b="1" dirty="0">
                <a:solidFill>
                  <a:schemeClr val="tx2"/>
                </a:solidFill>
              </a:rPr>
              <a:t>حمض </a:t>
            </a:r>
            <a:r>
              <a:rPr lang="ar-SA" sz="4800" b="1" dirty="0" err="1">
                <a:solidFill>
                  <a:schemeClr val="tx2"/>
                </a:solidFill>
              </a:rPr>
              <a:t>الميثان</a:t>
            </a:r>
            <a:r>
              <a:rPr lang="ar-SA" sz="4800" b="1" dirty="0" err="1">
                <a:solidFill>
                  <a:srgbClr val="CC3300"/>
                </a:solidFill>
              </a:rPr>
              <a:t>ويك</a:t>
            </a:r>
            <a:endParaRPr lang="en-US" sz="4800" b="1" dirty="0">
              <a:solidFill>
                <a:srgbClr val="CC3300"/>
              </a:solidFill>
            </a:endParaRPr>
          </a:p>
        </p:txBody>
      </p:sp>
      <p:sp>
        <p:nvSpPr>
          <p:cNvPr id="66566" name="Line 13"/>
          <p:cNvSpPr>
            <a:spLocks noChangeShapeType="1"/>
          </p:cNvSpPr>
          <p:nvPr/>
        </p:nvSpPr>
        <p:spPr bwMode="auto">
          <a:xfrm flipH="1">
            <a:off x="898525" y="3213100"/>
            <a:ext cx="7777163" cy="0"/>
          </a:xfrm>
          <a:prstGeom prst="line">
            <a:avLst/>
          </a:prstGeom>
          <a:noFill/>
          <a:ln w="76200">
            <a:solidFill>
              <a:schemeClr val="tx1"/>
            </a:solidFill>
            <a:round/>
            <a:headEnd/>
            <a:tailEnd/>
          </a:ln>
        </p:spPr>
        <p:txBody>
          <a:bodyPr/>
          <a:lstStyle/>
          <a:p>
            <a:endParaRPr lang="ar-AE"/>
          </a:p>
        </p:txBody>
      </p:sp>
      <p:grpSp>
        <p:nvGrpSpPr>
          <p:cNvPr id="3" name="Group 14"/>
          <p:cNvGrpSpPr>
            <a:grpSpLocks/>
          </p:cNvGrpSpPr>
          <p:nvPr/>
        </p:nvGrpSpPr>
        <p:grpSpPr bwMode="auto">
          <a:xfrm>
            <a:off x="5292725" y="3213100"/>
            <a:ext cx="3240088" cy="2170113"/>
            <a:chOff x="2971" y="1525"/>
            <a:chExt cx="2041" cy="1367"/>
          </a:xfrm>
        </p:grpSpPr>
        <p:sp>
          <p:nvSpPr>
            <p:cNvPr id="66572" name="Text Box 15"/>
            <p:cNvSpPr txBox="1">
              <a:spLocks noChangeArrowheads="1"/>
            </p:cNvSpPr>
            <p:nvPr/>
          </p:nvSpPr>
          <p:spPr bwMode="auto">
            <a:xfrm>
              <a:off x="2971" y="1525"/>
              <a:ext cx="1225" cy="1367"/>
            </a:xfrm>
            <a:prstGeom prst="rect">
              <a:avLst/>
            </a:prstGeom>
            <a:noFill/>
            <a:ln w="9525">
              <a:noFill/>
              <a:miter lim="800000"/>
              <a:headEnd/>
              <a:tailEnd/>
            </a:ln>
          </p:spPr>
          <p:txBody>
            <a:bodyPr>
              <a:spAutoFit/>
            </a:bodyPr>
            <a:lstStyle/>
            <a:p>
              <a:pPr>
                <a:spcBef>
                  <a:spcPct val="50000"/>
                </a:spcBef>
              </a:pPr>
              <a:r>
                <a:rPr lang="en-US" sz="5400" b="1">
                  <a:solidFill>
                    <a:srgbClr val="FF3300"/>
                  </a:solidFill>
                </a:rPr>
                <a:t>O  </a:t>
              </a:r>
            </a:p>
            <a:p>
              <a:pPr>
                <a:spcBef>
                  <a:spcPct val="50000"/>
                </a:spcBef>
              </a:pPr>
              <a:r>
                <a:rPr lang="en-US" sz="5400" b="1">
                  <a:solidFill>
                    <a:srgbClr val="FF3300"/>
                  </a:solidFill>
                </a:rPr>
                <a:t>- C -</a:t>
              </a:r>
            </a:p>
          </p:txBody>
        </p:sp>
        <p:sp>
          <p:nvSpPr>
            <p:cNvPr id="66573" name="Line 16"/>
            <p:cNvSpPr>
              <a:spLocks noChangeShapeType="1"/>
            </p:cNvSpPr>
            <p:nvPr/>
          </p:nvSpPr>
          <p:spPr bwMode="auto">
            <a:xfrm>
              <a:off x="3832" y="2098"/>
              <a:ext cx="0" cy="289"/>
            </a:xfrm>
            <a:prstGeom prst="line">
              <a:avLst/>
            </a:prstGeom>
            <a:noFill/>
            <a:ln w="57150">
              <a:solidFill>
                <a:srgbClr val="FF3300"/>
              </a:solidFill>
              <a:round/>
              <a:headEnd/>
              <a:tailEnd/>
            </a:ln>
          </p:spPr>
          <p:txBody>
            <a:bodyPr/>
            <a:lstStyle/>
            <a:p>
              <a:endParaRPr lang="ar-AE"/>
            </a:p>
          </p:txBody>
        </p:sp>
        <p:sp>
          <p:nvSpPr>
            <p:cNvPr id="66574" name="Line 17"/>
            <p:cNvSpPr>
              <a:spLocks noChangeShapeType="1"/>
            </p:cNvSpPr>
            <p:nvPr/>
          </p:nvSpPr>
          <p:spPr bwMode="auto">
            <a:xfrm>
              <a:off x="3742" y="2098"/>
              <a:ext cx="0" cy="289"/>
            </a:xfrm>
            <a:prstGeom prst="line">
              <a:avLst/>
            </a:prstGeom>
            <a:noFill/>
            <a:ln w="57150">
              <a:solidFill>
                <a:srgbClr val="FF3300"/>
              </a:solidFill>
              <a:round/>
              <a:headEnd/>
              <a:tailEnd/>
            </a:ln>
          </p:spPr>
          <p:txBody>
            <a:bodyPr/>
            <a:lstStyle/>
            <a:p>
              <a:endParaRPr lang="ar-AE"/>
            </a:p>
          </p:txBody>
        </p:sp>
        <p:sp>
          <p:nvSpPr>
            <p:cNvPr id="66575" name="Text Box 18"/>
            <p:cNvSpPr txBox="1">
              <a:spLocks noChangeArrowheads="1"/>
            </p:cNvSpPr>
            <p:nvPr/>
          </p:nvSpPr>
          <p:spPr bwMode="auto">
            <a:xfrm>
              <a:off x="4151" y="2296"/>
              <a:ext cx="861" cy="582"/>
            </a:xfrm>
            <a:prstGeom prst="rect">
              <a:avLst/>
            </a:prstGeom>
            <a:noFill/>
            <a:ln w="9525">
              <a:noFill/>
              <a:miter lim="800000"/>
              <a:headEnd/>
              <a:tailEnd/>
            </a:ln>
          </p:spPr>
          <p:txBody>
            <a:bodyPr>
              <a:spAutoFit/>
            </a:bodyPr>
            <a:lstStyle/>
            <a:p>
              <a:pPr algn="l" rtl="0">
                <a:spcBef>
                  <a:spcPct val="50000"/>
                </a:spcBef>
              </a:pPr>
              <a:r>
                <a:rPr lang="en-US" sz="5400">
                  <a:solidFill>
                    <a:schemeClr val="accent2"/>
                  </a:solidFill>
                  <a:latin typeface="Arial Black" pitchFamily="34" charset="0"/>
                </a:rPr>
                <a:t>OH</a:t>
              </a:r>
              <a:endParaRPr lang="en-US" sz="5400" baseline="-25000">
                <a:solidFill>
                  <a:schemeClr val="accent2"/>
                </a:solidFill>
                <a:latin typeface="Arial Black" pitchFamily="34" charset="0"/>
              </a:endParaRPr>
            </a:p>
          </p:txBody>
        </p:sp>
      </p:grpSp>
      <p:sp>
        <p:nvSpPr>
          <p:cNvPr id="96275" name="Text Box 19"/>
          <p:cNvSpPr txBox="1">
            <a:spLocks noChangeArrowheads="1"/>
          </p:cNvSpPr>
          <p:nvPr/>
        </p:nvSpPr>
        <p:spPr bwMode="auto">
          <a:xfrm>
            <a:off x="4429125" y="4508500"/>
            <a:ext cx="1655763" cy="923925"/>
          </a:xfrm>
          <a:prstGeom prst="rect">
            <a:avLst/>
          </a:prstGeom>
          <a:noFill/>
          <a:ln w="9525">
            <a:noFill/>
            <a:miter lim="800000"/>
            <a:headEnd/>
            <a:tailEnd/>
          </a:ln>
        </p:spPr>
        <p:txBody>
          <a:bodyPr>
            <a:spAutoFit/>
          </a:bodyPr>
          <a:lstStyle/>
          <a:p>
            <a:pPr algn="l" rtl="0">
              <a:spcBef>
                <a:spcPct val="50000"/>
              </a:spcBef>
            </a:pPr>
            <a:r>
              <a:rPr lang="en-US" sz="5400">
                <a:solidFill>
                  <a:schemeClr val="accent2"/>
                </a:solidFill>
                <a:latin typeface="Arial Black" pitchFamily="34" charset="0"/>
              </a:rPr>
              <a:t>CH</a:t>
            </a:r>
            <a:r>
              <a:rPr lang="en-US" sz="5400" baseline="-25000">
                <a:solidFill>
                  <a:schemeClr val="accent2"/>
                </a:solidFill>
                <a:latin typeface="Arial Black" pitchFamily="34" charset="0"/>
              </a:rPr>
              <a:t>3</a:t>
            </a:r>
          </a:p>
        </p:txBody>
      </p:sp>
      <p:sp>
        <p:nvSpPr>
          <p:cNvPr id="96276" name="Text Box 20"/>
          <p:cNvSpPr txBox="1">
            <a:spLocks noChangeArrowheads="1"/>
          </p:cNvSpPr>
          <p:nvPr/>
        </p:nvSpPr>
        <p:spPr bwMode="auto">
          <a:xfrm>
            <a:off x="4932363" y="5662613"/>
            <a:ext cx="3671887" cy="862012"/>
          </a:xfrm>
          <a:prstGeom prst="rect">
            <a:avLst/>
          </a:prstGeom>
          <a:noFill/>
          <a:ln w="9525">
            <a:noFill/>
            <a:miter lim="800000"/>
            <a:headEnd/>
            <a:tailEnd/>
          </a:ln>
        </p:spPr>
        <p:txBody>
          <a:bodyPr anchor="ctr"/>
          <a:lstStyle/>
          <a:p>
            <a:pPr>
              <a:spcBef>
                <a:spcPct val="50000"/>
              </a:spcBef>
            </a:pPr>
            <a:r>
              <a:rPr lang="ar-SA" sz="4800" b="1" dirty="0">
                <a:solidFill>
                  <a:schemeClr val="tx2"/>
                </a:solidFill>
              </a:rPr>
              <a:t>حمض </a:t>
            </a:r>
            <a:r>
              <a:rPr lang="ar-SA" sz="4800" b="1" dirty="0" err="1">
                <a:solidFill>
                  <a:schemeClr val="tx2"/>
                </a:solidFill>
              </a:rPr>
              <a:t>الإيثان</a:t>
            </a:r>
            <a:r>
              <a:rPr lang="ar-SA" sz="4800" b="1" dirty="0" err="1">
                <a:solidFill>
                  <a:srgbClr val="CC3300"/>
                </a:solidFill>
              </a:rPr>
              <a:t>ويك</a:t>
            </a:r>
            <a:endParaRPr lang="en-US" sz="4800" b="1" dirty="0">
              <a:solidFill>
                <a:srgbClr val="CC3300"/>
              </a:solidFill>
            </a:endParaRPr>
          </a:p>
        </p:txBody>
      </p:sp>
      <p:sp>
        <p:nvSpPr>
          <p:cNvPr id="18" name="Text Box 10"/>
          <p:cNvSpPr txBox="1">
            <a:spLocks noChangeArrowheads="1"/>
          </p:cNvSpPr>
          <p:nvPr/>
        </p:nvSpPr>
        <p:spPr bwMode="auto">
          <a:xfrm>
            <a:off x="755650" y="2278063"/>
            <a:ext cx="2663825" cy="863600"/>
          </a:xfrm>
          <a:prstGeom prst="rect">
            <a:avLst/>
          </a:prstGeom>
          <a:noFill/>
          <a:ln w="9525">
            <a:noFill/>
            <a:miter lim="800000"/>
            <a:headEnd/>
            <a:tailEnd/>
          </a:ln>
          <a:effectLst/>
        </p:spPr>
        <p:txBody>
          <a:bodyPr anchor="ctr"/>
          <a:lstStyle/>
          <a:p>
            <a:pPr>
              <a:spcBef>
                <a:spcPct val="50000"/>
              </a:spcBef>
              <a:defRPr/>
            </a:pPr>
            <a:r>
              <a:rPr lang="ar-AE" sz="4000" b="1" dirty="0">
                <a:solidFill>
                  <a:srgbClr val="FF0000"/>
                </a:solidFill>
                <a:cs typeface="Arial" charset="0"/>
              </a:rPr>
              <a:t>مصدره : النمل</a:t>
            </a:r>
            <a:endParaRPr lang="en-US" sz="4000" b="1" dirty="0">
              <a:solidFill>
                <a:srgbClr val="FF0000"/>
              </a:solidFill>
              <a:cs typeface="Arial" charset="0"/>
            </a:endParaRPr>
          </a:p>
        </p:txBody>
      </p:sp>
      <p:sp>
        <p:nvSpPr>
          <p:cNvPr id="19" name="Text Box 10"/>
          <p:cNvSpPr txBox="1">
            <a:spLocks noChangeArrowheads="1"/>
          </p:cNvSpPr>
          <p:nvPr/>
        </p:nvSpPr>
        <p:spPr bwMode="auto">
          <a:xfrm>
            <a:off x="1403350" y="5734050"/>
            <a:ext cx="2663825" cy="863600"/>
          </a:xfrm>
          <a:prstGeom prst="rect">
            <a:avLst/>
          </a:prstGeom>
          <a:noFill/>
          <a:ln w="9525">
            <a:noFill/>
            <a:miter lim="800000"/>
            <a:headEnd/>
            <a:tailEnd/>
          </a:ln>
          <a:effectLst/>
        </p:spPr>
        <p:txBody>
          <a:bodyPr anchor="ctr"/>
          <a:lstStyle/>
          <a:p>
            <a:pPr>
              <a:spcBef>
                <a:spcPct val="50000"/>
              </a:spcBef>
              <a:defRPr/>
            </a:pPr>
            <a:r>
              <a:rPr lang="ar-AE" sz="4000" b="1" dirty="0">
                <a:solidFill>
                  <a:srgbClr val="FF0000"/>
                </a:solidFill>
                <a:cs typeface="Arial" charset="0"/>
              </a:rPr>
              <a:t>مصدره : الخل</a:t>
            </a:r>
            <a:endParaRPr lang="en-US" sz="4000" b="1" dirty="0">
              <a:solidFill>
                <a:srgbClr val="FF00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96267"/>
                                        </p:tgtEl>
                                        <p:attrNameLst>
                                          <p:attrName>style.visibility</p:attrName>
                                        </p:attrNameLst>
                                      </p:cBhvr>
                                      <p:to>
                                        <p:strVal val="visible"/>
                                      </p:to>
                                    </p:set>
                                    <p:animEffect transition="in" filter="strips(downLeft)">
                                      <p:cBhvr>
                                        <p:cTn id="10" dur="500"/>
                                        <p:tgtEl>
                                          <p:spTgt spid="9626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96268"/>
                                        </p:tgtEl>
                                        <p:attrNameLst>
                                          <p:attrName>style.visibility</p:attrName>
                                        </p:attrNameLst>
                                      </p:cBhvr>
                                      <p:to>
                                        <p:strVal val="visible"/>
                                      </p:to>
                                    </p:set>
                                    <p:anim calcmode="lin" valueType="num">
                                      <p:cBhvr additive="base">
                                        <p:cTn id="15" dur="500" fill="hold"/>
                                        <p:tgtEl>
                                          <p:spTgt spid="96268"/>
                                        </p:tgtEl>
                                        <p:attrNameLst>
                                          <p:attrName>ppt_x</p:attrName>
                                        </p:attrNameLst>
                                      </p:cBhvr>
                                      <p:tavLst>
                                        <p:tav tm="0">
                                          <p:val>
                                            <p:strVal val="1+#ppt_w/2"/>
                                          </p:val>
                                        </p:tav>
                                        <p:tav tm="100000">
                                          <p:val>
                                            <p:strVal val="#ppt_x"/>
                                          </p:val>
                                        </p:tav>
                                      </p:tavLst>
                                    </p:anim>
                                    <p:anim calcmode="lin" valueType="num">
                                      <p:cBhvr additive="base">
                                        <p:cTn id="16" dur="500" fill="hold"/>
                                        <p:tgtEl>
                                          <p:spTgt spid="962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6275"/>
                                        </p:tgtEl>
                                        <p:attrNameLst>
                                          <p:attrName>style.visibility</p:attrName>
                                        </p:attrNameLst>
                                      </p:cBhvr>
                                      <p:to>
                                        <p:strVal val="visible"/>
                                      </p:to>
                                    </p:set>
                                    <p:anim calcmode="lin" valueType="num">
                                      <p:cBhvr additive="base">
                                        <p:cTn id="21" dur="500" fill="hold"/>
                                        <p:tgtEl>
                                          <p:spTgt spid="96275"/>
                                        </p:tgtEl>
                                        <p:attrNameLst>
                                          <p:attrName>ppt_x</p:attrName>
                                        </p:attrNameLst>
                                      </p:cBhvr>
                                      <p:tavLst>
                                        <p:tav tm="0">
                                          <p:val>
                                            <p:strVal val="#ppt_x"/>
                                          </p:val>
                                        </p:tav>
                                        <p:tav tm="100000">
                                          <p:val>
                                            <p:strVal val="#ppt_x"/>
                                          </p:val>
                                        </p:tav>
                                      </p:tavLst>
                                    </p:anim>
                                    <p:anim calcmode="lin" valueType="num">
                                      <p:cBhvr additive="base">
                                        <p:cTn id="22" dur="500" fill="hold"/>
                                        <p:tgtEl>
                                          <p:spTgt spid="96275"/>
                                        </p:tgtEl>
                                        <p:attrNameLst>
                                          <p:attrName>ppt_y</p:attrName>
                                        </p:attrNameLst>
                                      </p:cBhvr>
                                      <p:tavLst>
                                        <p:tav tm="0">
                                          <p:val>
                                            <p:strVal val="1+#ppt_h/2"/>
                                          </p:val>
                                        </p:tav>
                                        <p:tav tm="100000">
                                          <p:val>
                                            <p:strVal val="#ppt_y"/>
                                          </p:val>
                                        </p:tav>
                                      </p:tavLst>
                                    </p:anim>
                                  </p:childTnLst>
                                </p:cTn>
                              </p:par>
                              <p:par>
                                <p:cTn id="23" presetID="4" presetClass="entr" presetSubtype="16"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ox(i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6276"/>
                                        </p:tgtEl>
                                        <p:attrNameLst>
                                          <p:attrName>style.visibility</p:attrName>
                                        </p:attrNameLst>
                                      </p:cBhvr>
                                      <p:to>
                                        <p:strVal val="visible"/>
                                      </p:to>
                                    </p:set>
                                    <p:anim calcmode="lin" valueType="num">
                                      <p:cBhvr additive="base">
                                        <p:cTn id="30" dur="500" fill="hold"/>
                                        <p:tgtEl>
                                          <p:spTgt spid="96276"/>
                                        </p:tgtEl>
                                        <p:attrNameLst>
                                          <p:attrName>ppt_x</p:attrName>
                                        </p:attrNameLst>
                                      </p:cBhvr>
                                      <p:tavLst>
                                        <p:tav tm="0">
                                          <p:val>
                                            <p:strVal val="1+#ppt_w/2"/>
                                          </p:val>
                                        </p:tav>
                                        <p:tav tm="100000">
                                          <p:val>
                                            <p:strVal val="#ppt_x"/>
                                          </p:val>
                                        </p:tav>
                                      </p:tavLst>
                                    </p:anim>
                                    <p:anim calcmode="lin" valueType="num">
                                      <p:cBhvr additive="base">
                                        <p:cTn id="31" dur="500" fill="hold"/>
                                        <p:tgtEl>
                                          <p:spTgt spid="962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type.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1+#ppt_w/2"/>
                                          </p:val>
                                        </p:tav>
                                        <p:tav tm="100000">
                                          <p:val>
                                            <p:strVal val="#ppt_x"/>
                                          </p:val>
                                        </p:tav>
                                      </p:tavLst>
                                    </p:anim>
                                    <p:anim calcmode="lin" valueType="num">
                                      <p:cBhvr additive="base">
                                        <p:cTn id="37" dur="5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type.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1+#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7" grpId="0"/>
      <p:bldP spid="96268" grpId="0"/>
      <p:bldP spid="96275" grpId="0" autoUpdateAnimBg="0"/>
      <p:bldP spid="96276" grpId="0"/>
      <p:bldP spid="18" grpId="0"/>
      <p:bldP spid="1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2"/>
          </p:nvPr>
        </p:nvSpPr>
        <p:spPr>
          <a:noFill/>
        </p:spPr>
        <p:txBody>
          <a:bodyPr/>
          <a:lstStyle/>
          <a:p>
            <a:fld id="{145DA74A-B560-4B49-898D-96AD0CD157DE}" type="slidenum">
              <a:rPr lang="ar-SA" smtClean="0"/>
              <a:pPr/>
              <a:t>73</a:t>
            </a:fld>
            <a:endParaRPr lang="en-US" smtClean="0"/>
          </a:p>
        </p:txBody>
      </p:sp>
      <p:sp>
        <p:nvSpPr>
          <p:cNvPr id="98316" name="Text Box 12"/>
          <p:cNvSpPr txBox="1">
            <a:spLocks noChangeArrowheads="1"/>
          </p:cNvSpPr>
          <p:nvPr/>
        </p:nvSpPr>
        <p:spPr bwMode="auto">
          <a:xfrm>
            <a:off x="323850" y="4294188"/>
            <a:ext cx="5184775" cy="1006475"/>
          </a:xfrm>
          <a:prstGeom prst="rect">
            <a:avLst/>
          </a:prstGeom>
          <a:noFill/>
          <a:ln w="9525">
            <a:noFill/>
            <a:miter lim="800000"/>
            <a:headEnd/>
            <a:tailEnd/>
          </a:ln>
        </p:spPr>
        <p:txBody>
          <a:bodyPr>
            <a:spAutoFit/>
          </a:bodyPr>
          <a:lstStyle/>
          <a:p>
            <a:pPr algn="l" rtl="0">
              <a:spcBef>
                <a:spcPct val="50000"/>
              </a:spcBef>
            </a:pPr>
            <a:r>
              <a:rPr lang="en-US" sz="6000">
                <a:solidFill>
                  <a:schemeClr val="accent2"/>
                </a:solidFill>
                <a:latin typeface="Arial Black" pitchFamily="34" charset="0"/>
              </a:rPr>
              <a:t>CH</a:t>
            </a:r>
            <a:r>
              <a:rPr lang="en-US" sz="6000" baseline="-25000">
                <a:solidFill>
                  <a:schemeClr val="accent2"/>
                </a:solidFill>
                <a:latin typeface="Arial Black" pitchFamily="34" charset="0"/>
              </a:rPr>
              <a:t>3</a:t>
            </a:r>
            <a:r>
              <a:rPr lang="en-US" sz="6000">
                <a:solidFill>
                  <a:schemeClr val="accent2"/>
                </a:solidFill>
                <a:latin typeface="Arial Black" pitchFamily="34" charset="0"/>
              </a:rPr>
              <a:t>CH</a:t>
            </a:r>
            <a:r>
              <a:rPr lang="en-US" sz="6000" baseline="-25000">
                <a:solidFill>
                  <a:schemeClr val="accent2"/>
                </a:solidFill>
                <a:latin typeface="Arial Black" pitchFamily="34" charset="0"/>
              </a:rPr>
              <a:t>2</a:t>
            </a:r>
            <a:r>
              <a:rPr lang="en-US" sz="6000">
                <a:solidFill>
                  <a:schemeClr val="accent2"/>
                </a:solidFill>
                <a:latin typeface="Arial Black" pitchFamily="34" charset="0"/>
              </a:rPr>
              <a:t>CH</a:t>
            </a:r>
            <a:r>
              <a:rPr lang="en-US" sz="6000" baseline="-25000">
                <a:solidFill>
                  <a:schemeClr val="accent2"/>
                </a:solidFill>
                <a:latin typeface="Arial Black" pitchFamily="34" charset="0"/>
              </a:rPr>
              <a:t>2</a:t>
            </a:r>
          </a:p>
        </p:txBody>
      </p:sp>
      <p:grpSp>
        <p:nvGrpSpPr>
          <p:cNvPr id="2" name="Group 13"/>
          <p:cNvGrpSpPr>
            <a:grpSpLocks/>
          </p:cNvGrpSpPr>
          <p:nvPr/>
        </p:nvGrpSpPr>
        <p:grpSpPr bwMode="auto">
          <a:xfrm>
            <a:off x="4787900" y="2997200"/>
            <a:ext cx="3384550" cy="2447925"/>
            <a:chOff x="2971" y="1525"/>
            <a:chExt cx="2132" cy="1542"/>
          </a:xfrm>
        </p:grpSpPr>
        <p:sp>
          <p:nvSpPr>
            <p:cNvPr id="67599" name="Text Box 14"/>
            <p:cNvSpPr txBox="1">
              <a:spLocks noChangeArrowheads="1"/>
            </p:cNvSpPr>
            <p:nvPr/>
          </p:nvSpPr>
          <p:spPr bwMode="auto">
            <a:xfrm>
              <a:off x="2971" y="1525"/>
              <a:ext cx="1225" cy="1498"/>
            </a:xfrm>
            <a:prstGeom prst="rect">
              <a:avLst/>
            </a:prstGeom>
            <a:noFill/>
            <a:ln w="9525">
              <a:noFill/>
              <a:miter lim="800000"/>
              <a:headEnd/>
              <a:tailEnd/>
            </a:ln>
          </p:spPr>
          <p:txBody>
            <a:bodyPr>
              <a:spAutoFit/>
            </a:bodyPr>
            <a:lstStyle/>
            <a:p>
              <a:pPr>
                <a:spcBef>
                  <a:spcPct val="50000"/>
                </a:spcBef>
              </a:pPr>
              <a:r>
                <a:rPr lang="en-US" sz="6000" b="1">
                  <a:solidFill>
                    <a:srgbClr val="FF3300"/>
                  </a:solidFill>
                </a:rPr>
                <a:t>O  </a:t>
              </a:r>
            </a:p>
            <a:p>
              <a:pPr>
                <a:spcBef>
                  <a:spcPct val="50000"/>
                </a:spcBef>
              </a:pPr>
              <a:r>
                <a:rPr lang="en-US" sz="6000" b="1">
                  <a:solidFill>
                    <a:srgbClr val="FF3300"/>
                  </a:solidFill>
                </a:rPr>
                <a:t>- C -</a:t>
              </a:r>
            </a:p>
          </p:txBody>
        </p:sp>
        <p:sp>
          <p:nvSpPr>
            <p:cNvPr id="67600" name="Line 15"/>
            <p:cNvSpPr>
              <a:spLocks noChangeShapeType="1"/>
            </p:cNvSpPr>
            <p:nvPr/>
          </p:nvSpPr>
          <p:spPr bwMode="auto">
            <a:xfrm>
              <a:off x="3788" y="2098"/>
              <a:ext cx="0" cy="289"/>
            </a:xfrm>
            <a:prstGeom prst="line">
              <a:avLst/>
            </a:prstGeom>
            <a:noFill/>
            <a:ln w="57150">
              <a:solidFill>
                <a:srgbClr val="FF3300"/>
              </a:solidFill>
              <a:round/>
              <a:headEnd/>
              <a:tailEnd/>
            </a:ln>
          </p:spPr>
          <p:txBody>
            <a:bodyPr/>
            <a:lstStyle/>
            <a:p>
              <a:endParaRPr lang="ar-AE"/>
            </a:p>
          </p:txBody>
        </p:sp>
        <p:sp>
          <p:nvSpPr>
            <p:cNvPr id="67601" name="Line 16"/>
            <p:cNvSpPr>
              <a:spLocks noChangeShapeType="1"/>
            </p:cNvSpPr>
            <p:nvPr/>
          </p:nvSpPr>
          <p:spPr bwMode="auto">
            <a:xfrm>
              <a:off x="3607" y="2098"/>
              <a:ext cx="0" cy="289"/>
            </a:xfrm>
            <a:prstGeom prst="line">
              <a:avLst/>
            </a:prstGeom>
            <a:noFill/>
            <a:ln w="57150">
              <a:solidFill>
                <a:srgbClr val="FF3300"/>
              </a:solidFill>
              <a:round/>
              <a:headEnd/>
              <a:tailEnd/>
            </a:ln>
          </p:spPr>
          <p:txBody>
            <a:bodyPr/>
            <a:lstStyle/>
            <a:p>
              <a:endParaRPr lang="ar-AE"/>
            </a:p>
          </p:txBody>
        </p:sp>
        <p:sp>
          <p:nvSpPr>
            <p:cNvPr id="67602" name="Text Box 17"/>
            <p:cNvSpPr txBox="1">
              <a:spLocks noChangeArrowheads="1"/>
            </p:cNvSpPr>
            <p:nvPr/>
          </p:nvSpPr>
          <p:spPr bwMode="auto">
            <a:xfrm>
              <a:off x="4151" y="2433"/>
              <a:ext cx="952" cy="634"/>
            </a:xfrm>
            <a:prstGeom prst="rect">
              <a:avLst/>
            </a:prstGeom>
            <a:noFill/>
            <a:ln w="9525">
              <a:noFill/>
              <a:miter lim="800000"/>
              <a:headEnd/>
              <a:tailEnd/>
            </a:ln>
          </p:spPr>
          <p:txBody>
            <a:bodyPr>
              <a:spAutoFit/>
            </a:bodyPr>
            <a:lstStyle/>
            <a:p>
              <a:pPr algn="l" rtl="0">
                <a:spcBef>
                  <a:spcPct val="50000"/>
                </a:spcBef>
              </a:pPr>
              <a:r>
                <a:rPr lang="en-US" sz="6000">
                  <a:solidFill>
                    <a:schemeClr val="accent2"/>
                  </a:solidFill>
                  <a:latin typeface="Arial Black" pitchFamily="34" charset="0"/>
                </a:rPr>
                <a:t>OH</a:t>
              </a:r>
              <a:endParaRPr lang="en-US" sz="6000" baseline="-25000">
                <a:solidFill>
                  <a:schemeClr val="accent2"/>
                </a:solidFill>
                <a:latin typeface="Arial Black" pitchFamily="34" charset="0"/>
              </a:endParaRPr>
            </a:p>
          </p:txBody>
        </p:sp>
      </p:grpSp>
      <p:sp>
        <p:nvSpPr>
          <p:cNvPr id="98322" name="Text Box 18"/>
          <p:cNvSpPr txBox="1">
            <a:spLocks noChangeArrowheads="1"/>
          </p:cNvSpPr>
          <p:nvPr/>
        </p:nvSpPr>
        <p:spPr bwMode="auto">
          <a:xfrm>
            <a:off x="4140200" y="5662613"/>
            <a:ext cx="4824413" cy="862012"/>
          </a:xfrm>
          <a:prstGeom prst="rect">
            <a:avLst/>
          </a:prstGeom>
          <a:noFill/>
          <a:ln w="9525">
            <a:noFill/>
            <a:miter lim="800000"/>
            <a:headEnd/>
            <a:tailEnd/>
          </a:ln>
        </p:spPr>
        <p:txBody>
          <a:bodyPr anchor="ctr"/>
          <a:lstStyle/>
          <a:p>
            <a:pPr>
              <a:spcBef>
                <a:spcPct val="50000"/>
              </a:spcBef>
            </a:pPr>
            <a:r>
              <a:rPr lang="ar-SA" sz="6000" b="1" dirty="0">
                <a:solidFill>
                  <a:schemeClr val="tx2"/>
                </a:solidFill>
              </a:rPr>
              <a:t>حمض </a:t>
            </a:r>
            <a:r>
              <a:rPr lang="ar-SA" sz="6000" b="1" dirty="0" err="1">
                <a:solidFill>
                  <a:schemeClr val="tx2"/>
                </a:solidFill>
              </a:rPr>
              <a:t>البيوتان</a:t>
            </a:r>
            <a:r>
              <a:rPr lang="ar-SA" sz="6000" b="1" dirty="0" err="1">
                <a:solidFill>
                  <a:srgbClr val="CC3300"/>
                </a:solidFill>
              </a:rPr>
              <a:t>ويك</a:t>
            </a:r>
            <a:endParaRPr lang="en-US" sz="6000" b="1" dirty="0">
              <a:solidFill>
                <a:srgbClr val="CC3300"/>
              </a:solidFill>
            </a:endParaRPr>
          </a:p>
        </p:txBody>
      </p:sp>
      <p:sp>
        <p:nvSpPr>
          <p:cNvPr id="98324" name="Text Box 20"/>
          <p:cNvSpPr txBox="1">
            <a:spLocks noChangeArrowheads="1"/>
          </p:cNvSpPr>
          <p:nvPr/>
        </p:nvSpPr>
        <p:spPr bwMode="auto">
          <a:xfrm>
            <a:off x="2915816" y="1124744"/>
            <a:ext cx="3455987" cy="830997"/>
          </a:xfrm>
          <a:prstGeom prst="rect">
            <a:avLst/>
          </a:prstGeom>
          <a:noFill/>
          <a:ln w="9525">
            <a:noFill/>
            <a:miter lim="800000"/>
            <a:headEnd/>
            <a:tailEnd/>
          </a:ln>
        </p:spPr>
        <p:txBody>
          <a:bodyPr>
            <a:spAutoFit/>
          </a:bodyPr>
          <a:lstStyle/>
          <a:p>
            <a:pPr algn="l" rtl="0">
              <a:spcBef>
                <a:spcPct val="50000"/>
              </a:spcBef>
            </a:pPr>
            <a:r>
              <a:rPr lang="en-US" sz="4800" dirty="0">
                <a:solidFill>
                  <a:schemeClr val="accent2"/>
                </a:solidFill>
                <a:latin typeface="Arial Black" pitchFamily="34" charset="0"/>
              </a:rPr>
              <a:t>CH</a:t>
            </a:r>
            <a:r>
              <a:rPr lang="en-US" sz="4800" baseline="-25000" dirty="0">
                <a:solidFill>
                  <a:schemeClr val="accent2"/>
                </a:solidFill>
                <a:latin typeface="Arial Black" pitchFamily="34" charset="0"/>
              </a:rPr>
              <a:t>3</a:t>
            </a:r>
            <a:r>
              <a:rPr lang="en-US" sz="4800" dirty="0">
                <a:solidFill>
                  <a:schemeClr val="accent2"/>
                </a:solidFill>
                <a:latin typeface="Arial Black" pitchFamily="34" charset="0"/>
              </a:rPr>
              <a:t>CH</a:t>
            </a:r>
            <a:r>
              <a:rPr lang="en-US" sz="4800" baseline="-25000" dirty="0">
                <a:solidFill>
                  <a:schemeClr val="accent2"/>
                </a:solidFill>
                <a:latin typeface="Arial Black" pitchFamily="34" charset="0"/>
              </a:rPr>
              <a:t>2</a:t>
            </a:r>
          </a:p>
        </p:txBody>
      </p:sp>
      <p:grpSp>
        <p:nvGrpSpPr>
          <p:cNvPr id="3" name="Group 21"/>
          <p:cNvGrpSpPr>
            <a:grpSpLocks/>
          </p:cNvGrpSpPr>
          <p:nvPr/>
        </p:nvGrpSpPr>
        <p:grpSpPr bwMode="auto">
          <a:xfrm>
            <a:off x="5003801" y="0"/>
            <a:ext cx="3382963" cy="1939062"/>
            <a:chOff x="2971" y="1525"/>
            <a:chExt cx="2131" cy="1356"/>
          </a:xfrm>
        </p:grpSpPr>
        <p:sp>
          <p:nvSpPr>
            <p:cNvPr id="67595" name="Text Box 22"/>
            <p:cNvSpPr txBox="1">
              <a:spLocks noChangeArrowheads="1"/>
            </p:cNvSpPr>
            <p:nvPr/>
          </p:nvSpPr>
          <p:spPr bwMode="auto">
            <a:xfrm>
              <a:off x="2971" y="1525"/>
              <a:ext cx="1225" cy="1356"/>
            </a:xfrm>
            <a:prstGeom prst="rect">
              <a:avLst/>
            </a:prstGeom>
            <a:noFill/>
            <a:ln w="9525">
              <a:noFill/>
              <a:miter lim="800000"/>
              <a:headEnd/>
              <a:tailEnd/>
            </a:ln>
          </p:spPr>
          <p:txBody>
            <a:bodyPr>
              <a:spAutoFit/>
            </a:bodyPr>
            <a:lstStyle/>
            <a:p>
              <a:pPr>
                <a:spcBef>
                  <a:spcPct val="50000"/>
                </a:spcBef>
              </a:pPr>
              <a:r>
                <a:rPr lang="en-US" sz="4800" b="1">
                  <a:solidFill>
                    <a:srgbClr val="FF3300"/>
                  </a:solidFill>
                </a:rPr>
                <a:t>O  </a:t>
              </a:r>
            </a:p>
            <a:p>
              <a:pPr>
                <a:spcBef>
                  <a:spcPct val="50000"/>
                </a:spcBef>
              </a:pPr>
              <a:r>
                <a:rPr lang="en-US" sz="4800" b="1">
                  <a:solidFill>
                    <a:srgbClr val="FF3300"/>
                  </a:solidFill>
                </a:rPr>
                <a:t>- C -</a:t>
              </a:r>
            </a:p>
          </p:txBody>
        </p:sp>
        <p:sp>
          <p:nvSpPr>
            <p:cNvPr id="67596" name="Line 23"/>
            <p:cNvSpPr>
              <a:spLocks noChangeShapeType="1"/>
            </p:cNvSpPr>
            <p:nvPr/>
          </p:nvSpPr>
          <p:spPr bwMode="auto">
            <a:xfrm>
              <a:off x="3788" y="2098"/>
              <a:ext cx="0" cy="289"/>
            </a:xfrm>
            <a:prstGeom prst="line">
              <a:avLst/>
            </a:prstGeom>
            <a:noFill/>
            <a:ln w="57150">
              <a:solidFill>
                <a:srgbClr val="FF3300"/>
              </a:solidFill>
              <a:round/>
              <a:headEnd/>
              <a:tailEnd/>
            </a:ln>
          </p:spPr>
          <p:txBody>
            <a:bodyPr/>
            <a:lstStyle/>
            <a:p>
              <a:endParaRPr lang="ar-AE" sz="1800"/>
            </a:p>
          </p:txBody>
        </p:sp>
        <p:sp>
          <p:nvSpPr>
            <p:cNvPr id="67597" name="Line 24"/>
            <p:cNvSpPr>
              <a:spLocks noChangeShapeType="1"/>
            </p:cNvSpPr>
            <p:nvPr/>
          </p:nvSpPr>
          <p:spPr bwMode="auto">
            <a:xfrm>
              <a:off x="3697" y="2060"/>
              <a:ext cx="0" cy="289"/>
            </a:xfrm>
            <a:prstGeom prst="line">
              <a:avLst/>
            </a:prstGeom>
            <a:noFill/>
            <a:ln w="57150">
              <a:solidFill>
                <a:srgbClr val="FF3300"/>
              </a:solidFill>
              <a:round/>
              <a:headEnd/>
              <a:tailEnd/>
            </a:ln>
          </p:spPr>
          <p:txBody>
            <a:bodyPr/>
            <a:lstStyle/>
            <a:p>
              <a:endParaRPr lang="ar-AE" sz="1800"/>
            </a:p>
          </p:txBody>
        </p:sp>
        <p:sp>
          <p:nvSpPr>
            <p:cNvPr id="67598" name="Text Box 25"/>
            <p:cNvSpPr txBox="1">
              <a:spLocks noChangeArrowheads="1"/>
            </p:cNvSpPr>
            <p:nvPr/>
          </p:nvSpPr>
          <p:spPr bwMode="auto">
            <a:xfrm>
              <a:off x="4150" y="2362"/>
              <a:ext cx="952" cy="495"/>
            </a:xfrm>
            <a:prstGeom prst="rect">
              <a:avLst/>
            </a:prstGeom>
            <a:noFill/>
            <a:ln w="9525">
              <a:noFill/>
              <a:miter lim="800000"/>
              <a:headEnd/>
              <a:tailEnd/>
            </a:ln>
          </p:spPr>
          <p:txBody>
            <a:bodyPr>
              <a:spAutoFit/>
            </a:bodyPr>
            <a:lstStyle/>
            <a:p>
              <a:pPr algn="l" rtl="0">
                <a:spcBef>
                  <a:spcPct val="50000"/>
                </a:spcBef>
              </a:pPr>
              <a:r>
                <a:rPr lang="en-US" sz="4000" dirty="0">
                  <a:solidFill>
                    <a:schemeClr val="accent2"/>
                  </a:solidFill>
                  <a:latin typeface="Arial Black" pitchFamily="34" charset="0"/>
                </a:rPr>
                <a:t>OH</a:t>
              </a:r>
              <a:endParaRPr lang="en-US" sz="4000" baseline="-25000" dirty="0">
                <a:solidFill>
                  <a:schemeClr val="accent2"/>
                </a:solidFill>
                <a:latin typeface="Arial Black" pitchFamily="34" charset="0"/>
              </a:endParaRPr>
            </a:p>
          </p:txBody>
        </p:sp>
      </p:grpSp>
      <p:sp>
        <p:nvSpPr>
          <p:cNvPr id="98330" name="Text Box 26"/>
          <p:cNvSpPr txBox="1">
            <a:spLocks noChangeArrowheads="1"/>
          </p:cNvSpPr>
          <p:nvPr/>
        </p:nvSpPr>
        <p:spPr bwMode="auto">
          <a:xfrm>
            <a:off x="4140200" y="2060575"/>
            <a:ext cx="4824413" cy="862013"/>
          </a:xfrm>
          <a:prstGeom prst="rect">
            <a:avLst/>
          </a:prstGeom>
          <a:noFill/>
          <a:ln w="9525">
            <a:noFill/>
            <a:miter lim="800000"/>
            <a:headEnd/>
            <a:tailEnd/>
          </a:ln>
        </p:spPr>
        <p:txBody>
          <a:bodyPr anchor="ctr"/>
          <a:lstStyle/>
          <a:p>
            <a:pPr>
              <a:spcBef>
                <a:spcPct val="50000"/>
              </a:spcBef>
            </a:pPr>
            <a:r>
              <a:rPr lang="ar-SA" sz="6000" b="1" dirty="0">
                <a:solidFill>
                  <a:schemeClr val="tx2"/>
                </a:solidFill>
              </a:rPr>
              <a:t>حمض </a:t>
            </a:r>
            <a:r>
              <a:rPr lang="ar-SA" sz="6000" b="1" dirty="0" err="1">
                <a:solidFill>
                  <a:schemeClr val="tx2"/>
                </a:solidFill>
              </a:rPr>
              <a:t>البروبان</a:t>
            </a:r>
            <a:r>
              <a:rPr lang="ar-SA" sz="6000" b="1" dirty="0" err="1">
                <a:solidFill>
                  <a:srgbClr val="CC3300"/>
                </a:solidFill>
              </a:rPr>
              <a:t>ويك</a:t>
            </a:r>
            <a:endParaRPr lang="en-US" sz="6000" b="1" dirty="0">
              <a:solidFill>
                <a:srgbClr val="CC3300"/>
              </a:solidFill>
            </a:endParaRPr>
          </a:p>
        </p:txBody>
      </p:sp>
      <p:sp>
        <p:nvSpPr>
          <p:cNvPr id="67593" name="Line 27"/>
          <p:cNvSpPr>
            <a:spLocks noChangeShapeType="1"/>
          </p:cNvSpPr>
          <p:nvPr/>
        </p:nvSpPr>
        <p:spPr bwMode="auto">
          <a:xfrm flipH="1">
            <a:off x="827088" y="2997200"/>
            <a:ext cx="7777162" cy="0"/>
          </a:xfrm>
          <a:prstGeom prst="line">
            <a:avLst/>
          </a:prstGeom>
          <a:noFill/>
          <a:ln w="76200">
            <a:solidFill>
              <a:schemeClr val="tx1"/>
            </a:solidFill>
            <a:round/>
            <a:headEnd/>
            <a:tailEnd/>
          </a:ln>
        </p:spPr>
        <p:txBody>
          <a:bodyPr/>
          <a:lstStyle/>
          <a:p>
            <a:endParaRPr lang="ar-AE"/>
          </a:p>
        </p:txBody>
      </p:sp>
      <p:sp>
        <p:nvSpPr>
          <p:cNvPr id="18" name="Text Box 10"/>
          <p:cNvSpPr txBox="1">
            <a:spLocks noChangeArrowheads="1"/>
          </p:cNvSpPr>
          <p:nvPr/>
        </p:nvSpPr>
        <p:spPr bwMode="auto">
          <a:xfrm>
            <a:off x="1547813" y="5662613"/>
            <a:ext cx="2663825" cy="862012"/>
          </a:xfrm>
          <a:prstGeom prst="rect">
            <a:avLst/>
          </a:prstGeom>
          <a:solidFill>
            <a:schemeClr val="accent5">
              <a:lumMod val="20000"/>
              <a:lumOff val="80000"/>
            </a:schemeClr>
          </a:solidFill>
          <a:ln w="9525">
            <a:noFill/>
            <a:miter lim="800000"/>
            <a:headEnd/>
            <a:tailEnd/>
          </a:ln>
          <a:effectLst/>
        </p:spPr>
        <p:txBody>
          <a:bodyPr anchor="ctr"/>
          <a:lstStyle/>
          <a:p>
            <a:pPr>
              <a:spcBef>
                <a:spcPct val="50000"/>
              </a:spcBef>
              <a:defRPr/>
            </a:pPr>
            <a:r>
              <a:rPr lang="ar-AE" sz="4000" b="1" dirty="0">
                <a:solidFill>
                  <a:srgbClr val="FF0000"/>
                </a:solidFill>
                <a:cs typeface="Arial" charset="0"/>
              </a:rPr>
              <a:t>مصدره : الزبدة الفاسدة</a:t>
            </a:r>
            <a:endParaRPr lang="en-US" sz="4000" b="1" dirty="0">
              <a:solidFill>
                <a:srgbClr val="FF00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8324"/>
                                        </p:tgtEl>
                                        <p:attrNameLst>
                                          <p:attrName>style.visibility</p:attrName>
                                        </p:attrNameLst>
                                      </p:cBhvr>
                                      <p:to>
                                        <p:strVal val="visible"/>
                                      </p:to>
                                    </p:set>
                                    <p:anim calcmode="lin" valueType="num">
                                      <p:cBhvr additive="base">
                                        <p:cTn id="11" dur="500" fill="hold"/>
                                        <p:tgtEl>
                                          <p:spTgt spid="98324"/>
                                        </p:tgtEl>
                                        <p:attrNameLst>
                                          <p:attrName>ppt_x</p:attrName>
                                        </p:attrNameLst>
                                      </p:cBhvr>
                                      <p:tavLst>
                                        <p:tav tm="0">
                                          <p:val>
                                            <p:strVal val="#ppt_x"/>
                                          </p:val>
                                        </p:tav>
                                        <p:tav tm="100000">
                                          <p:val>
                                            <p:strVal val="#ppt_x"/>
                                          </p:val>
                                        </p:tav>
                                      </p:tavLst>
                                    </p:anim>
                                    <p:anim calcmode="lin" valueType="num">
                                      <p:cBhvr additive="base">
                                        <p:cTn id="12" dur="500" fill="hold"/>
                                        <p:tgtEl>
                                          <p:spTgt spid="983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8330"/>
                                        </p:tgtEl>
                                        <p:attrNameLst>
                                          <p:attrName>style.visibility</p:attrName>
                                        </p:attrNameLst>
                                      </p:cBhvr>
                                      <p:to>
                                        <p:strVal val="visible"/>
                                      </p:to>
                                    </p:set>
                                    <p:anim calcmode="lin" valueType="num">
                                      <p:cBhvr additive="base">
                                        <p:cTn id="17" dur="500" fill="hold"/>
                                        <p:tgtEl>
                                          <p:spTgt spid="98330"/>
                                        </p:tgtEl>
                                        <p:attrNameLst>
                                          <p:attrName>ppt_x</p:attrName>
                                        </p:attrNameLst>
                                      </p:cBhvr>
                                      <p:tavLst>
                                        <p:tav tm="0">
                                          <p:val>
                                            <p:strVal val="1+#ppt_w/2"/>
                                          </p:val>
                                        </p:tav>
                                        <p:tav tm="100000">
                                          <p:val>
                                            <p:strVal val="#ppt_x"/>
                                          </p:val>
                                        </p:tav>
                                      </p:tavLst>
                                    </p:anim>
                                    <p:anim calcmode="lin" valueType="num">
                                      <p:cBhvr additive="base">
                                        <p:cTn id="18" dur="500" fill="hold"/>
                                        <p:tgtEl>
                                          <p:spTgt spid="983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ox(i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8316"/>
                                        </p:tgtEl>
                                        <p:attrNameLst>
                                          <p:attrName>style.visibility</p:attrName>
                                        </p:attrNameLst>
                                      </p:cBhvr>
                                      <p:to>
                                        <p:strVal val="visible"/>
                                      </p:to>
                                    </p:set>
                                    <p:anim calcmode="lin" valueType="num">
                                      <p:cBhvr additive="base">
                                        <p:cTn id="28" dur="500" fill="hold"/>
                                        <p:tgtEl>
                                          <p:spTgt spid="98316"/>
                                        </p:tgtEl>
                                        <p:attrNameLst>
                                          <p:attrName>ppt_x</p:attrName>
                                        </p:attrNameLst>
                                      </p:cBhvr>
                                      <p:tavLst>
                                        <p:tav tm="0">
                                          <p:val>
                                            <p:strVal val="#ppt_x"/>
                                          </p:val>
                                        </p:tav>
                                        <p:tav tm="100000">
                                          <p:val>
                                            <p:strVal val="#ppt_x"/>
                                          </p:val>
                                        </p:tav>
                                      </p:tavLst>
                                    </p:anim>
                                    <p:anim calcmode="lin" valueType="num">
                                      <p:cBhvr additive="base">
                                        <p:cTn id="29" dur="500" fill="hold"/>
                                        <p:tgtEl>
                                          <p:spTgt spid="9831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98322"/>
                                        </p:tgtEl>
                                        <p:attrNameLst>
                                          <p:attrName>style.visibility</p:attrName>
                                        </p:attrNameLst>
                                      </p:cBhvr>
                                      <p:to>
                                        <p:strVal val="visible"/>
                                      </p:to>
                                    </p:set>
                                    <p:anim calcmode="lin" valueType="num">
                                      <p:cBhvr additive="base">
                                        <p:cTn id="34" dur="500" fill="hold"/>
                                        <p:tgtEl>
                                          <p:spTgt spid="98322"/>
                                        </p:tgtEl>
                                        <p:attrNameLst>
                                          <p:attrName>ppt_x</p:attrName>
                                        </p:attrNameLst>
                                      </p:cBhvr>
                                      <p:tavLst>
                                        <p:tav tm="0">
                                          <p:val>
                                            <p:strVal val="1+#ppt_w/2"/>
                                          </p:val>
                                        </p:tav>
                                        <p:tav tm="100000">
                                          <p:val>
                                            <p:strVal val="#ppt_x"/>
                                          </p:val>
                                        </p:tav>
                                      </p:tavLst>
                                    </p:anim>
                                    <p:anim calcmode="lin" valueType="num">
                                      <p:cBhvr additive="base">
                                        <p:cTn id="35" dur="500" fill="hold"/>
                                        <p:tgtEl>
                                          <p:spTgt spid="983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2" name="type.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1+#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6" grpId="0" autoUpdateAnimBg="0"/>
      <p:bldP spid="98322" grpId="0"/>
      <p:bldP spid="98324" grpId="0" autoUpdateAnimBg="0"/>
      <p:bldP spid="98330" grpId="0"/>
      <p:bldP spid="18"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1"/>
          <p:cNvSpPr>
            <a:spLocks noGrp="1"/>
          </p:cNvSpPr>
          <p:nvPr>
            <p:ph type="sldNum" sz="quarter" idx="12"/>
          </p:nvPr>
        </p:nvSpPr>
        <p:spPr>
          <a:noFill/>
        </p:spPr>
        <p:txBody>
          <a:bodyPr/>
          <a:lstStyle/>
          <a:p>
            <a:fld id="{207491E3-B996-4FDC-8408-D6BBA2EBFE45}" type="slidenum">
              <a:rPr lang="ar-SA" smtClean="0"/>
              <a:pPr/>
              <a:t>74</a:t>
            </a:fld>
            <a:endParaRPr lang="en-US" smtClean="0"/>
          </a:p>
        </p:txBody>
      </p:sp>
      <p:sp>
        <p:nvSpPr>
          <p:cNvPr id="3" name="Text Box 10"/>
          <p:cNvSpPr txBox="1">
            <a:spLocks noChangeArrowheads="1"/>
          </p:cNvSpPr>
          <p:nvPr/>
        </p:nvSpPr>
        <p:spPr bwMode="auto">
          <a:xfrm>
            <a:off x="1403350" y="188913"/>
            <a:ext cx="6624638" cy="792162"/>
          </a:xfrm>
          <a:prstGeom prst="rect">
            <a:avLst/>
          </a:prstGeom>
          <a:solidFill>
            <a:schemeClr val="accent5">
              <a:lumMod val="20000"/>
              <a:lumOff val="80000"/>
            </a:schemeClr>
          </a:solidFill>
          <a:ln w="9525">
            <a:noFill/>
            <a:miter lim="800000"/>
            <a:headEnd/>
            <a:tailEnd/>
          </a:ln>
          <a:effectLst/>
        </p:spPr>
        <p:txBody>
          <a:bodyPr anchor="ctr"/>
          <a:lstStyle/>
          <a:p>
            <a:pPr>
              <a:defRPr/>
            </a:pPr>
            <a:r>
              <a:rPr lang="ar-AE" sz="4400" b="1" dirty="0">
                <a:cs typeface="Arial" charset="0"/>
              </a:rPr>
              <a:t>بعض أنواع الأحماض الكربوكسيلية </a:t>
            </a:r>
            <a:endParaRPr lang="en-US" sz="4400" dirty="0">
              <a:cs typeface="Arial" charset="0"/>
            </a:endParaRPr>
          </a:p>
        </p:txBody>
      </p:sp>
      <p:sp>
        <p:nvSpPr>
          <p:cNvPr id="4" name="Text Box 10"/>
          <p:cNvSpPr txBox="1">
            <a:spLocks noChangeArrowheads="1"/>
          </p:cNvSpPr>
          <p:nvPr/>
        </p:nvSpPr>
        <p:spPr bwMode="auto">
          <a:xfrm>
            <a:off x="4787900" y="1125538"/>
            <a:ext cx="4248150" cy="574675"/>
          </a:xfrm>
          <a:prstGeom prst="rect">
            <a:avLst/>
          </a:prstGeom>
          <a:solidFill>
            <a:schemeClr val="accent5">
              <a:lumMod val="20000"/>
              <a:lumOff val="80000"/>
            </a:schemeClr>
          </a:solidFill>
          <a:ln w="9525">
            <a:noFill/>
            <a:miter lim="800000"/>
            <a:headEnd/>
            <a:tailEnd/>
          </a:ln>
          <a:effectLst/>
        </p:spPr>
        <p:txBody>
          <a:bodyPr anchor="ctr"/>
          <a:lstStyle/>
          <a:p>
            <a:pPr>
              <a:defRPr/>
            </a:pPr>
            <a:r>
              <a:rPr lang="en-US" sz="4400" b="1" dirty="0">
                <a:solidFill>
                  <a:srgbClr val="FF0000"/>
                </a:solidFill>
                <a:cs typeface="Arial" charset="0"/>
              </a:rPr>
              <a:t>1</a:t>
            </a:r>
            <a:r>
              <a:rPr lang="ar-AE" sz="4400" b="1" dirty="0">
                <a:solidFill>
                  <a:srgbClr val="FF0000"/>
                </a:solidFill>
                <a:cs typeface="Arial" charset="0"/>
              </a:rPr>
              <a:t>ـ أحادية الكربوكسيل</a:t>
            </a:r>
            <a:endParaRPr lang="en-US" sz="4400" dirty="0">
              <a:solidFill>
                <a:srgbClr val="FF0000"/>
              </a:solidFill>
              <a:cs typeface="Arial" charset="0"/>
            </a:endParaRPr>
          </a:p>
        </p:txBody>
      </p:sp>
      <p:sp>
        <p:nvSpPr>
          <p:cNvPr id="5" name="Text Box 10"/>
          <p:cNvSpPr txBox="1">
            <a:spLocks noChangeArrowheads="1"/>
          </p:cNvSpPr>
          <p:nvPr/>
        </p:nvSpPr>
        <p:spPr bwMode="auto">
          <a:xfrm>
            <a:off x="1403350" y="1916113"/>
            <a:ext cx="7345363" cy="576262"/>
          </a:xfrm>
          <a:prstGeom prst="rect">
            <a:avLst/>
          </a:prstGeom>
          <a:solidFill>
            <a:schemeClr val="accent5">
              <a:lumMod val="20000"/>
              <a:lumOff val="80000"/>
            </a:schemeClr>
          </a:solidFill>
          <a:ln w="9525">
            <a:noFill/>
            <a:miter lim="800000"/>
            <a:headEnd/>
            <a:tailEnd/>
          </a:ln>
          <a:effectLst/>
        </p:spPr>
        <p:txBody>
          <a:bodyPr anchor="ctr"/>
          <a:lstStyle/>
          <a:p>
            <a:pPr>
              <a:defRPr/>
            </a:pPr>
            <a:r>
              <a:rPr lang="ar-AE" sz="4400" b="1" dirty="0">
                <a:solidFill>
                  <a:srgbClr val="FF0000"/>
                </a:solidFill>
                <a:cs typeface="Arial" charset="0"/>
              </a:rPr>
              <a:t>تحتوي على مجموعة كربوكسيل واحدة</a:t>
            </a:r>
            <a:endParaRPr lang="en-US" sz="4400" dirty="0">
              <a:solidFill>
                <a:srgbClr val="FF0000"/>
              </a:solidFill>
              <a:cs typeface="Arial" charset="0"/>
            </a:endParaRPr>
          </a:p>
        </p:txBody>
      </p:sp>
      <p:sp>
        <p:nvSpPr>
          <p:cNvPr id="6" name="Text Box 10"/>
          <p:cNvSpPr txBox="1">
            <a:spLocks noChangeArrowheads="1"/>
          </p:cNvSpPr>
          <p:nvPr/>
        </p:nvSpPr>
        <p:spPr bwMode="auto">
          <a:xfrm>
            <a:off x="250825" y="2565400"/>
            <a:ext cx="8748713" cy="1655763"/>
          </a:xfrm>
          <a:prstGeom prst="rect">
            <a:avLst/>
          </a:prstGeom>
          <a:noFill/>
          <a:ln w="9525">
            <a:noFill/>
            <a:miter lim="800000"/>
            <a:headEnd/>
            <a:tailEnd/>
          </a:ln>
        </p:spPr>
        <p:txBody>
          <a:bodyPr anchor="ctr"/>
          <a:lstStyle/>
          <a:p>
            <a:r>
              <a:rPr lang="ar-AE" sz="4400" b="1" dirty="0">
                <a:solidFill>
                  <a:srgbClr val="002060"/>
                </a:solidFill>
              </a:rPr>
              <a:t>مثل حمض </a:t>
            </a:r>
            <a:r>
              <a:rPr lang="ar-AE" sz="4400" b="1" dirty="0" err="1">
                <a:solidFill>
                  <a:srgbClr val="002060"/>
                </a:solidFill>
              </a:rPr>
              <a:t>اللاكتيك</a:t>
            </a:r>
            <a:r>
              <a:rPr lang="ar-AE" sz="4400" b="1" dirty="0">
                <a:solidFill>
                  <a:srgbClr val="002060"/>
                </a:solidFill>
              </a:rPr>
              <a:t> </a:t>
            </a:r>
            <a:r>
              <a:rPr lang="en-US" sz="4400" b="1" dirty="0">
                <a:solidFill>
                  <a:srgbClr val="002060"/>
                </a:solidFill>
              </a:rPr>
              <a:t>CH</a:t>
            </a:r>
            <a:r>
              <a:rPr lang="en-US" sz="4400" b="1" baseline="-25000" dirty="0">
                <a:solidFill>
                  <a:srgbClr val="002060"/>
                </a:solidFill>
              </a:rPr>
              <a:t>3</a:t>
            </a:r>
            <a:r>
              <a:rPr lang="en-US" sz="4400" b="1" dirty="0">
                <a:solidFill>
                  <a:srgbClr val="002060"/>
                </a:solidFill>
              </a:rPr>
              <a:t>-CHOH-COOH</a:t>
            </a:r>
            <a:r>
              <a:rPr lang="ar-AE" sz="4400" b="1" dirty="0">
                <a:solidFill>
                  <a:srgbClr val="002060"/>
                </a:solidFill>
              </a:rPr>
              <a:t>                       (يوجد في </a:t>
            </a:r>
            <a:r>
              <a:rPr lang="ar-AE" sz="4400" b="1" dirty="0" err="1">
                <a:solidFill>
                  <a:srgbClr val="002060"/>
                </a:solidFill>
              </a:rPr>
              <a:t>اللبن ,الدم </a:t>
            </a:r>
            <a:r>
              <a:rPr lang="ar-AE" sz="4400" b="1" dirty="0">
                <a:solidFill>
                  <a:srgbClr val="002060"/>
                </a:solidFill>
              </a:rPr>
              <a:t>, سائل العضلات</a:t>
            </a:r>
            <a:r>
              <a:rPr lang="ar-AE" sz="4400" b="1" dirty="0" err="1">
                <a:solidFill>
                  <a:srgbClr val="002060"/>
                </a:solidFill>
              </a:rPr>
              <a:t>)</a:t>
            </a:r>
            <a:endParaRPr lang="en-US" sz="4400" dirty="0">
              <a:solidFill>
                <a:srgbClr val="002060"/>
              </a:solidFill>
            </a:endParaRPr>
          </a:p>
        </p:txBody>
      </p:sp>
      <p:sp>
        <p:nvSpPr>
          <p:cNvPr id="7" name="Text Box 10"/>
          <p:cNvSpPr txBox="1">
            <a:spLocks noChangeArrowheads="1"/>
          </p:cNvSpPr>
          <p:nvPr/>
        </p:nvSpPr>
        <p:spPr bwMode="auto">
          <a:xfrm>
            <a:off x="4824413" y="4221163"/>
            <a:ext cx="4211637" cy="792162"/>
          </a:xfrm>
          <a:prstGeom prst="rect">
            <a:avLst/>
          </a:prstGeom>
          <a:solidFill>
            <a:schemeClr val="accent5">
              <a:lumMod val="20000"/>
              <a:lumOff val="80000"/>
            </a:schemeClr>
          </a:solidFill>
          <a:ln w="9525">
            <a:noFill/>
            <a:miter lim="800000"/>
            <a:headEnd/>
            <a:tailEnd/>
          </a:ln>
          <a:effectLst/>
        </p:spPr>
        <p:txBody>
          <a:bodyPr anchor="ctr"/>
          <a:lstStyle/>
          <a:p>
            <a:pPr>
              <a:defRPr/>
            </a:pPr>
            <a:r>
              <a:rPr lang="ar-AE" sz="4400" b="1" dirty="0">
                <a:cs typeface="Arial" charset="0"/>
              </a:rPr>
              <a:t> </a:t>
            </a:r>
            <a:r>
              <a:rPr lang="en-US" sz="4400" b="1" dirty="0">
                <a:cs typeface="Arial" charset="0"/>
              </a:rPr>
              <a:t>2</a:t>
            </a:r>
            <a:r>
              <a:rPr lang="ar-AE" sz="4400" b="1" dirty="0">
                <a:cs typeface="Arial" charset="0"/>
              </a:rPr>
              <a:t>ـ ثنائية الكربوكسيل</a:t>
            </a:r>
            <a:endParaRPr lang="en-US" sz="4400" dirty="0">
              <a:cs typeface="Arial" charset="0"/>
            </a:endParaRPr>
          </a:p>
        </p:txBody>
      </p:sp>
      <p:sp>
        <p:nvSpPr>
          <p:cNvPr id="8" name="Text Box 10"/>
          <p:cNvSpPr txBox="1">
            <a:spLocks noChangeArrowheads="1"/>
          </p:cNvSpPr>
          <p:nvPr/>
        </p:nvSpPr>
        <p:spPr bwMode="auto">
          <a:xfrm>
            <a:off x="1979613" y="4941888"/>
            <a:ext cx="6877050" cy="790575"/>
          </a:xfrm>
          <a:prstGeom prst="rect">
            <a:avLst/>
          </a:prstGeom>
          <a:solidFill>
            <a:schemeClr val="accent5">
              <a:lumMod val="20000"/>
              <a:lumOff val="80000"/>
            </a:schemeClr>
          </a:solidFill>
          <a:ln w="9525">
            <a:noFill/>
            <a:miter lim="800000"/>
            <a:headEnd/>
            <a:tailEnd/>
          </a:ln>
          <a:effectLst/>
        </p:spPr>
        <p:txBody>
          <a:bodyPr anchor="ctr"/>
          <a:lstStyle/>
          <a:p>
            <a:pPr>
              <a:defRPr/>
            </a:pPr>
            <a:r>
              <a:rPr lang="ar-AE" sz="4400" b="1" dirty="0">
                <a:solidFill>
                  <a:srgbClr val="FF0000"/>
                </a:solidFill>
                <a:cs typeface="Arial" charset="0"/>
              </a:rPr>
              <a:t> تحتوي على مجموعتي كربوكسيل</a:t>
            </a:r>
            <a:endParaRPr lang="en-US" sz="4400" dirty="0">
              <a:solidFill>
                <a:srgbClr val="FF0000"/>
              </a:solidFill>
              <a:cs typeface="Arial" charset="0"/>
            </a:endParaRPr>
          </a:p>
        </p:txBody>
      </p:sp>
      <p:sp>
        <p:nvSpPr>
          <p:cNvPr id="10" name="Text Box 10"/>
          <p:cNvSpPr txBox="1">
            <a:spLocks noChangeArrowheads="1"/>
          </p:cNvSpPr>
          <p:nvPr/>
        </p:nvSpPr>
        <p:spPr bwMode="auto">
          <a:xfrm>
            <a:off x="1476375" y="5813425"/>
            <a:ext cx="7315200" cy="711200"/>
          </a:xfrm>
          <a:prstGeom prst="rect">
            <a:avLst/>
          </a:prstGeom>
          <a:noFill/>
          <a:ln w="9525">
            <a:noFill/>
            <a:miter lim="800000"/>
            <a:headEnd/>
            <a:tailEnd/>
          </a:ln>
        </p:spPr>
        <p:txBody>
          <a:bodyPr anchor="ctr"/>
          <a:lstStyle/>
          <a:p>
            <a:r>
              <a:rPr lang="ar-AE" sz="4400" b="1" dirty="0"/>
              <a:t> مثل حمض </a:t>
            </a:r>
            <a:r>
              <a:rPr lang="ar-AE" sz="4400" b="1" dirty="0" err="1"/>
              <a:t>الأوكساليك</a:t>
            </a:r>
            <a:r>
              <a:rPr lang="ar-AE" sz="4400" b="1" dirty="0"/>
              <a:t> </a:t>
            </a:r>
            <a:r>
              <a:rPr lang="en-US" sz="4400" b="1" dirty="0"/>
              <a:t>(COOH)</a:t>
            </a:r>
            <a:r>
              <a:rPr lang="en-US" sz="4400" b="1" baseline="-25000" dirty="0"/>
              <a:t>2</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p:bldP spid="7" grpId="0" animBg="1" autoUpdateAnimBg="0"/>
      <p:bldP spid="8" grpId="0" animBg="1" autoUpdateAnimBg="0"/>
      <p:bldP spid="1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1"/>
          <p:cNvSpPr>
            <a:spLocks noGrp="1"/>
          </p:cNvSpPr>
          <p:nvPr>
            <p:ph type="sldNum" sz="quarter" idx="12"/>
          </p:nvPr>
        </p:nvSpPr>
        <p:spPr>
          <a:noFill/>
        </p:spPr>
        <p:txBody>
          <a:bodyPr/>
          <a:lstStyle/>
          <a:p>
            <a:fld id="{9D4841E7-D8A8-4C89-8408-44B7EB4EE609}" type="slidenum">
              <a:rPr lang="ar-SA" smtClean="0"/>
              <a:pPr/>
              <a:t>75</a:t>
            </a:fld>
            <a:endParaRPr lang="en-US" smtClean="0"/>
          </a:p>
        </p:txBody>
      </p:sp>
      <p:sp>
        <p:nvSpPr>
          <p:cNvPr id="3" name="Text Box 10"/>
          <p:cNvSpPr txBox="1">
            <a:spLocks noChangeArrowheads="1"/>
          </p:cNvSpPr>
          <p:nvPr/>
        </p:nvSpPr>
        <p:spPr bwMode="auto">
          <a:xfrm>
            <a:off x="4284663" y="115888"/>
            <a:ext cx="4464050" cy="577850"/>
          </a:xfrm>
          <a:prstGeom prst="rect">
            <a:avLst/>
          </a:prstGeom>
          <a:solidFill>
            <a:schemeClr val="accent5">
              <a:lumMod val="20000"/>
              <a:lumOff val="80000"/>
            </a:schemeClr>
          </a:solidFill>
          <a:ln w="9525">
            <a:noFill/>
            <a:miter lim="800000"/>
            <a:headEnd/>
            <a:tailEnd/>
          </a:ln>
          <a:effectLst/>
        </p:spPr>
        <p:txBody>
          <a:bodyPr anchor="ctr"/>
          <a:lstStyle/>
          <a:p>
            <a:pPr>
              <a:defRPr/>
            </a:pPr>
            <a:r>
              <a:rPr lang="en-US" sz="4400" b="1" dirty="0">
                <a:cs typeface="Arial" charset="0"/>
              </a:rPr>
              <a:t>3</a:t>
            </a:r>
            <a:r>
              <a:rPr lang="ar-AE" sz="4400" b="1" dirty="0">
                <a:cs typeface="Arial" charset="0"/>
              </a:rPr>
              <a:t> ـ ثلاثية الكربوكسيل</a:t>
            </a:r>
            <a:endParaRPr lang="en-US" sz="4400" dirty="0">
              <a:cs typeface="Arial" charset="0"/>
            </a:endParaRPr>
          </a:p>
        </p:txBody>
      </p:sp>
      <p:sp>
        <p:nvSpPr>
          <p:cNvPr id="8" name="Text Box 10"/>
          <p:cNvSpPr txBox="1">
            <a:spLocks noChangeArrowheads="1"/>
          </p:cNvSpPr>
          <p:nvPr/>
        </p:nvSpPr>
        <p:spPr bwMode="auto">
          <a:xfrm>
            <a:off x="1476375" y="1268413"/>
            <a:ext cx="7488238" cy="720725"/>
          </a:xfrm>
          <a:prstGeom prst="rect">
            <a:avLst/>
          </a:prstGeom>
          <a:solidFill>
            <a:schemeClr val="accent5">
              <a:lumMod val="20000"/>
              <a:lumOff val="80000"/>
            </a:schemeClr>
          </a:solidFill>
          <a:ln w="9525">
            <a:noFill/>
            <a:miter lim="800000"/>
            <a:headEnd/>
            <a:tailEnd/>
          </a:ln>
          <a:effectLst/>
        </p:spPr>
        <p:txBody>
          <a:bodyPr anchor="ctr"/>
          <a:lstStyle/>
          <a:p>
            <a:pPr>
              <a:defRPr/>
            </a:pPr>
            <a:r>
              <a:rPr lang="ar-AE" sz="4400" b="1" dirty="0">
                <a:cs typeface="Arial" charset="0"/>
              </a:rPr>
              <a:t>تحتوي على ثلاث مجموعات كربوكسيل</a:t>
            </a:r>
            <a:endParaRPr lang="en-US" sz="4400" dirty="0">
              <a:cs typeface="Arial" charset="0"/>
            </a:endParaRPr>
          </a:p>
        </p:txBody>
      </p:sp>
      <p:sp>
        <p:nvSpPr>
          <p:cNvPr id="9" name="Text Box 10"/>
          <p:cNvSpPr txBox="1">
            <a:spLocks noChangeArrowheads="1"/>
          </p:cNvSpPr>
          <p:nvPr/>
        </p:nvSpPr>
        <p:spPr bwMode="auto">
          <a:xfrm>
            <a:off x="4932363" y="2205038"/>
            <a:ext cx="4032250" cy="792162"/>
          </a:xfrm>
          <a:prstGeom prst="rect">
            <a:avLst/>
          </a:prstGeom>
          <a:noFill/>
          <a:ln w="9525">
            <a:noFill/>
            <a:miter lim="800000"/>
            <a:headEnd/>
            <a:tailEnd/>
          </a:ln>
        </p:spPr>
        <p:txBody>
          <a:bodyPr anchor="ctr"/>
          <a:lstStyle/>
          <a:p>
            <a:r>
              <a:rPr lang="ar-AE" sz="4400" b="1" dirty="0"/>
              <a:t>مثل حمض الستريك                                                                                              </a:t>
            </a:r>
            <a:endParaRPr lang="en-US" sz="4400" dirty="0"/>
          </a:p>
        </p:txBody>
      </p:sp>
      <p:grpSp>
        <p:nvGrpSpPr>
          <p:cNvPr id="2" name="Group 14"/>
          <p:cNvGrpSpPr>
            <a:grpSpLocks/>
          </p:cNvGrpSpPr>
          <p:nvPr/>
        </p:nvGrpSpPr>
        <p:grpSpPr bwMode="auto">
          <a:xfrm>
            <a:off x="179388" y="2874963"/>
            <a:ext cx="8856662" cy="3649662"/>
            <a:chOff x="179512" y="2875583"/>
            <a:chExt cx="8856984" cy="3649761"/>
          </a:xfrm>
        </p:grpSpPr>
        <p:grpSp>
          <p:nvGrpSpPr>
            <p:cNvPr id="4" name="Group 9"/>
            <p:cNvGrpSpPr>
              <a:grpSpLocks/>
            </p:cNvGrpSpPr>
            <p:nvPr/>
          </p:nvGrpSpPr>
          <p:grpSpPr bwMode="auto">
            <a:xfrm>
              <a:off x="179512" y="3573016"/>
              <a:ext cx="8856984" cy="2952328"/>
              <a:chOff x="1551444" y="3141839"/>
              <a:chExt cx="7474718" cy="2951457"/>
            </a:xfrm>
            <a:solidFill>
              <a:srgbClr val="FFFF66"/>
            </a:solidFill>
          </p:grpSpPr>
          <p:sp>
            <p:nvSpPr>
              <p:cNvPr id="11" name="Text Box 10"/>
              <p:cNvSpPr txBox="1">
                <a:spLocks noChangeArrowheads="1"/>
              </p:cNvSpPr>
              <p:nvPr/>
            </p:nvSpPr>
            <p:spPr bwMode="auto">
              <a:xfrm>
                <a:off x="1551444" y="3149352"/>
                <a:ext cx="7474718" cy="2943944"/>
              </a:xfrm>
              <a:prstGeom prst="rect">
                <a:avLst/>
              </a:prstGeom>
              <a:noFill/>
              <a:ln w="9525">
                <a:noFill/>
                <a:miter lim="800000"/>
                <a:headEnd/>
                <a:tailEnd/>
              </a:ln>
              <a:effectLst/>
            </p:spPr>
            <p:txBody>
              <a:bodyPr anchor="ctr"/>
              <a:lstStyle/>
              <a:p>
                <a:pPr algn="l" rtl="0">
                  <a:defRPr/>
                </a:pPr>
                <a:r>
                  <a:rPr lang="en-US" sz="4400" b="1" dirty="0">
                    <a:solidFill>
                      <a:srgbClr val="FF0000"/>
                    </a:solidFill>
                    <a:cs typeface="Arial" charset="0"/>
                  </a:rPr>
                  <a:t>  HOOC-CH</a:t>
                </a:r>
                <a:r>
                  <a:rPr lang="en-US" sz="4400" b="1" baseline="-25000" dirty="0">
                    <a:solidFill>
                      <a:srgbClr val="FF0000"/>
                    </a:solidFill>
                    <a:cs typeface="Arial" charset="0"/>
                  </a:rPr>
                  <a:t>2</a:t>
                </a:r>
                <a:r>
                  <a:rPr lang="en-US" sz="4400" b="1" dirty="0">
                    <a:solidFill>
                      <a:srgbClr val="FF0000"/>
                    </a:solidFill>
                    <a:cs typeface="Arial" charset="0"/>
                  </a:rPr>
                  <a:t>-C- CH</a:t>
                </a:r>
                <a:r>
                  <a:rPr lang="en-US" sz="4400" b="1" baseline="-25000" dirty="0">
                    <a:solidFill>
                      <a:srgbClr val="FF0000"/>
                    </a:solidFill>
                    <a:cs typeface="Arial" charset="0"/>
                  </a:rPr>
                  <a:t>2 </a:t>
                </a:r>
                <a:r>
                  <a:rPr lang="en-US" sz="4400" b="1" dirty="0">
                    <a:solidFill>
                      <a:srgbClr val="FF0000"/>
                    </a:solidFill>
                    <a:cs typeface="Arial" charset="0"/>
                  </a:rPr>
                  <a:t>-COOH</a:t>
                </a:r>
                <a:r>
                  <a:rPr lang="ar-AE" sz="4400" b="1" dirty="0">
                    <a:solidFill>
                      <a:srgbClr val="FF0000"/>
                    </a:solidFill>
                    <a:cs typeface="Arial" charset="0"/>
                  </a:rPr>
                  <a:t>                                                         </a:t>
                </a:r>
                <a:r>
                  <a:rPr lang="en-US" sz="4400" b="1" dirty="0">
                    <a:solidFill>
                      <a:srgbClr val="FF0000"/>
                    </a:solidFill>
                    <a:cs typeface="Arial" charset="0"/>
                  </a:rPr>
                  <a:t> </a:t>
                </a:r>
                <a:r>
                  <a:rPr lang="ar-AE" sz="4400" b="1" dirty="0">
                    <a:solidFill>
                      <a:srgbClr val="FF0000"/>
                    </a:solidFill>
                    <a:cs typeface="Arial" charset="0"/>
                  </a:rPr>
                  <a:t> </a:t>
                </a:r>
                <a:r>
                  <a:rPr lang="en-US" sz="4400" b="1" dirty="0">
                    <a:solidFill>
                      <a:srgbClr val="FF0000"/>
                    </a:solidFill>
                    <a:cs typeface="Arial" charset="0"/>
                  </a:rPr>
                  <a:t>              </a:t>
                </a:r>
                <a:r>
                  <a:rPr lang="ar-AE" sz="4400" b="1" dirty="0">
                    <a:solidFill>
                      <a:srgbClr val="FF0000"/>
                    </a:solidFill>
                    <a:cs typeface="Arial" charset="0"/>
                  </a:rPr>
                  <a:t> </a:t>
                </a:r>
                <a:r>
                  <a:rPr lang="en-US" sz="4400" b="1" dirty="0">
                    <a:solidFill>
                      <a:srgbClr val="FF0000"/>
                    </a:solidFill>
                    <a:cs typeface="Arial" charset="0"/>
                  </a:rPr>
                  <a:t>      COOH</a:t>
                </a:r>
                <a:endParaRPr lang="en-US" sz="4400" dirty="0">
                  <a:solidFill>
                    <a:srgbClr val="FF0000"/>
                  </a:solidFill>
                  <a:cs typeface="Arial" charset="0"/>
                </a:endParaRPr>
              </a:p>
            </p:txBody>
          </p:sp>
          <p:cxnSp>
            <p:nvCxnSpPr>
              <p:cNvPr id="12" name="Straight Connector 6"/>
              <p:cNvCxnSpPr>
                <a:cxnSpLocks noChangeShapeType="1"/>
              </p:cNvCxnSpPr>
              <p:nvPr/>
            </p:nvCxnSpPr>
            <p:spPr bwMode="auto">
              <a:xfrm>
                <a:off x="4650717" y="3141839"/>
                <a:ext cx="0" cy="576064"/>
              </a:xfrm>
              <a:prstGeom prst="line">
                <a:avLst/>
              </a:prstGeom>
              <a:grpFill/>
              <a:ln w="25400" algn="ctr">
                <a:solidFill>
                  <a:schemeClr val="tx1"/>
                </a:solidFill>
                <a:round/>
                <a:headEnd/>
                <a:tailEnd/>
              </a:ln>
            </p:spPr>
          </p:cxnSp>
          <p:cxnSp>
            <p:nvCxnSpPr>
              <p:cNvPr id="13" name="Straight Connector 8"/>
              <p:cNvCxnSpPr>
                <a:cxnSpLocks noChangeShapeType="1"/>
              </p:cNvCxnSpPr>
              <p:nvPr/>
            </p:nvCxnSpPr>
            <p:spPr bwMode="auto">
              <a:xfrm>
                <a:off x="4650717" y="4293096"/>
                <a:ext cx="0" cy="576064"/>
              </a:xfrm>
              <a:prstGeom prst="line">
                <a:avLst/>
              </a:prstGeom>
              <a:grpFill/>
              <a:ln w="25400" algn="ctr">
                <a:solidFill>
                  <a:schemeClr val="tx1"/>
                </a:solidFill>
                <a:round/>
                <a:headEnd/>
                <a:tailEnd/>
              </a:ln>
            </p:spPr>
          </p:cxnSp>
        </p:grpSp>
        <p:sp>
          <p:nvSpPr>
            <p:cNvPr id="69640" name="Rectangle 13"/>
            <p:cNvSpPr>
              <a:spLocks noChangeArrowheads="1"/>
            </p:cNvSpPr>
            <p:nvPr/>
          </p:nvSpPr>
          <p:spPr bwMode="auto">
            <a:xfrm>
              <a:off x="3563888" y="2875583"/>
              <a:ext cx="1063112" cy="769441"/>
            </a:xfrm>
            <a:prstGeom prst="rect">
              <a:avLst/>
            </a:prstGeom>
            <a:noFill/>
            <a:ln w="9525">
              <a:noFill/>
              <a:miter lim="800000"/>
              <a:headEnd/>
              <a:tailEnd/>
            </a:ln>
          </p:spPr>
          <p:txBody>
            <a:bodyPr wrap="none">
              <a:spAutoFit/>
            </a:bodyPr>
            <a:lstStyle/>
            <a:p>
              <a:r>
                <a:rPr lang="en-US" sz="4400" b="1">
                  <a:solidFill>
                    <a:srgbClr val="FF0000"/>
                  </a:solidFill>
                </a:rPr>
                <a:t>OH</a:t>
              </a:r>
              <a:endParaRPr lang="en-US" sz="4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2"/>
          </p:nvPr>
        </p:nvSpPr>
        <p:spPr>
          <a:noFill/>
        </p:spPr>
        <p:txBody>
          <a:bodyPr/>
          <a:lstStyle/>
          <a:p>
            <a:fld id="{DCB6D9CA-8C17-41F0-88DE-FE867FE0FD44}" type="slidenum">
              <a:rPr lang="ar-SA" smtClean="0"/>
              <a:pPr/>
              <a:t>76</a:t>
            </a:fld>
            <a:endParaRPr lang="en-US" smtClean="0"/>
          </a:p>
        </p:txBody>
      </p:sp>
      <p:sp>
        <p:nvSpPr>
          <p:cNvPr id="100360" name="Text Box 8"/>
          <p:cNvSpPr txBox="1">
            <a:spLocks noChangeArrowheads="1"/>
          </p:cNvSpPr>
          <p:nvPr/>
        </p:nvSpPr>
        <p:spPr bwMode="auto">
          <a:xfrm>
            <a:off x="2627313" y="115888"/>
            <a:ext cx="6516687" cy="707886"/>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ar-SA" sz="4000" b="1" spc="50" dirty="0">
                <a:ln w="11430"/>
                <a:solidFill>
                  <a:srgbClr val="FF0000"/>
                </a:solidFill>
                <a:effectLst>
                  <a:outerShdw blurRad="76200" dist="50800" dir="5400000" algn="tl" rotWithShape="0">
                    <a:srgbClr val="000000">
                      <a:alpha val="65000"/>
                    </a:srgbClr>
                  </a:outerShdw>
                </a:effectLst>
              </a:rPr>
              <a:t> خصائص الأحماض الكربوكسيلية </a:t>
            </a:r>
            <a:endParaRPr lang="en-US" sz="4000" b="1" spc="50" dirty="0">
              <a:ln w="11430"/>
              <a:solidFill>
                <a:srgbClr val="FF0000"/>
              </a:solidFill>
              <a:effectLst>
                <a:outerShdw blurRad="76200" dist="50800" dir="5400000" algn="tl" rotWithShape="0">
                  <a:srgbClr val="000000">
                    <a:alpha val="65000"/>
                  </a:srgbClr>
                </a:outerShdw>
              </a:effectLst>
            </a:endParaRPr>
          </a:p>
        </p:txBody>
      </p:sp>
      <p:grpSp>
        <p:nvGrpSpPr>
          <p:cNvPr id="2" name="Group 11"/>
          <p:cNvGrpSpPr>
            <a:grpSpLocks/>
          </p:cNvGrpSpPr>
          <p:nvPr/>
        </p:nvGrpSpPr>
        <p:grpSpPr bwMode="auto">
          <a:xfrm>
            <a:off x="179388" y="3902075"/>
            <a:ext cx="2879725" cy="1900238"/>
            <a:chOff x="113" y="800"/>
            <a:chExt cx="1814" cy="1197"/>
          </a:xfrm>
        </p:grpSpPr>
        <p:sp>
          <p:nvSpPr>
            <p:cNvPr id="70677" name="Text Box 3"/>
            <p:cNvSpPr txBox="1">
              <a:spLocks noChangeArrowheads="1"/>
            </p:cNvSpPr>
            <p:nvPr/>
          </p:nvSpPr>
          <p:spPr bwMode="auto">
            <a:xfrm>
              <a:off x="431" y="1478"/>
              <a:ext cx="862" cy="519"/>
            </a:xfrm>
            <a:prstGeom prst="rect">
              <a:avLst/>
            </a:prstGeom>
            <a:noFill/>
            <a:ln w="9525">
              <a:noFill/>
              <a:miter lim="800000"/>
              <a:headEnd/>
              <a:tailEnd/>
            </a:ln>
          </p:spPr>
          <p:txBody>
            <a:bodyPr>
              <a:spAutoFit/>
            </a:bodyPr>
            <a:lstStyle/>
            <a:p>
              <a:pPr>
                <a:spcBef>
                  <a:spcPct val="50000"/>
                </a:spcBef>
              </a:pPr>
              <a:r>
                <a:rPr lang="en-US" sz="4800" b="1">
                  <a:solidFill>
                    <a:schemeClr val="accent2"/>
                  </a:solidFill>
                </a:rPr>
                <a:t>- C -</a:t>
              </a:r>
            </a:p>
          </p:txBody>
        </p:sp>
        <p:sp>
          <p:nvSpPr>
            <p:cNvPr id="70678" name="Line 4"/>
            <p:cNvSpPr>
              <a:spLocks noChangeShapeType="1"/>
            </p:cNvSpPr>
            <p:nvPr/>
          </p:nvSpPr>
          <p:spPr bwMode="auto">
            <a:xfrm>
              <a:off x="930" y="1298"/>
              <a:ext cx="0" cy="289"/>
            </a:xfrm>
            <a:prstGeom prst="line">
              <a:avLst/>
            </a:prstGeom>
            <a:noFill/>
            <a:ln w="57150">
              <a:solidFill>
                <a:schemeClr val="accent2"/>
              </a:solidFill>
              <a:round/>
              <a:headEnd/>
              <a:tailEnd/>
            </a:ln>
          </p:spPr>
          <p:txBody>
            <a:bodyPr/>
            <a:lstStyle/>
            <a:p>
              <a:endParaRPr lang="ar-AE"/>
            </a:p>
          </p:txBody>
        </p:sp>
        <p:sp>
          <p:nvSpPr>
            <p:cNvPr id="70679" name="Line 5"/>
            <p:cNvSpPr>
              <a:spLocks noChangeShapeType="1"/>
            </p:cNvSpPr>
            <p:nvPr/>
          </p:nvSpPr>
          <p:spPr bwMode="auto">
            <a:xfrm>
              <a:off x="839" y="1298"/>
              <a:ext cx="0" cy="289"/>
            </a:xfrm>
            <a:prstGeom prst="line">
              <a:avLst/>
            </a:prstGeom>
            <a:noFill/>
            <a:ln w="57150">
              <a:solidFill>
                <a:schemeClr val="accent2"/>
              </a:solidFill>
              <a:round/>
              <a:headEnd/>
              <a:tailEnd/>
            </a:ln>
          </p:spPr>
          <p:txBody>
            <a:bodyPr/>
            <a:lstStyle/>
            <a:p>
              <a:endParaRPr lang="ar-AE"/>
            </a:p>
          </p:txBody>
        </p:sp>
        <p:sp>
          <p:nvSpPr>
            <p:cNvPr id="70680" name="Text Box 6"/>
            <p:cNvSpPr txBox="1">
              <a:spLocks noChangeArrowheads="1"/>
            </p:cNvSpPr>
            <p:nvPr/>
          </p:nvSpPr>
          <p:spPr bwMode="auto">
            <a:xfrm>
              <a:off x="1156" y="1434"/>
              <a:ext cx="771" cy="519"/>
            </a:xfrm>
            <a:prstGeom prst="rect">
              <a:avLst/>
            </a:prstGeom>
            <a:noFill/>
            <a:ln w="9525">
              <a:noFill/>
              <a:miter lim="800000"/>
              <a:headEnd/>
              <a:tailEnd/>
            </a:ln>
          </p:spPr>
          <p:txBody>
            <a:bodyPr>
              <a:spAutoFit/>
            </a:bodyPr>
            <a:lstStyle/>
            <a:p>
              <a:pPr algn="l" rtl="0">
                <a:spcBef>
                  <a:spcPct val="50000"/>
                </a:spcBef>
              </a:pPr>
              <a:r>
                <a:rPr lang="en-US" sz="4800">
                  <a:solidFill>
                    <a:schemeClr val="accent2"/>
                  </a:solidFill>
                  <a:latin typeface="Arial Black" pitchFamily="34" charset="0"/>
                </a:rPr>
                <a:t>O</a:t>
              </a:r>
              <a:endParaRPr lang="en-US" sz="4800" baseline="-25000">
                <a:solidFill>
                  <a:schemeClr val="accent2"/>
                </a:solidFill>
                <a:latin typeface="Arial Black" pitchFamily="34" charset="0"/>
              </a:endParaRPr>
            </a:p>
          </p:txBody>
        </p:sp>
        <p:sp>
          <p:nvSpPr>
            <p:cNvPr id="70681" name="Text Box 7"/>
            <p:cNvSpPr txBox="1">
              <a:spLocks noChangeArrowheads="1"/>
            </p:cNvSpPr>
            <p:nvPr/>
          </p:nvSpPr>
          <p:spPr bwMode="auto">
            <a:xfrm>
              <a:off x="113" y="1435"/>
              <a:ext cx="590" cy="519"/>
            </a:xfrm>
            <a:prstGeom prst="rect">
              <a:avLst/>
            </a:prstGeom>
            <a:noFill/>
            <a:ln w="9525">
              <a:noFill/>
              <a:miter lim="800000"/>
              <a:headEnd/>
              <a:tailEnd/>
            </a:ln>
          </p:spPr>
          <p:txBody>
            <a:bodyPr>
              <a:spAutoFit/>
            </a:bodyPr>
            <a:lstStyle/>
            <a:p>
              <a:pPr algn="l" rtl="0">
                <a:spcBef>
                  <a:spcPct val="50000"/>
                </a:spcBef>
              </a:pPr>
              <a:r>
                <a:rPr lang="en-US" sz="4800">
                  <a:solidFill>
                    <a:schemeClr val="accent2"/>
                  </a:solidFill>
                  <a:latin typeface="Arial Black" pitchFamily="34" charset="0"/>
                </a:rPr>
                <a:t>R</a:t>
              </a:r>
              <a:endParaRPr lang="en-US" sz="4800" baseline="-25000">
                <a:solidFill>
                  <a:schemeClr val="accent2"/>
                </a:solidFill>
                <a:latin typeface="Arial Black" pitchFamily="34" charset="0"/>
              </a:endParaRPr>
            </a:p>
          </p:txBody>
        </p:sp>
        <p:sp>
          <p:nvSpPr>
            <p:cNvPr id="70682" name="Text Box 9"/>
            <p:cNvSpPr txBox="1">
              <a:spLocks noChangeArrowheads="1"/>
            </p:cNvSpPr>
            <p:nvPr/>
          </p:nvSpPr>
          <p:spPr bwMode="auto">
            <a:xfrm>
              <a:off x="657" y="800"/>
              <a:ext cx="636" cy="519"/>
            </a:xfrm>
            <a:prstGeom prst="rect">
              <a:avLst/>
            </a:prstGeom>
            <a:noFill/>
            <a:ln w="9525">
              <a:noFill/>
              <a:miter lim="800000"/>
              <a:headEnd/>
              <a:tailEnd/>
            </a:ln>
          </p:spPr>
          <p:txBody>
            <a:bodyPr>
              <a:spAutoFit/>
            </a:bodyPr>
            <a:lstStyle/>
            <a:p>
              <a:pPr algn="l">
                <a:spcBef>
                  <a:spcPct val="50000"/>
                </a:spcBef>
              </a:pPr>
              <a:r>
                <a:rPr lang="en-US" sz="4800" b="1">
                  <a:solidFill>
                    <a:schemeClr val="accent2"/>
                  </a:solidFill>
                </a:rPr>
                <a:t>O  </a:t>
              </a:r>
            </a:p>
          </p:txBody>
        </p:sp>
      </p:grpSp>
      <p:sp>
        <p:nvSpPr>
          <p:cNvPr id="100362" name="Text Box 10"/>
          <p:cNvSpPr txBox="1">
            <a:spLocks noChangeArrowheads="1"/>
          </p:cNvSpPr>
          <p:nvPr/>
        </p:nvSpPr>
        <p:spPr bwMode="auto">
          <a:xfrm>
            <a:off x="2339975" y="4949825"/>
            <a:ext cx="720725" cy="823913"/>
          </a:xfrm>
          <a:prstGeom prst="rect">
            <a:avLst/>
          </a:prstGeom>
          <a:noFill/>
          <a:ln w="9525">
            <a:noFill/>
            <a:miter lim="800000"/>
            <a:headEnd/>
            <a:tailEnd/>
          </a:ln>
        </p:spPr>
        <p:txBody>
          <a:bodyPr>
            <a:spAutoFit/>
          </a:bodyPr>
          <a:lstStyle/>
          <a:p>
            <a:pPr algn="l" rtl="0">
              <a:spcBef>
                <a:spcPct val="50000"/>
              </a:spcBef>
            </a:pPr>
            <a:r>
              <a:rPr lang="en-US" sz="4800">
                <a:solidFill>
                  <a:srgbClr val="CC3300"/>
                </a:solidFill>
                <a:latin typeface="Arial Black" pitchFamily="34" charset="0"/>
              </a:rPr>
              <a:t>H</a:t>
            </a:r>
            <a:endParaRPr lang="en-US" sz="4800" baseline="-25000">
              <a:solidFill>
                <a:srgbClr val="CC3300"/>
              </a:solidFill>
              <a:latin typeface="Arial Black" pitchFamily="34" charset="0"/>
            </a:endParaRPr>
          </a:p>
        </p:txBody>
      </p:sp>
      <p:sp>
        <p:nvSpPr>
          <p:cNvPr id="100364" name="Line 12"/>
          <p:cNvSpPr>
            <a:spLocks noChangeShapeType="1"/>
          </p:cNvSpPr>
          <p:nvPr/>
        </p:nvSpPr>
        <p:spPr bwMode="auto">
          <a:xfrm>
            <a:off x="3203575" y="5268913"/>
            <a:ext cx="1008063" cy="0"/>
          </a:xfrm>
          <a:prstGeom prst="line">
            <a:avLst/>
          </a:prstGeom>
          <a:noFill/>
          <a:ln w="76200">
            <a:solidFill>
              <a:schemeClr val="tx1"/>
            </a:solidFill>
            <a:round/>
            <a:headEnd/>
            <a:tailEnd type="triangle" w="med" len="med"/>
          </a:ln>
        </p:spPr>
        <p:txBody>
          <a:bodyPr/>
          <a:lstStyle/>
          <a:p>
            <a:endParaRPr lang="ar-AE"/>
          </a:p>
        </p:txBody>
      </p:sp>
      <p:sp>
        <p:nvSpPr>
          <p:cNvPr id="100365" name="Line 13"/>
          <p:cNvSpPr>
            <a:spLocks noChangeShapeType="1"/>
          </p:cNvSpPr>
          <p:nvPr/>
        </p:nvSpPr>
        <p:spPr bwMode="auto">
          <a:xfrm flipH="1">
            <a:off x="3201988" y="5413375"/>
            <a:ext cx="865187" cy="0"/>
          </a:xfrm>
          <a:prstGeom prst="line">
            <a:avLst/>
          </a:prstGeom>
          <a:noFill/>
          <a:ln w="76200">
            <a:solidFill>
              <a:schemeClr val="tx1"/>
            </a:solidFill>
            <a:round/>
            <a:headEnd/>
            <a:tailEnd type="triangle" w="med" len="med"/>
          </a:ln>
        </p:spPr>
        <p:txBody>
          <a:bodyPr/>
          <a:lstStyle/>
          <a:p>
            <a:endParaRPr lang="ar-AE"/>
          </a:p>
        </p:txBody>
      </p:sp>
      <p:sp>
        <p:nvSpPr>
          <p:cNvPr id="100366" name="Text Box 14"/>
          <p:cNvSpPr txBox="1">
            <a:spLocks noChangeArrowheads="1"/>
          </p:cNvSpPr>
          <p:nvPr/>
        </p:nvSpPr>
        <p:spPr bwMode="auto">
          <a:xfrm>
            <a:off x="3059113" y="4495800"/>
            <a:ext cx="1439862" cy="701675"/>
          </a:xfrm>
          <a:prstGeom prst="rect">
            <a:avLst/>
          </a:prstGeom>
          <a:noFill/>
          <a:ln w="9525">
            <a:noFill/>
            <a:miter lim="800000"/>
            <a:headEnd/>
            <a:tailEnd/>
          </a:ln>
        </p:spPr>
        <p:txBody>
          <a:bodyPr>
            <a:spAutoFit/>
          </a:bodyPr>
          <a:lstStyle/>
          <a:p>
            <a:pPr algn="l" rtl="0">
              <a:spcBef>
                <a:spcPct val="50000"/>
              </a:spcBef>
            </a:pPr>
            <a:r>
              <a:rPr lang="en-US" sz="4000">
                <a:solidFill>
                  <a:srgbClr val="FF9900"/>
                </a:solidFill>
                <a:latin typeface="Arial Black" pitchFamily="34" charset="0"/>
              </a:rPr>
              <a:t>H</a:t>
            </a:r>
            <a:r>
              <a:rPr lang="en-US" sz="4000" baseline="-25000">
                <a:solidFill>
                  <a:srgbClr val="FF9900"/>
                </a:solidFill>
                <a:latin typeface="Arial Black" pitchFamily="34" charset="0"/>
              </a:rPr>
              <a:t>2</a:t>
            </a:r>
            <a:r>
              <a:rPr lang="en-US" sz="4000">
                <a:solidFill>
                  <a:srgbClr val="FF9900"/>
                </a:solidFill>
                <a:latin typeface="Arial Black" pitchFamily="34" charset="0"/>
              </a:rPr>
              <a:t>O</a:t>
            </a:r>
            <a:endParaRPr lang="en-US" sz="4000" baseline="-25000">
              <a:solidFill>
                <a:srgbClr val="FF9900"/>
              </a:solidFill>
              <a:latin typeface="Arial Black" pitchFamily="34" charset="0"/>
            </a:endParaRPr>
          </a:p>
        </p:txBody>
      </p:sp>
      <p:grpSp>
        <p:nvGrpSpPr>
          <p:cNvPr id="3" name="Group 15"/>
          <p:cNvGrpSpPr>
            <a:grpSpLocks/>
          </p:cNvGrpSpPr>
          <p:nvPr/>
        </p:nvGrpSpPr>
        <p:grpSpPr bwMode="auto">
          <a:xfrm>
            <a:off x="179388" y="3900488"/>
            <a:ext cx="2879725" cy="1900237"/>
            <a:chOff x="113" y="800"/>
            <a:chExt cx="1814" cy="1197"/>
          </a:xfrm>
        </p:grpSpPr>
        <p:sp>
          <p:nvSpPr>
            <p:cNvPr id="70671" name="Text Box 16"/>
            <p:cNvSpPr txBox="1">
              <a:spLocks noChangeArrowheads="1"/>
            </p:cNvSpPr>
            <p:nvPr/>
          </p:nvSpPr>
          <p:spPr bwMode="auto">
            <a:xfrm>
              <a:off x="431" y="1478"/>
              <a:ext cx="862" cy="519"/>
            </a:xfrm>
            <a:prstGeom prst="rect">
              <a:avLst/>
            </a:prstGeom>
            <a:noFill/>
            <a:ln w="9525">
              <a:noFill/>
              <a:miter lim="800000"/>
              <a:headEnd/>
              <a:tailEnd/>
            </a:ln>
          </p:spPr>
          <p:txBody>
            <a:bodyPr>
              <a:spAutoFit/>
            </a:bodyPr>
            <a:lstStyle/>
            <a:p>
              <a:pPr>
                <a:spcBef>
                  <a:spcPct val="50000"/>
                </a:spcBef>
              </a:pPr>
              <a:r>
                <a:rPr lang="en-US" sz="4800" b="1">
                  <a:solidFill>
                    <a:schemeClr val="accent2"/>
                  </a:solidFill>
                </a:rPr>
                <a:t>- C -</a:t>
              </a:r>
            </a:p>
          </p:txBody>
        </p:sp>
        <p:sp>
          <p:nvSpPr>
            <p:cNvPr id="70672" name="Line 17"/>
            <p:cNvSpPr>
              <a:spLocks noChangeShapeType="1"/>
            </p:cNvSpPr>
            <p:nvPr/>
          </p:nvSpPr>
          <p:spPr bwMode="auto">
            <a:xfrm>
              <a:off x="930" y="1298"/>
              <a:ext cx="0" cy="289"/>
            </a:xfrm>
            <a:prstGeom prst="line">
              <a:avLst/>
            </a:prstGeom>
            <a:noFill/>
            <a:ln w="57150">
              <a:solidFill>
                <a:schemeClr val="accent2"/>
              </a:solidFill>
              <a:round/>
              <a:headEnd/>
              <a:tailEnd/>
            </a:ln>
          </p:spPr>
          <p:txBody>
            <a:bodyPr/>
            <a:lstStyle/>
            <a:p>
              <a:endParaRPr lang="ar-AE"/>
            </a:p>
          </p:txBody>
        </p:sp>
        <p:sp>
          <p:nvSpPr>
            <p:cNvPr id="70673" name="Line 18"/>
            <p:cNvSpPr>
              <a:spLocks noChangeShapeType="1"/>
            </p:cNvSpPr>
            <p:nvPr/>
          </p:nvSpPr>
          <p:spPr bwMode="auto">
            <a:xfrm>
              <a:off x="839" y="1298"/>
              <a:ext cx="0" cy="289"/>
            </a:xfrm>
            <a:prstGeom prst="line">
              <a:avLst/>
            </a:prstGeom>
            <a:noFill/>
            <a:ln w="57150">
              <a:solidFill>
                <a:schemeClr val="accent2"/>
              </a:solidFill>
              <a:round/>
              <a:headEnd/>
              <a:tailEnd/>
            </a:ln>
          </p:spPr>
          <p:txBody>
            <a:bodyPr/>
            <a:lstStyle/>
            <a:p>
              <a:endParaRPr lang="ar-AE"/>
            </a:p>
          </p:txBody>
        </p:sp>
        <p:sp>
          <p:nvSpPr>
            <p:cNvPr id="70674" name="Text Box 19"/>
            <p:cNvSpPr txBox="1">
              <a:spLocks noChangeArrowheads="1"/>
            </p:cNvSpPr>
            <p:nvPr/>
          </p:nvSpPr>
          <p:spPr bwMode="auto">
            <a:xfrm>
              <a:off x="1156" y="1434"/>
              <a:ext cx="771" cy="519"/>
            </a:xfrm>
            <a:prstGeom prst="rect">
              <a:avLst/>
            </a:prstGeom>
            <a:noFill/>
            <a:ln w="9525">
              <a:noFill/>
              <a:miter lim="800000"/>
              <a:headEnd/>
              <a:tailEnd/>
            </a:ln>
          </p:spPr>
          <p:txBody>
            <a:bodyPr>
              <a:spAutoFit/>
            </a:bodyPr>
            <a:lstStyle/>
            <a:p>
              <a:pPr algn="l" rtl="0">
                <a:spcBef>
                  <a:spcPct val="50000"/>
                </a:spcBef>
              </a:pPr>
              <a:r>
                <a:rPr lang="en-US" sz="4800">
                  <a:solidFill>
                    <a:schemeClr val="accent2"/>
                  </a:solidFill>
                  <a:latin typeface="Arial Black" pitchFamily="34" charset="0"/>
                </a:rPr>
                <a:t>O</a:t>
              </a:r>
              <a:endParaRPr lang="en-US" sz="4800" baseline="-25000">
                <a:solidFill>
                  <a:schemeClr val="accent2"/>
                </a:solidFill>
                <a:latin typeface="Arial Black" pitchFamily="34" charset="0"/>
              </a:endParaRPr>
            </a:p>
          </p:txBody>
        </p:sp>
        <p:sp>
          <p:nvSpPr>
            <p:cNvPr id="70675" name="Text Box 20"/>
            <p:cNvSpPr txBox="1">
              <a:spLocks noChangeArrowheads="1"/>
            </p:cNvSpPr>
            <p:nvPr/>
          </p:nvSpPr>
          <p:spPr bwMode="auto">
            <a:xfrm>
              <a:off x="113" y="1435"/>
              <a:ext cx="590" cy="519"/>
            </a:xfrm>
            <a:prstGeom prst="rect">
              <a:avLst/>
            </a:prstGeom>
            <a:noFill/>
            <a:ln w="9525">
              <a:noFill/>
              <a:miter lim="800000"/>
              <a:headEnd/>
              <a:tailEnd/>
            </a:ln>
          </p:spPr>
          <p:txBody>
            <a:bodyPr>
              <a:spAutoFit/>
            </a:bodyPr>
            <a:lstStyle/>
            <a:p>
              <a:pPr algn="l" rtl="0">
                <a:spcBef>
                  <a:spcPct val="50000"/>
                </a:spcBef>
              </a:pPr>
              <a:r>
                <a:rPr lang="en-US" sz="4800">
                  <a:solidFill>
                    <a:schemeClr val="accent2"/>
                  </a:solidFill>
                  <a:latin typeface="Arial Black" pitchFamily="34" charset="0"/>
                </a:rPr>
                <a:t>R</a:t>
              </a:r>
              <a:endParaRPr lang="en-US" sz="4800" baseline="-25000">
                <a:solidFill>
                  <a:schemeClr val="accent2"/>
                </a:solidFill>
                <a:latin typeface="Arial Black" pitchFamily="34" charset="0"/>
              </a:endParaRPr>
            </a:p>
          </p:txBody>
        </p:sp>
        <p:sp>
          <p:nvSpPr>
            <p:cNvPr id="70676" name="Text Box 21"/>
            <p:cNvSpPr txBox="1">
              <a:spLocks noChangeArrowheads="1"/>
            </p:cNvSpPr>
            <p:nvPr/>
          </p:nvSpPr>
          <p:spPr bwMode="auto">
            <a:xfrm>
              <a:off x="657" y="800"/>
              <a:ext cx="636" cy="519"/>
            </a:xfrm>
            <a:prstGeom prst="rect">
              <a:avLst/>
            </a:prstGeom>
            <a:noFill/>
            <a:ln w="9525">
              <a:noFill/>
              <a:miter lim="800000"/>
              <a:headEnd/>
              <a:tailEnd/>
            </a:ln>
          </p:spPr>
          <p:txBody>
            <a:bodyPr>
              <a:spAutoFit/>
            </a:bodyPr>
            <a:lstStyle/>
            <a:p>
              <a:pPr algn="l">
                <a:spcBef>
                  <a:spcPct val="50000"/>
                </a:spcBef>
              </a:pPr>
              <a:r>
                <a:rPr lang="en-US" sz="4800" b="1">
                  <a:solidFill>
                    <a:schemeClr val="accent2"/>
                  </a:solidFill>
                </a:rPr>
                <a:t>O  </a:t>
              </a:r>
            </a:p>
          </p:txBody>
        </p:sp>
      </p:grpSp>
      <p:sp>
        <p:nvSpPr>
          <p:cNvPr id="100374" name="Text Box 22"/>
          <p:cNvSpPr txBox="1">
            <a:spLocks noChangeArrowheads="1"/>
          </p:cNvSpPr>
          <p:nvPr/>
        </p:nvSpPr>
        <p:spPr bwMode="auto">
          <a:xfrm>
            <a:off x="6156325" y="4621213"/>
            <a:ext cx="360363" cy="701675"/>
          </a:xfrm>
          <a:prstGeom prst="rect">
            <a:avLst/>
          </a:prstGeom>
          <a:noFill/>
          <a:ln w="9525">
            <a:noFill/>
            <a:miter lim="800000"/>
            <a:headEnd/>
            <a:tailEnd/>
          </a:ln>
        </p:spPr>
        <p:txBody>
          <a:bodyPr>
            <a:spAutoFit/>
          </a:bodyPr>
          <a:lstStyle/>
          <a:p>
            <a:pPr algn="l" rtl="0">
              <a:spcBef>
                <a:spcPct val="50000"/>
              </a:spcBef>
            </a:pPr>
            <a:r>
              <a:rPr lang="en-US" sz="4000">
                <a:solidFill>
                  <a:srgbClr val="FF9900"/>
                </a:solidFill>
                <a:latin typeface="Arial Black" pitchFamily="34" charset="0"/>
              </a:rPr>
              <a:t>-</a:t>
            </a:r>
          </a:p>
        </p:txBody>
      </p:sp>
      <p:sp>
        <p:nvSpPr>
          <p:cNvPr id="100375" name="Text Box 23"/>
          <p:cNvSpPr txBox="1">
            <a:spLocks noChangeArrowheads="1"/>
          </p:cNvSpPr>
          <p:nvPr/>
        </p:nvSpPr>
        <p:spPr bwMode="auto">
          <a:xfrm>
            <a:off x="6804025" y="4846638"/>
            <a:ext cx="647700" cy="854075"/>
          </a:xfrm>
          <a:prstGeom prst="rect">
            <a:avLst/>
          </a:prstGeom>
          <a:noFill/>
          <a:ln w="9525">
            <a:noFill/>
            <a:miter lim="800000"/>
            <a:headEnd/>
            <a:tailEnd/>
          </a:ln>
        </p:spPr>
        <p:txBody>
          <a:bodyPr>
            <a:spAutoFit/>
          </a:bodyPr>
          <a:lstStyle/>
          <a:p>
            <a:pPr algn="l" rtl="0">
              <a:spcBef>
                <a:spcPct val="50000"/>
              </a:spcBef>
            </a:pPr>
            <a:r>
              <a:rPr lang="en-US" sz="5000">
                <a:solidFill>
                  <a:schemeClr val="tx2"/>
                </a:solidFill>
                <a:latin typeface="Arial Black" pitchFamily="34" charset="0"/>
              </a:rPr>
              <a:t>+</a:t>
            </a:r>
          </a:p>
        </p:txBody>
      </p:sp>
      <p:sp>
        <p:nvSpPr>
          <p:cNvPr id="100376" name="Text Box 24"/>
          <p:cNvSpPr txBox="1">
            <a:spLocks noChangeArrowheads="1"/>
          </p:cNvSpPr>
          <p:nvPr/>
        </p:nvSpPr>
        <p:spPr bwMode="auto">
          <a:xfrm>
            <a:off x="2339975" y="4981575"/>
            <a:ext cx="720725" cy="823913"/>
          </a:xfrm>
          <a:prstGeom prst="rect">
            <a:avLst/>
          </a:prstGeom>
          <a:noFill/>
          <a:ln w="9525">
            <a:noFill/>
            <a:miter lim="800000"/>
            <a:headEnd/>
            <a:tailEnd/>
          </a:ln>
        </p:spPr>
        <p:txBody>
          <a:bodyPr>
            <a:spAutoFit/>
          </a:bodyPr>
          <a:lstStyle/>
          <a:p>
            <a:pPr algn="l" rtl="0">
              <a:spcBef>
                <a:spcPct val="50000"/>
              </a:spcBef>
            </a:pPr>
            <a:r>
              <a:rPr lang="en-US" sz="4800">
                <a:solidFill>
                  <a:srgbClr val="CC3300"/>
                </a:solidFill>
                <a:latin typeface="Arial Black" pitchFamily="34" charset="0"/>
              </a:rPr>
              <a:t>H</a:t>
            </a:r>
            <a:endParaRPr lang="en-US" sz="4800" baseline="-25000">
              <a:solidFill>
                <a:srgbClr val="CC3300"/>
              </a:solidFill>
              <a:latin typeface="Arial Black" pitchFamily="34" charset="0"/>
            </a:endParaRPr>
          </a:p>
        </p:txBody>
      </p:sp>
      <p:sp>
        <p:nvSpPr>
          <p:cNvPr id="100377" name="Text Box 25"/>
          <p:cNvSpPr txBox="1">
            <a:spLocks noChangeArrowheads="1"/>
          </p:cNvSpPr>
          <p:nvPr/>
        </p:nvSpPr>
        <p:spPr bwMode="auto">
          <a:xfrm>
            <a:off x="8315325" y="4692650"/>
            <a:ext cx="360363" cy="701675"/>
          </a:xfrm>
          <a:prstGeom prst="rect">
            <a:avLst/>
          </a:prstGeom>
          <a:noFill/>
          <a:ln w="9525">
            <a:noFill/>
            <a:miter lim="800000"/>
            <a:headEnd/>
            <a:tailEnd/>
          </a:ln>
        </p:spPr>
        <p:txBody>
          <a:bodyPr>
            <a:spAutoFit/>
          </a:bodyPr>
          <a:lstStyle/>
          <a:p>
            <a:pPr algn="l" rtl="0">
              <a:spcBef>
                <a:spcPct val="50000"/>
              </a:spcBef>
            </a:pPr>
            <a:r>
              <a:rPr lang="en-US" sz="4000">
                <a:solidFill>
                  <a:srgbClr val="FF9900"/>
                </a:solidFill>
                <a:latin typeface="Arial Black" pitchFamily="34" charset="0"/>
              </a:rPr>
              <a:t>+</a:t>
            </a:r>
          </a:p>
        </p:txBody>
      </p:sp>
      <p:sp>
        <p:nvSpPr>
          <p:cNvPr id="26" name="Text Box 10"/>
          <p:cNvSpPr txBox="1">
            <a:spLocks noChangeArrowheads="1"/>
          </p:cNvSpPr>
          <p:nvPr/>
        </p:nvSpPr>
        <p:spPr bwMode="auto">
          <a:xfrm>
            <a:off x="323850" y="1628775"/>
            <a:ext cx="8820150" cy="2232025"/>
          </a:xfrm>
          <a:prstGeom prst="rect">
            <a:avLst/>
          </a:prstGeom>
          <a:noFill/>
          <a:ln w="9525">
            <a:noFill/>
            <a:miter lim="800000"/>
            <a:headEnd/>
            <a:tailEnd/>
          </a:ln>
          <a:effectLst/>
        </p:spPr>
        <p:txBody>
          <a:bodyPr anchor="ctr"/>
          <a:lstStyle/>
          <a:p>
            <a:pPr>
              <a:defRPr/>
            </a:pPr>
            <a:r>
              <a:rPr lang="en-US" sz="4400" b="1" dirty="0">
                <a:cs typeface="Arial" charset="0"/>
              </a:rPr>
              <a:t>1</a:t>
            </a:r>
            <a:r>
              <a:rPr lang="ar-AE" sz="4400" b="1" dirty="0">
                <a:cs typeface="Arial" charset="0"/>
              </a:rPr>
              <a:t> ـ تتفاعل الأحماض الكربوكسيلية مثل الأحماض غير العضوية وتفقد أيون الهيدروجين وتصبح أيوناً سالباً</a:t>
            </a:r>
            <a:endParaRPr lang="en-US" sz="4400"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00362"/>
                                        </p:tgtEl>
                                        <p:attrNameLst>
                                          <p:attrName>style.visibility</p:attrName>
                                        </p:attrNameLst>
                                      </p:cBhvr>
                                      <p:to>
                                        <p:strVal val="visible"/>
                                      </p:to>
                                    </p:set>
                                    <p:animEffect transition="in" filter="strips(downLeft)">
                                      <p:cBhvr>
                                        <p:cTn id="15" dur="500"/>
                                        <p:tgtEl>
                                          <p:spTgt spid="10036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00365"/>
                                        </p:tgtEl>
                                        <p:attrNameLst>
                                          <p:attrName>style.visibility</p:attrName>
                                        </p:attrNameLst>
                                      </p:cBhvr>
                                      <p:to>
                                        <p:strVal val="visible"/>
                                      </p:to>
                                    </p:set>
                                    <p:animEffect transition="in" filter="strips(downLeft)">
                                      <p:cBhvr>
                                        <p:cTn id="20" dur="500"/>
                                        <p:tgtEl>
                                          <p:spTgt spid="100365"/>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00364"/>
                                        </p:tgtEl>
                                        <p:attrNameLst>
                                          <p:attrName>style.visibility</p:attrName>
                                        </p:attrNameLst>
                                      </p:cBhvr>
                                      <p:to>
                                        <p:strVal val="visible"/>
                                      </p:to>
                                    </p:set>
                                    <p:animEffect transition="in" filter="strips(downLeft)">
                                      <p:cBhvr>
                                        <p:cTn id="23" dur="500"/>
                                        <p:tgtEl>
                                          <p:spTgt spid="10036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00366"/>
                                        </p:tgtEl>
                                        <p:attrNameLst>
                                          <p:attrName>style.visibility</p:attrName>
                                        </p:attrNameLst>
                                      </p:cBhvr>
                                      <p:to>
                                        <p:strVal val="visible"/>
                                      </p:to>
                                    </p:set>
                                    <p:animEffect transition="in" filter="strips(downLeft)">
                                      <p:cBhvr>
                                        <p:cTn id="26" dur="500"/>
                                        <p:tgtEl>
                                          <p:spTgt spid="10036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strips(downLeft)">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7.77778E-6 2.22222E-6 L 0.43317 2.22222E-6 " pathEditMode="relative" ptsTypes="AA">
                                      <p:cBhvr>
                                        <p:cTn id="35" dur="2000" fill="hold"/>
                                        <p:tgtEl>
                                          <p:spTgt spid="3"/>
                                        </p:tgtEl>
                                        <p:attrNameLst>
                                          <p:attrName>ppt_x</p:attrName>
                                          <p:attrName>ppt_y</p:attrName>
                                        </p:attrNameLst>
                                      </p:cBhvr>
                                    </p:animMotion>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100374"/>
                                        </p:tgtEl>
                                        <p:attrNameLst>
                                          <p:attrName>style.visibility</p:attrName>
                                        </p:attrNameLst>
                                      </p:cBhvr>
                                      <p:to>
                                        <p:strVal val="visible"/>
                                      </p:to>
                                    </p:set>
                                    <p:animEffect transition="in" filter="strips(downLeft)">
                                      <p:cBhvr>
                                        <p:cTn id="40" dur="500"/>
                                        <p:tgtEl>
                                          <p:spTgt spid="100374"/>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100375"/>
                                        </p:tgtEl>
                                        <p:attrNameLst>
                                          <p:attrName>style.visibility</p:attrName>
                                        </p:attrNameLst>
                                      </p:cBhvr>
                                      <p:to>
                                        <p:strVal val="visible"/>
                                      </p:to>
                                    </p:set>
                                    <p:animEffect transition="in" filter="strips(downLeft)">
                                      <p:cBhvr>
                                        <p:cTn id="45" dur="500"/>
                                        <p:tgtEl>
                                          <p:spTgt spid="100375"/>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100376"/>
                                        </p:tgtEl>
                                        <p:attrNameLst>
                                          <p:attrName>style.visibility</p:attrName>
                                        </p:attrNameLst>
                                      </p:cBhvr>
                                      <p:to>
                                        <p:strVal val="visible"/>
                                      </p:to>
                                    </p:set>
                                    <p:animEffect transition="in" filter="strips(downLeft)">
                                      <p:cBhvr>
                                        <p:cTn id="50" dur="500"/>
                                        <p:tgtEl>
                                          <p:spTgt spid="100376"/>
                                        </p:tgtEl>
                                      </p:cBhvr>
                                    </p:animEffec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grpId="1" nodeType="clickEffect">
                                  <p:stCondLst>
                                    <p:cond delay="0"/>
                                  </p:stCondLst>
                                  <p:childTnLst>
                                    <p:animMotion origin="layout" path="M -2.5E-6 3.7037E-6 L 0.58264 -0.01806 " pathEditMode="relative" rAng="0" ptsTypes="AA">
                                      <p:cBhvr>
                                        <p:cTn id="54" dur="2000" fill="hold"/>
                                        <p:tgtEl>
                                          <p:spTgt spid="100376"/>
                                        </p:tgtEl>
                                        <p:attrNameLst>
                                          <p:attrName>ppt_x</p:attrName>
                                          <p:attrName>ppt_y</p:attrName>
                                        </p:attrNameLst>
                                      </p:cBhvr>
                                      <p:rCtr x="291" y="-9"/>
                                    </p:animMotion>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grpId="0" nodeType="clickEffect">
                                  <p:stCondLst>
                                    <p:cond delay="0"/>
                                  </p:stCondLst>
                                  <p:childTnLst>
                                    <p:set>
                                      <p:cBhvr>
                                        <p:cTn id="58" dur="1" fill="hold">
                                          <p:stCondLst>
                                            <p:cond delay="0"/>
                                          </p:stCondLst>
                                        </p:cTn>
                                        <p:tgtEl>
                                          <p:spTgt spid="100377"/>
                                        </p:tgtEl>
                                        <p:attrNameLst>
                                          <p:attrName>style.visibility</p:attrName>
                                        </p:attrNameLst>
                                      </p:cBhvr>
                                      <p:to>
                                        <p:strVal val="visible"/>
                                      </p:to>
                                    </p:set>
                                    <p:animEffect transition="in" filter="strips(downLeft)">
                                      <p:cBhvr>
                                        <p:cTn id="59" dur="500"/>
                                        <p:tgtEl>
                                          <p:spTgt spid="100377"/>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fill="hold"/>
                                        <p:tgtEl>
                                          <p:spTgt spid="26"/>
                                        </p:tgtEl>
                                        <p:attrNameLst>
                                          <p:attrName>ppt_x</p:attrName>
                                        </p:attrNameLst>
                                      </p:cBhvr>
                                      <p:tavLst>
                                        <p:tav tm="0">
                                          <p:val>
                                            <p:strVal val="1+#ppt_w/2"/>
                                          </p:val>
                                        </p:tav>
                                        <p:tav tm="100000">
                                          <p:val>
                                            <p:strVal val="#ppt_x"/>
                                          </p:val>
                                        </p:tav>
                                      </p:tavLst>
                                    </p:anim>
                                    <p:anim calcmode="lin" valueType="num">
                                      <p:cBhvr additive="base">
                                        <p:cTn id="65" dur="500" fill="hold"/>
                                        <p:tgtEl>
                                          <p:spTgt spid="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2" grpId="0"/>
      <p:bldP spid="100364" grpId="0" animBg="1"/>
      <p:bldP spid="100365" grpId="0" animBg="1"/>
      <p:bldP spid="100366" grpId="0"/>
      <p:bldP spid="100374" grpId="0"/>
      <p:bldP spid="100375" grpId="0"/>
      <p:bldP spid="100376" grpId="0"/>
      <p:bldP spid="100376" grpId="1"/>
      <p:bldP spid="100377" grpId="0"/>
      <p:bldP spid="2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1"/>
          <p:cNvSpPr>
            <a:spLocks noGrp="1"/>
          </p:cNvSpPr>
          <p:nvPr>
            <p:ph type="sldNum" sz="quarter" idx="12"/>
          </p:nvPr>
        </p:nvSpPr>
        <p:spPr>
          <a:noFill/>
        </p:spPr>
        <p:txBody>
          <a:bodyPr/>
          <a:lstStyle/>
          <a:p>
            <a:fld id="{CA446417-155E-4D2D-B83F-DEAC60C16D47}" type="slidenum">
              <a:rPr lang="ar-SA" smtClean="0"/>
              <a:pPr/>
              <a:t>77</a:t>
            </a:fld>
            <a:endParaRPr lang="en-US" smtClean="0"/>
          </a:p>
        </p:txBody>
      </p:sp>
      <p:sp>
        <p:nvSpPr>
          <p:cNvPr id="3" name="Text Box 8"/>
          <p:cNvSpPr txBox="1">
            <a:spLocks noChangeArrowheads="1"/>
          </p:cNvSpPr>
          <p:nvPr/>
        </p:nvSpPr>
        <p:spPr bwMode="auto">
          <a:xfrm>
            <a:off x="468313" y="115888"/>
            <a:ext cx="8675687" cy="1441450"/>
          </a:xfrm>
          <a:prstGeom prst="rect">
            <a:avLst/>
          </a:prstGeom>
          <a:noFill/>
          <a:ln w="9525">
            <a:noFill/>
            <a:miter lim="800000"/>
            <a:headEnd/>
            <a:tailEnd/>
          </a:ln>
          <a:effectLst/>
        </p:spPr>
        <p:txBody>
          <a:bodyPr anchor="ctr"/>
          <a:lstStyle/>
          <a:p>
            <a:pPr>
              <a:defRPr/>
            </a:pPr>
            <a:r>
              <a:rPr lang="ar-AE" sz="4400" b="1" dirty="0">
                <a:cs typeface="Arial" charset="0"/>
              </a:rPr>
              <a:t>الأحماض الكربوكسيلية أضعف بكثير من الأحماض غيرالعضوية (لأنهاغيرتامة التأين)</a:t>
            </a:r>
            <a:endParaRPr lang="en-US" sz="4400" dirty="0">
              <a:cs typeface="Arial" charset="0"/>
            </a:endParaRPr>
          </a:p>
        </p:txBody>
      </p:sp>
      <p:sp>
        <p:nvSpPr>
          <p:cNvPr id="4" name="Text Box 8"/>
          <p:cNvSpPr txBox="1">
            <a:spLocks noChangeArrowheads="1"/>
          </p:cNvSpPr>
          <p:nvPr/>
        </p:nvSpPr>
        <p:spPr bwMode="auto">
          <a:xfrm>
            <a:off x="0" y="1844675"/>
            <a:ext cx="9144000" cy="936625"/>
          </a:xfrm>
          <a:prstGeom prst="rect">
            <a:avLst/>
          </a:prstGeom>
          <a:noFill/>
          <a:ln w="9525">
            <a:noFill/>
            <a:miter lim="800000"/>
            <a:headEnd/>
            <a:tailEnd/>
          </a:ln>
          <a:effectLst/>
        </p:spPr>
        <p:txBody>
          <a:bodyPr anchor="ctr"/>
          <a:lstStyle/>
          <a:p>
            <a:pPr>
              <a:defRPr/>
            </a:pPr>
            <a:r>
              <a:rPr lang="en-US" sz="4000" b="1" dirty="0">
                <a:cs typeface="Arial" charset="0"/>
              </a:rPr>
              <a:t>2</a:t>
            </a:r>
            <a:r>
              <a:rPr lang="ar-AE" sz="4000" b="1" dirty="0">
                <a:cs typeface="Arial" charset="0"/>
              </a:rPr>
              <a:t>ـ ارتفاع درجة غليان الأحماض الكربوكسيلية </a:t>
            </a:r>
            <a:r>
              <a:rPr lang="ar-AE" sz="4000" b="1" dirty="0">
                <a:solidFill>
                  <a:srgbClr val="FF0000"/>
                </a:solidFill>
                <a:cs typeface="Arial" charset="0"/>
              </a:rPr>
              <a:t>،لماذا ؟</a:t>
            </a:r>
            <a:endParaRPr lang="en-US" sz="4000" dirty="0">
              <a:cs typeface="Arial" charset="0"/>
            </a:endParaRPr>
          </a:p>
        </p:txBody>
      </p:sp>
      <p:sp>
        <p:nvSpPr>
          <p:cNvPr id="5" name="Text Box 8"/>
          <p:cNvSpPr txBox="1">
            <a:spLocks noChangeArrowheads="1"/>
          </p:cNvSpPr>
          <p:nvPr/>
        </p:nvSpPr>
        <p:spPr bwMode="auto">
          <a:xfrm>
            <a:off x="250825" y="4292600"/>
            <a:ext cx="8675688" cy="1439863"/>
          </a:xfrm>
          <a:prstGeom prst="rect">
            <a:avLst/>
          </a:prstGeom>
          <a:noFill/>
          <a:ln w="9525">
            <a:noFill/>
            <a:miter lim="800000"/>
            <a:headEnd/>
            <a:tailEnd/>
          </a:ln>
          <a:effectLst/>
        </p:spPr>
        <p:txBody>
          <a:bodyPr anchor="ctr"/>
          <a:lstStyle/>
          <a:p>
            <a:pPr>
              <a:defRPr/>
            </a:pPr>
            <a:r>
              <a:rPr lang="en-US" sz="4400" b="1" dirty="0">
                <a:cs typeface="Arial" charset="0"/>
              </a:rPr>
              <a:t>3</a:t>
            </a:r>
            <a:r>
              <a:rPr lang="ar-AE" sz="4400" b="1" dirty="0">
                <a:cs typeface="Arial" charset="0"/>
              </a:rPr>
              <a:t>ـ يوجد عدد من الأحماض الكربوكسيلية طبيعيا في النباتات والحيوانات</a:t>
            </a:r>
            <a:endParaRPr lang="en-US" sz="4400" dirty="0">
              <a:cs typeface="Arial" charset="0"/>
            </a:endParaRPr>
          </a:p>
        </p:txBody>
      </p:sp>
      <p:sp>
        <p:nvSpPr>
          <p:cNvPr id="6" name="Text Box 8"/>
          <p:cNvSpPr txBox="1">
            <a:spLocks noChangeArrowheads="1"/>
          </p:cNvSpPr>
          <p:nvPr/>
        </p:nvSpPr>
        <p:spPr bwMode="auto">
          <a:xfrm>
            <a:off x="468313" y="2933700"/>
            <a:ext cx="8467725" cy="782638"/>
          </a:xfrm>
          <a:prstGeom prst="rect">
            <a:avLst/>
          </a:prstGeom>
          <a:noFill/>
          <a:ln w="9525">
            <a:noFill/>
            <a:miter lim="800000"/>
            <a:headEnd/>
            <a:tailEnd/>
          </a:ln>
        </p:spPr>
        <p:txBody>
          <a:bodyPr anchor="ctr"/>
          <a:lstStyle/>
          <a:p>
            <a:r>
              <a:rPr lang="ar-AE" sz="4000" b="1" dirty="0"/>
              <a:t>لأن جزيئاتها تتجمع بواسطة الروابط الهيدروجينية</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2"/>
          </p:nvPr>
        </p:nvSpPr>
        <p:spPr>
          <a:noFill/>
        </p:spPr>
        <p:txBody>
          <a:bodyPr/>
          <a:lstStyle/>
          <a:p>
            <a:fld id="{A435ADBC-53FD-4F65-87F4-F6811F810741}" type="slidenum">
              <a:rPr lang="ar-SA" smtClean="0"/>
              <a:pPr/>
              <a:t>78</a:t>
            </a:fld>
            <a:endParaRPr lang="en-US" smtClean="0"/>
          </a:p>
        </p:txBody>
      </p:sp>
      <p:sp>
        <p:nvSpPr>
          <p:cNvPr id="72707" name="Text Box 4"/>
          <p:cNvSpPr txBox="1">
            <a:spLocks noChangeArrowheads="1"/>
          </p:cNvSpPr>
          <p:nvPr/>
        </p:nvSpPr>
        <p:spPr bwMode="auto">
          <a:xfrm>
            <a:off x="6372225" y="404813"/>
            <a:ext cx="2232025" cy="503237"/>
          </a:xfrm>
          <a:prstGeom prst="rect">
            <a:avLst/>
          </a:prstGeom>
          <a:solidFill>
            <a:srgbClr val="CCFFFF"/>
          </a:solidFill>
          <a:ln w="9525">
            <a:noFill/>
            <a:miter lim="800000"/>
            <a:headEnd/>
            <a:tailEnd/>
          </a:ln>
        </p:spPr>
        <p:txBody>
          <a:bodyPr anchor="ctr"/>
          <a:lstStyle/>
          <a:p>
            <a:pPr>
              <a:spcBef>
                <a:spcPct val="50000"/>
              </a:spcBef>
            </a:pPr>
            <a:r>
              <a:rPr lang="ar-SA" sz="5000" b="1">
                <a:solidFill>
                  <a:schemeClr val="tx2"/>
                </a:solidFill>
              </a:rPr>
              <a:t>الحمض</a:t>
            </a:r>
            <a:endParaRPr lang="en-US" sz="5000" b="1">
              <a:solidFill>
                <a:srgbClr val="CC3300"/>
              </a:solidFill>
            </a:endParaRPr>
          </a:p>
        </p:txBody>
      </p:sp>
      <p:sp>
        <p:nvSpPr>
          <p:cNvPr id="72708" name="Text Box 5"/>
          <p:cNvSpPr txBox="1">
            <a:spLocks noChangeArrowheads="1"/>
          </p:cNvSpPr>
          <p:nvPr/>
        </p:nvSpPr>
        <p:spPr bwMode="auto">
          <a:xfrm>
            <a:off x="1331913" y="260350"/>
            <a:ext cx="2303462" cy="720725"/>
          </a:xfrm>
          <a:prstGeom prst="rect">
            <a:avLst/>
          </a:prstGeom>
          <a:solidFill>
            <a:srgbClr val="CCFFFF"/>
          </a:solidFill>
          <a:ln w="9525">
            <a:noFill/>
            <a:miter lim="800000"/>
            <a:headEnd/>
            <a:tailEnd/>
          </a:ln>
        </p:spPr>
        <p:txBody>
          <a:bodyPr anchor="ctr"/>
          <a:lstStyle/>
          <a:p>
            <a:pPr>
              <a:spcBef>
                <a:spcPct val="50000"/>
              </a:spcBef>
            </a:pPr>
            <a:r>
              <a:rPr lang="ar-SA" sz="5000" b="1">
                <a:solidFill>
                  <a:schemeClr val="tx2"/>
                </a:solidFill>
              </a:rPr>
              <a:t>الاستخدام</a:t>
            </a:r>
            <a:endParaRPr lang="en-US" sz="5000" b="1">
              <a:solidFill>
                <a:srgbClr val="CC3300"/>
              </a:solidFill>
            </a:endParaRPr>
          </a:p>
        </p:txBody>
      </p:sp>
      <p:sp>
        <p:nvSpPr>
          <p:cNvPr id="72709" name="Line 6"/>
          <p:cNvSpPr>
            <a:spLocks noChangeShapeType="1"/>
          </p:cNvSpPr>
          <p:nvPr/>
        </p:nvSpPr>
        <p:spPr bwMode="auto">
          <a:xfrm flipH="1">
            <a:off x="684213" y="1125538"/>
            <a:ext cx="8135937" cy="0"/>
          </a:xfrm>
          <a:prstGeom prst="line">
            <a:avLst/>
          </a:prstGeom>
          <a:noFill/>
          <a:ln w="76200">
            <a:solidFill>
              <a:schemeClr val="tx1"/>
            </a:solidFill>
            <a:round/>
            <a:headEnd/>
            <a:tailEnd/>
          </a:ln>
        </p:spPr>
        <p:txBody>
          <a:bodyPr/>
          <a:lstStyle/>
          <a:p>
            <a:endParaRPr lang="ar-AE"/>
          </a:p>
        </p:txBody>
      </p:sp>
      <p:sp>
        <p:nvSpPr>
          <p:cNvPr id="72710" name="Line 8"/>
          <p:cNvSpPr>
            <a:spLocks noChangeShapeType="1"/>
          </p:cNvSpPr>
          <p:nvPr/>
        </p:nvSpPr>
        <p:spPr bwMode="auto">
          <a:xfrm flipH="1">
            <a:off x="539750" y="3284538"/>
            <a:ext cx="8135938" cy="0"/>
          </a:xfrm>
          <a:prstGeom prst="line">
            <a:avLst/>
          </a:prstGeom>
          <a:noFill/>
          <a:ln w="76200">
            <a:solidFill>
              <a:schemeClr val="tx1"/>
            </a:solidFill>
            <a:round/>
            <a:headEnd/>
            <a:tailEnd/>
          </a:ln>
        </p:spPr>
        <p:txBody>
          <a:bodyPr/>
          <a:lstStyle/>
          <a:p>
            <a:endParaRPr lang="ar-AE"/>
          </a:p>
        </p:txBody>
      </p:sp>
      <p:sp>
        <p:nvSpPr>
          <p:cNvPr id="72711" name="Line 10"/>
          <p:cNvSpPr>
            <a:spLocks noChangeShapeType="1"/>
          </p:cNvSpPr>
          <p:nvPr/>
        </p:nvSpPr>
        <p:spPr bwMode="auto">
          <a:xfrm flipH="1">
            <a:off x="755650" y="5949950"/>
            <a:ext cx="8135938" cy="0"/>
          </a:xfrm>
          <a:prstGeom prst="line">
            <a:avLst/>
          </a:prstGeom>
          <a:noFill/>
          <a:ln w="76200">
            <a:solidFill>
              <a:schemeClr val="tx1"/>
            </a:solidFill>
            <a:round/>
            <a:headEnd/>
            <a:tailEnd/>
          </a:ln>
        </p:spPr>
        <p:txBody>
          <a:bodyPr/>
          <a:lstStyle/>
          <a:p>
            <a:endParaRPr lang="ar-AE"/>
          </a:p>
        </p:txBody>
      </p:sp>
      <p:sp>
        <p:nvSpPr>
          <p:cNvPr id="72712" name="Text Box 11"/>
          <p:cNvSpPr txBox="1">
            <a:spLocks noChangeArrowheads="1"/>
          </p:cNvSpPr>
          <p:nvPr/>
        </p:nvSpPr>
        <p:spPr bwMode="auto">
          <a:xfrm>
            <a:off x="6156325" y="1412875"/>
            <a:ext cx="2374900" cy="1368425"/>
          </a:xfrm>
          <a:prstGeom prst="rect">
            <a:avLst/>
          </a:prstGeom>
          <a:noFill/>
          <a:ln w="9525">
            <a:noFill/>
            <a:miter lim="800000"/>
            <a:headEnd/>
            <a:tailEnd/>
          </a:ln>
        </p:spPr>
        <p:txBody>
          <a:bodyPr anchor="ctr"/>
          <a:lstStyle/>
          <a:p>
            <a:pPr>
              <a:spcBef>
                <a:spcPct val="50000"/>
              </a:spcBef>
            </a:pPr>
            <a:r>
              <a:rPr lang="ar-SA" sz="5000" b="1" dirty="0" err="1">
                <a:solidFill>
                  <a:schemeClr val="tx2"/>
                </a:solidFill>
              </a:rPr>
              <a:t>الايثانويك</a:t>
            </a:r>
            <a:r>
              <a:rPr lang="ar-SA" sz="5000" b="1" dirty="0">
                <a:solidFill>
                  <a:schemeClr val="tx2"/>
                </a:solidFill>
              </a:rPr>
              <a:t> </a:t>
            </a:r>
            <a:r>
              <a:rPr lang="ar-SA" sz="5000" b="1" dirty="0" err="1">
                <a:solidFill>
                  <a:schemeClr val="tx2"/>
                </a:solidFill>
              </a:rPr>
              <a:t>والسيتريك</a:t>
            </a:r>
            <a:endParaRPr lang="en-US" sz="5000" b="1" dirty="0">
              <a:solidFill>
                <a:srgbClr val="CC3300"/>
              </a:solidFill>
            </a:endParaRPr>
          </a:p>
        </p:txBody>
      </p:sp>
      <p:sp>
        <p:nvSpPr>
          <p:cNvPr id="101388" name="Text Box 12"/>
          <p:cNvSpPr txBox="1">
            <a:spLocks noChangeArrowheads="1"/>
          </p:cNvSpPr>
          <p:nvPr/>
        </p:nvSpPr>
        <p:spPr bwMode="auto">
          <a:xfrm>
            <a:off x="647700" y="1339850"/>
            <a:ext cx="3276600" cy="1584325"/>
          </a:xfrm>
          <a:prstGeom prst="rect">
            <a:avLst/>
          </a:prstGeom>
          <a:noFill/>
          <a:ln w="9525">
            <a:noFill/>
            <a:miter lim="800000"/>
            <a:headEnd/>
            <a:tailEnd/>
          </a:ln>
        </p:spPr>
        <p:txBody>
          <a:bodyPr anchor="ctr"/>
          <a:lstStyle/>
          <a:p>
            <a:pPr>
              <a:spcBef>
                <a:spcPct val="50000"/>
              </a:spcBef>
            </a:pPr>
            <a:r>
              <a:rPr lang="ar-SA" sz="5000" b="1" dirty="0">
                <a:solidFill>
                  <a:schemeClr val="tx2"/>
                </a:solidFill>
              </a:rPr>
              <a:t>إعطاء الطعام مذاقاً حمضياً</a:t>
            </a:r>
            <a:endParaRPr lang="en-US" sz="5000" b="1" dirty="0">
              <a:solidFill>
                <a:srgbClr val="CC3300"/>
              </a:solidFill>
            </a:endParaRPr>
          </a:p>
        </p:txBody>
      </p:sp>
      <p:sp>
        <p:nvSpPr>
          <p:cNvPr id="72714" name="Text Box 15"/>
          <p:cNvSpPr txBox="1">
            <a:spLocks noChangeArrowheads="1"/>
          </p:cNvSpPr>
          <p:nvPr/>
        </p:nvSpPr>
        <p:spPr bwMode="auto">
          <a:xfrm>
            <a:off x="5867400" y="3646488"/>
            <a:ext cx="2808288" cy="2087562"/>
          </a:xfrm>
          <a:prstGeom prst="rect">
            <a:avLst/>
          </a:prstGeom>
          <a:noFill/>
          <a:ln w="9525">
            <a:noFill/>
            <a:miter lim="800000"/>
            <a:headEnd/>
            <a:tailEnd/>
          </a:ln>
        </p:spPr>
        <p:txBody>
          <a:bodyPr anchor="ctr"/>
          <a:lstStyle/>
          <a:p>
            <a:pPr>
              <a:spcBef>
                <a:spcPct val="50000"/>
              </a:spcBef>
            </a:pPr>
            <a:r>
              <a:rPr lang="ar-SA" sz="5000" b="1" dirty="0" err="1">
                <a:solidFill>
                  <a:schemeClr val="tx2"/>
                </a:solidFill>
              </a:rPr>
              <a:t>البنزويك</a:t>
            </a:r>
            <a:r>
              <a:rPr lang="ar-SA" sz="5000" b="1" dirty="0">
                <a:solidFill>
                  <a:schemeClr val="tx2"/>
                </a:solidFill>
              </a:rPr>
              <a:t> </a:t>
            </a:r>
            <a:r>
              <a:rPr lang="ar-SA" sz="5000" b="1" dirty="0" err="1">
                <a:solidFill>
                  <a:schemeClr val="tx2"/>
                </a:solidFill>
              </a:rPr>
              <a:t>والبروبانويك</a:t>
            </a:r>
            <a:r>
              <a:rPr lang="ar-SA" sz="5000" b="1" dirty="0">
                <a:solidFill>
                  <a:schemeClr val="tx2"/>
                </a:solidFill>
              </a:rPr>
              <a:t> </a:t>
            </a:r>
            <a:r>
              <a:rPr lang="ar-SA" sz="5000" b="1" dirty="0" err="1">
                <a:solidFill>
                  <a:schemeClr val="tx2"/>
                </a:solidFill>
              </a:rPr>
              <a:t>والسوربيك</a:t>
            </a:r>
            <a:endParaRPr lang="en-US" sz="5000" b="1" dirty="0">
              <a:solidFill>
                <a:srgbClr val="CC3300"/>
              </a:solidFill>
            </a:endParaRPr>
          </a:p>
        </p:txBody>
      </p:sp>
      <p:sp>
        <p:nvSpPr>
          <p:cNvPr id="101392" name="Text Box 16"/>
          <p:cNvSpPr txBox="1">
            <a:spLocks noChangeArrowheads="1"/>
          </p:cNvSpPr>
          <p:nvPr/>
        </p:nvSpPr>
        <p:spPr bwMode="auto">
          <a:xfrm>
            <a:off x="757238" y="3644900"/>
            <a:ext cx="2951162" cy="2087563"/>
          </a:xfrm>
          <a:prstGeom prst="rect">
            <a:avLst/>
          </a:prstGeom>
          <a:noFill/>
          <a:ln w="9525">
            <a:noFill/>
            <a:miter lim="800000"/>
            <a:headEnd/>
            <a:tailEnd/>
          </a:ln>
        </p:spPr>
        <p:txBody>
          <a:bodyPr anchor="ctr"/>
          <a:lstStyle/>
          <a:p>
            <a:pPr>
              <a:spcBef>
                <a:spcPct val="50000"/>
              </a:spcBef>
            </a:pPr>
            <a:r>
              <a:rPr lang="ar-SA" sz="5000" b="1" dirty="0">
                <a:solidFill>
                  <a:schemeClr val="tx2"/>
                </a:solidFill>
              </a:rPr>
              <a:t>مواد حافظة للطعام</a:t>
            </a:r>
            <a:endParaRPr lang="en-US" sz="5000" b="1" dirty="0">
              <a:solidFill>
                <a:srgbClr val="CC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1388"/>
                                        </p:tgtEl>
                                        <p:attrNameLst>
                                          <p:attrName>style.visibility</p:attrName>
                                        </p:attrNameLst>
                                      </p:cBhvr>
                                      <p:to>
                                        <p:strVal val="visible"/>
                                      </p:to>
                                    </p:set>
                                    <p:anim calcmode="lin" valueType="num">
                                      <p:cBhvr additive="base">
                                        <p:cTn id="7" dur="500" fill="hold"/>
                                        <p:tgtEl>
                                          <p:spTgt spid="101388"/>
                                        </p:tgtEl>
                                        <p:attrNameLst>
                                          <p:attrName>ppt_x</p:attrName>
                                        </p:attrNameLst>
                                      </p:cBhvr>
                                      <p:tavLst>
                                        <p:tav tm="0">
                                          <p:val>
                                            <p:strVal val="1+#ppt_w/2"/>
                                          </p:val>
                                        </p:tav>
                                        <p:tav tm="100000">
                                          <p:val>
                                            <p:strVal val="#ppt_x"/>
                                          </p:val>
                                        </p:tav>
                                      </p:tavLst>
                                    </p:anim>
                                    <p:anim calcmode="lin" valueType="num">
                                      <p:cBhvr additive="base">
                                        <p:cTn id="8" dur="500" fill="hold"/>
                                        <p:tgtEl>
                                          <p:spTgt spid="10138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1392"/>
                                        </p:tgtEl>
                                        <p:attrNameLst>
                                          <p:attrName>style.visibility</p:attrName>
                                        </p:attrNameLst>
                                      </p:cBhvr>
                                      <p:to>
                                        <p:strVal val="visible"/>
                                      </p:to>
                                    </p:set>
                                    <p:anim calcmode="lin" valueType="num">
                                      <p:cBhvr additive="base">
                                        <p:cTn id="13" dur="500" fill="hold"/>
                                        <p:tgtEl>
                                          <p:spTgt spid="101392"/>
                                        </p:tgtEl>
                                        <p:attrNameLst>
                                          <p:attrName>ppt_x</p:attrName>
                                        </p:attrNameLst>
                                      </p:cBhvr>
                                      <p:tavLst>
                                        <p:tav tm="0">
                                          <p:val>
                                            <p:strVal val="1+#ppt_w/2"/>
                                          </p:val>
                                        </p:tav>
                                        <p:tav tm="100000">
                                          <p:val>
                                            <p:strVal val="#ppt_x"/>
                                          </p:val>
                                        </p:tav>
                                      </p:tavLst>
                                    </p:anim>
                                    <p:anim calcmode="lin" valueType="num">
                                      <p:cBhvr additive="base">
                                        <p:cTn id="14" dur="500" fill="hold"/>
                                        <p:tgtEl>
                                          <p:spTgt spid="1013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8" grpId="0"/>
      <p:bldP spid="10139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a:noFill/>
        </p:spPr>
        <p:txBody>
          <a:bodyPr/>
          <a:lstStyle/>
          <a:p>
            <a:fld id="{97FDD473-BA40-4AAD-9141-EDE3600CBA51}" type="slidenum">
              <a:rPr lang="ar-SA" smtClean="0"/>
              <a:pPr/>
              <a:t>79</a:t>
            </a:fld>
            <a:endParaRPr lang="en-US" smtClean="0"/>
          </a:p>
        </p:txBody>
      </p:sp>
      <p:sp>
        <p:nvSpPr>
          <p:cNvPr id="73731" name="Text Box 3"/>
          <p:cNvSpPr txBox="1">
            <a:spLocks noChangeArrowheads="1"/>
          </p:cNvSpPr>
          <p:nvPr/>
        </p:nvSpPr>
        <p:spPr bwMode="auto">
          <a:xfrm>
            <a:off x="36513" y="115888"/>
            <a:ext cx="8928100" cy="1728787"/>
          </a:xfrm>
          <a:prstGeom prst="rect">
            <a:avLst/>
          </a:prstGeom>
          <a:blipFill>
            <a:blip r:embed="rId3"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SA" sz="4400" b="1" kern="0" spc="50">
                <a:ln w="11430"/>
                <a:solidFill>
                  <a:srgbClr val="CC0099"/>
                </a:solidFill>
                <a:effectLst>
                  <a:outerShdw blurRad="76200" dist="50800" dir="5400000" algn="tl" rotWithShape="0">
                    <a:srgbClr val="000000">
                      <a:alpha val="65000"/>
                    </a:srgbClr>
                  </a:outerShdw>
                </a:effectLst>
                <a:latin typeface="+mj-lt"/>
                <a:ea typeface="+mj-ea"/>
                <a:cs typeface="+mj-cs"/>
              </a:rPr>
              <a:t>فسر : استخدام أحماض البنزويك والبروبانويك والسوربيك كمواد حافظة للطعام .</a:t>
            </a:r>
            <a:endParaRPr lang="en-US" sz="4400" b="1" kern="0" spc="50">
              <a:ln w="11430"/>
              <a:solidFill>
                <a:srgbClr val="CC0099"/>
              </a:solidFill>
              <a:effectLst>
                <a:outerShdw blurRad="76200" dist="50800" dir="5400000" algn="tl" rotWithShape="0">
                  <a:srgbClr val="000000">
                    <a:alpha val="65000"/>
                  </a:srgbClr>
                </a:outerShdw>
              </a:effectLst>
              <a:latin typeface="+mj-lt"/>
              <a:ea typeface="+mj-ea"/>
              <a:cs typeface="+mj-cs"/>
            </a:endParaRPr>
          </a:p>
        </p:txBody>
      </p:sp>
      <p:sp>
        <p:nvSpPr>
          <p:cNvPr id="103428" name="Text Box 4"/>
          <p:cNvSpPr txBox="1">
            <a:spLocks noChangeArrowheads="1"/>
          </p:cNvSpPr>
          <p:nvPr/>
        </p:nvSpPr>
        <p:spPr bwMode="auto">
          <a:xfrm>
            <a:off x="107950" y="2060575"/>
            <a:ext cx="8928100" cy="1728788"/>
          </a:xfrm>
          <a:prstGeom prst="rect">
            <a:avLst/>
          </a:prstGeom>
          <a:noFill/>
          <a:ln w="9525">
            <a:noFill/>
            <a:miter lim="800000"/>
            <a:headEnd/>
            <a:tailEnd/>
          </a:ln>
        </p:spPr>
        <p:txBody>
          <a:bodyPr anchor="ctr"/>
          <a:lstStyle/>
          <a:p>
            <a:pPr>
              <a:spcBef>
                <a:spcPct val="50000"/>
              </a:spcBef>
            </a:pPr>
            <a:r>
              <a:rPr lang="ar-SA" sz="4500" b="1" dirty="0">
                <a:solidFill>
                  <a:schemeClr val="tx2"/>
                </a:solidFill>
              </a:rPr>
              <a:t>لقدرتها على إتلاف الكائنات </a:t>
            </a:r>
            <a:r>
              <a:rPr lang="ar-SA" sz="4500" b="1" dirty="0" err="1">
                <a:solidFill>
                  <a:schemeClr val="tx2"/>
                </a:solidFill>
              </a:rPr>
              <a:t>المجهرية</a:t>
            </a:r>
            <a:r>
              <a:rPr lang="ar-SA" sz="4500" b="1" dirty="0">
                <a:solidFill>
                  <a:schemeClr val="tx2"/>
                </a:solidFill>
              </a:rPr>
              <a:t> المسببة لتلف </a:t>
            </a:r>
            <a:r>
              <a:rPr lang="ar-SA" sz="4500" b="1" dirty="0" err="1">
                <a:solidFill>
                  <a:schemeClr val="tx2"/>
                </a:solidFill>
              </a:rPr>
              <a:t>الطعام .</a:t>
            </a:r>
            <a:endParaRPr lang="en-US" sz="4500" b="1" dirty="0">
              <a:solidFill>
                <a:srgbClr val="CC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3428"/>
                                        </p:tgtEl>
                                        <p:attrNameLst>
                                          <p:attrName>style.visibility</p:attrName>
                                        </p:attrNameLst>
                                      </p:cBhvr>
                                      <p:to>
                                        <p:strVal val="visible"/>
                                      </p:to>
                                    </p:set>
                                    <p:anim calcmode="lin" valueType="num">
                                      <p:cBhvr additive="base">
                                        <p:cTn id="7" dur="500" fill="hold"/>
                                        <p:tgtEl>
                                          <p:spTgt spid="103428"/>
                                        </p:tgtEl>
                                        <p:attrNameLst>
                                          <p:attrName>ppt_x</p:attrName>
                                        </p:attrNameLst>
                                      </p:cBhvr>
                                      <p:tavLst>
                                        <p:tav tm="0">
                                          <p:val>
                                            <p:strVal val="1+#ppt_w/2"/>
                                          </p:val>
                                        </p:tav>
                                        <p:tav tm="100000">
                                          <p:val>
                                            <p:strVal val="#ppt_x"/>
                                          </p:val>
                                        </p:tav>
                                      </p:tavLst>
                                    </p:anim>
                                    <p:anim calcmode="lin" valueType="num">
                                      <p:cBhvr additive="base">
                                        <p:cTn id="8" dur="500" fill="hold"/>
                                        <p:tgtEl>
                                          <p:spTgt spid="1034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عنصر نائب لرقم الشريحة 1"/>
          <p:cNvSpPr>
            <a:spLocks noGrp="1"/>
          </p:cNvSpPr>
          <p:nvPr>
            <p:ph type="sldNum" sz="quarter" idx="12"/>
          </p:nvPr>
        </p:nvSpPr>
        <p:spPr>
          <a:xfrm>
            <a:off x="357188" y="6286500"/>
            <a:ext cx="1905000" cy="457200"/>
          </a:xfrm>
          <a:noFill/>
        </p:spPr>
        <p:txBody>
          <a:bodyPr/>
          <a:lstStyle/>
          <a:p>
            <a:fld id="{19756B5D-6B9E-4135-9B66-3A669CC83549}" type="slidenum">
              <a:rPr lang="ar-SA" smtClean="0"/>
              <a:pPr/>
              <a:t>8</a:t>
            </a:fld>
            <a:endParaRPr lang="en-US" smtClean="0"/>
          </a:p>
        </p:txBody>
      </p:sp>
      <p:sp>
        <p:nvSpPr>
          <p:cNvPr id="3" name="Text Box 3"/>
          <p:cNvSpPr txBox="1">
            <a:spLocks noChangeArrowheads="1"/>
          </p:cNvSpPr>
          <p:nvPr/>
        </p:nvSpPr>
        <p:spPr bwMode="auto">
          <a:xfrm>
            <a:off x="2055813" y="4778375"/>
            <a:ext cx="5324475" cy="73818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spcBef>
                <a:spcPct val="50000"/>
              </a:spcBef>
              <a:defRPr/>
            </a:pPr>
            <a:r>
              <a:rPr lang="en-US" sz="4800" b="1" kern="0" dirty="0">
                <a:solidFill>
                  <a:schemeClr val="tx2"/>
                </a:solidFill>
                <a:latin typeface="+mj-lt"/>
                <a:ea typeface="+mj-ea"/>
                <a:cs typeface="+mj-cs"/>
              </a:rPr>
              <a:t>1</a:t>
            </a:r>
            <a:r>
              <a:rPr lang="ar-SA" sz="4800" b="1" kern="0" dirty="0">
                <a:solidFill>
                  <a:schemeClr val="tx2"/>
                </a:solidFill>
                <a:latin typeface="+mj-lt"/>
                <a:ea typeface="+mj-ea"/>
                <a:cs typeface="+mj-cs"/>
              </a:rPr>
              <a:t>،</a:t>
            </a:r>
            <a:r>
              <a:rPr lang="en-US" sz="4800" b="1" kern="0" dirty="0">
                <a:solidFill>
                  <a:schemeClr val="tx2"/>
                </a:solidFill>
                <a:latin typeface="+mj-lt"/>
                <a:ea typeface="+mj-ea"/>
                <a:cs typeface="+mj-cs"/>
              </a:rPr>
              <a:t>2</a:t>
            </a:r>
            <a:r>
              <a:rPr lang="ar-SA" sz="4800" b="1" kern="0" dirty="0">
                <a:solidFill>
                  <a:schemeClr val="tx2"/>
                </a:solidFill>
                <a:latin typeface="+mj-lt"/>
                <a:ea typeface="+mj-ea"/>
                <a:cs typeface="+mj-cs"/>
              </a:rPr>
              <a:t>،</a:t>
            </a:r>
            <a:r>
              <a:rPr lang="en-US" sz="4800" b="1" kern="0" dirty="0">
                <a:solidFill>
                  <a:schemeClr val="tx2"/>
                </a:solidFill>
                <a:latin typeface="+mj-lt"/>
                <a:ea typeface="+mj-ea"/>
                <a:cs typeface="+mj-cs"/>
              </a:rPr>
              <a:t>3</a:t>
            </a:r>
            <a:r>
              <a:rPr lang="ar-AE" sz="4800" b="1" kern="0" dirty="0">
                <a:solidFill>
                  <a:schemeClr val="tx2"/>
                </a:solidFill>
                <a:latin typeface="+mj-lt"/>
                <a:ea typeface="+mj-ea"/>
                <a:cs typeface="+mj-cs"/>
              </a:rPr>
              <a:t>- ب</a:t>
            </a:r>
            <a:r>
              <a:rPr lang="ar-SA" sz="4800" b="1" kern="0" dirty="0" err="1">
                <a:solidFill>
                  <a:schemeClr val="tx2"/>
                </a:solidFill>
                <a:latin typeface="+mj-lt"/>
                <a:ea typeface="+mj-ea"/>
                <a:cs typeface="+mj-cs"/>
              </a:rPr>
              <a:t>روبانــــ</a:t>
            </a:r>
            <a:r>
              <a:rPr lang="ar-SA" sz="4800" b="1" kern="0" dirty="0" err="1">
                <a:solidFill>
                  <a:schemeClr val="accent2"/>
                </a:solidFill>
                <a:latin typeface="+mj-lt"/>
                <a:ea typeface="+mj-ea"/>
                <a:cs typeface="+mj-cs"/>
              </a:rPr>
              <a:t>تر</a:t>
            </a:r>
            <a:r>
              <a:rPr lang="ar-AE" sz="4800" b="1" kern="0" dirty="0">
                <a:solidFill>
                  <a:schemeClr val="accent2"/>
                </a:solidFill>
                <a:latin typeface="+mj-lt"/>
                <a:ea typeface="+mj-ea"/>
                <a:cs typeface="+mj-cs"/>
              </a:rPr>
              <a:t>ي</a:t>
            </a:r>
            <a:r>
              <a:rPr lang="ar-SA" sz="4800" b="1" kern="0" dirty="0">
                <a:solidFill>
                  <a:schemeClr val="accent2"/>
                </a:solidFill>
                <a:latin typeface="+mj-lt"/>
                <a:ea typeface="+mj-ea"/>
                <a:cs typeface="+mj-cs"/>
              </a:rPr>
              <a:t>ــــ</a:t>
            </a:r>
            <a:r>
              <a:rPr lang="ar-SA" sz="4800" b="1" kern="0" dirty="0">
                <a:solidFill>
                  <a:srgbClr val="FF0000"/>
                </a:solidFill>
                <a:latin typeface="+mj-lt"/>
                <a:ea typeface="+mj-ea"/>
                <a:cs typeface="+mj-cs"/>
              </a:rPr>
              <a:t>ول</a:t>
            </a:r>
            <a:endParaRPr lang="en-US" sz="4800" b="1" kern="0" dirty="0">
              <a:solidFill>
                <a:srgbClr val="FF0000"/>
              </a:solidFill>
              <a:latin typeface="+mj-lt"/>
              <a:ea typeface="+mj-ea"/>
              <a:cs typeface="+mj-cs"/>
            </a:endParaRPr>
          </a:p>
        </p:txBody>
      </p:sp>
      <p:grpSp>
        <p:nvGrpSpPr>
          <p:cNvPr id="2" name="مجموعة 11"/>
          <p:cNvGrpSpPr>
            <a:grpSpLocks/>
          </p:cNvGrpSpPr>
          <p:nvPr/>
        </p:nvGrpSpPr>
        <p:grpSpPr bwMode="auto">
          <a:xfrm>
            <a:off x="1258888" y="2060575"/>
            <a:ext cx="4537075" cy="1985963"/>
            <a:chOff x="1445348" y="544575"/>
            <a:chExt cx="4536534" cy="1985385"/>
          </a:xfrm>
        </p:grpSpPr>
        <p:sp>
          <p:nvSpPr>
            <p:cNvPr id="9226" name="Text Box 15"/>
            <p:cNvSpPr txBox="1">
              <a:spLocks noChangeArrowheads="1"/>
            </p:cNvSpPr>
            <p:nvPr/>
          </p:nvSpPr>
          <p:spPr bwMode="auto">
            <a:xfrm>
              <a:off x="1500166" y="1698957"/>
              <a:ext cx="4481716" cy="831003"/>
            </a:xfrm>
            <a:prstGeom prst="rect">
              <a:avLst/>
            </a:prstGeom>
            <a:noFill/>
            <a:ln w="9525">
              <a:noFill/>
              <a:miter lim="800000"/>
              <a:headEnd/>
              <a:tailEnd/>
            </a:ln>
          </p:spPr>
          <p:txBody>
            <a:bodyPr>
              <a:spAutoFit/>
            </a:bodyPr>
            <a:lstStyle/>
            <a:p>
              <a:pPr algn="l" rtl="0">
                <a:spcBef>
                  <a:spcPct val="50000"/>
                </a:spcBef>
              </a:pPr>
              <a:r>
                <a:rPr lang="en-US" sz="4800">
                  <a:solidFill>
                    <a:schemeClr val="accent2"/>
                  </a:solidFill>
                  <a:latin typeface="Arial Black" pitchFamily="34" charset="0"/>
                </a:rPr>
                <a:t>CH</a:t>
              </a:r>
              <a:r>
                <a:rPr lang="en-US" sz="4800" baseline="-25000">
                  <a:solidFill>
                    <a:schemeClr val="accent2"/>
                  </a:solidFill>
                  <a:latin typeface="Arial Black" pitchFamily="34" charset="0"/>
                </a:rPr>
                <a:t>2</a:t>
              </a:r>
              <a:r>
                <a:rPr lang="en-US" sz="4800">
                  <a:solidFill>
                    <a:schemeClr val="accent2"/>
                  </a:solidFill>
                  <a:latin typeface="Arial Black" pitchFamily="34" charset="0"/>
                </a:rPr>
                <a:t>-CH</a:t>
              </a:r>
              <a:r>
                <a:rPr lang="en-US" sz="4800" baseline="-25000">
                  <a:solidFill>
                    <a:schemeClr val="accent2"/>
                  </a:solidFill>
                  <a:latin typeface="Arial Black" pitchFamily="34" charset="0"/>
                </a:rPr>
                <a:t>2</a:t>
              </a:r>
              <a:r>
                <a:rPr lang="ar-SA" sz="4800">
                  <a:solidFill>
                    <a:schemeClr val="accent2"/>
                  </a:solidFill>
                  <a:latin typeface="Arial Black" pitchFamily="34" charset="0"/>
                </a:rPr>
                <a:t>-</a:t>
              </a:r>
              <a:r>
                <a:rPr lang="en-US" sz="4800">
                  <a:solidFill>
                    <a:schemeClr val="accent2"/>
                  </a:solidFill>
                  <a:latin typeface="Arial Black" pitchFamily="34" charset="0"/>
                </a:rPr>
                <a:t>CH</a:t>
              </a:r>
              <a:r>
                <a:rPr lang="en-US" sz="4800" baseline="-25000">
                  <a:solidFill>
                    <a:schemeClr val="accent2"/>
                  </a:solidFill>
                  <a:latin typeface="Arial Black" pitchFamily="34" charset="0"/>
                </a:rPr>
                <a:t>2</a:t>
              </a:r>
            </a:p>
          </p:txBody>
        </p:sp>
        <p:sp>
          <p:nvSpPr>
            <p:cNvPr id="9227" name="Text Box 12"/>
            <p:cNvSpPr txBox="1">
              <a:spLocks noChangeArrowheads="1"/>
            </p:cNvSpPr>
            <p:nvPr/>
          </p:nvSpPr>
          <p:spPr bwMode="auto">
            <a:xfrm>
              <a:off x="4397696" y="544575"/>
              <a:ext cx="1195569" cy="831003"/>
            </a:xfrm>
            <a:prstGeom prst="rect">
              <a:avLst/>
            </a:prstGeom>
            <a:noFill/>
            <a:ln w="9525">
              <a:noFill/>
              <a:miter lim="800000"/>
              <a:headEnd/>
              <a:tailEnd/>
            </a:ln>
          </p:spPr>
          <p:txBody>
            <a:bodyPr>
              <a:spAutoFit/>
            </a:bodyPr>
            <a:lstStyle/>
            <a:p>
              <a:pPr algn="l">
                <a:spcBef>
                  <a:spcPct val="50000"/>
                </a:spcBef>
              </a:pPr>
              <a:r>
                <a:rPr lang="en-US" sz="4800" b="1">
                  <a:solidFill>
                    <a:srgbClr val="FF3300"/>
                  </a:solidFill>
                </a:rPr>
                <a:t>OH</a:t>
              </a:r>
            </a:p>
          </p:txBody>
        </p:sp>
        <p:cxnSp>
          <p:nvCxnSpPr>
            <p:cNvPr id="9228" name="رابط مستقيم 6"/>
            <p:cNvCxnSpPr>
              <a:cxnSpLocks noChangeShapeType="1"/>
            </p:cNvCxnSpPr>
            <p:nvPr/>
          </p:nvCxnSpPr>
          <p:spPr bwMode="auto">
            <a:xfrm rot="5400000">
              <a:off x="4501146" y="1527744"/>
              <a:ext cx="514774" cy="1588"/>
            </a:xfrm>
            <a:prstGeom prst="line">
              <a:avLst/>
            </a:prstGeom>
            <a:noFill/>
            <a:ln w="50800" algn="ctr">
              <a:solidFill>
                <a:schemeClr val="tx1"/>
              </a:solidFill>
              <a:round/>
              <a:headEnd/>
              <a:tailEnd/>
            </a:ln>
          </p:spPr>
        </p:cxnSp>
        <p:sp>
          <p:nvSpPr>
            <p:cNvPr id="9229" name="Text Box 12"/>
            <p:cNvSpPr txBox="1">
              <a:spLocks noChangeArrowheads="1"/>
            </p:cNvSpPr>
            <p:nvPr/>
          </p:nvSpPr>
          <p:spPr bwMode="auto">
            <a:xfrm>
              <a:off x="3029535" y="544575"/>
              <a:ext cx="1224144" cy="831003"/>
            </a:xfrm>
            <a:prstGeom prst="rect">
              <a:avLst/>
            </a:prstGeom>
            <a:noFill/>
            <a:ln w="9525">
              <a:noFill/>
              <a:miter lim="800000"/>
              <a:headEnd/>
              <a:tailEnd/>
            </a:ln>
          </p:spPr>
          <p:txBody>
            <a:bodyPr>
              <a:spAutoFit/>
            </a:bodyPr>
            <a:lstStyle/>
            <a:p>
              <a:pPr algn="l">
                <a:spcBef>
                  <a:spcPct val="50000"/>
                </a:spcBef>
              </a:pPr>
              <a:r>
                <a:rPr lang="en-US" sz="4800" b="1">
                  <a:solidFill>
                    <a:srgbClr val="FF3300"/>
                  </a:solidFill>
                </a:rPr>
                <a:t>OH</a:t>
              </a:r>
            </a:p>
          </p:txBody>
        </p:sp>
        <p:cxnSp>
          <p:nvCxnSpPr>
            <p:cNvPr id="9230" name="رابط مستقيم 8"/>
            <p:cNvCxnSpPr>
              <a:cxnSpLocks noChangeShapeType="1"/>
            </p:cNvCxnSpPr>
            <p:nvPr/>
          </p:nvCxnSpPr>
          <p:spPr bwMode="auto">
            <a:xfrm rot="5400000">
              <a:off x="3060976" y="1527744"/>
              <a:ext cx="514774" cy="1588"/>
            </a:xfrm>
            <a:prstGeom prst="line">
              <a:avLst/>
            </a:prstGeom>
            <a:noFill/>
            <a:ln w="50800" algn="ctr">
              <a:solidFill>
                <a:schemeClr val="tx1"/>
              </a:solidFill>
              <a:round/>
              <a:headEnd/>
              <a:tailEnd/>
            </a:ln>
          </p:spPr>
        </p:cxnSp>
        <p:sp>
          <p:nvSpPr>
            <p:cNvPr id="9231" name="Text Box 12"/>
            <p:cNvSpPr txBox="1">
              <a:spLocks noChangeArrowheads="1"/>
            </p:cNvSpPr>
            <p:nvPr/>
          </p:nvSpPr>
          <p:spPr bwMode="auto">
            <a:xfrm>
              <a:off x="1445348" y="583485"/>
              <a:ext cx="1224144" cy="831003"/>
            </a:xfrm>
            <a:prstGeom prst="rect">
              <a:avLst/>
            </a:prstGeom>
            <a:noFill/>
            <a:ln w="9525">
              <a:noFill/>
              <a:miter lim="800000"/>
              <a:headEnd/>
              <a:tailEnd/>
            </a:ln>
          </p:spPr>
          <p:txBody>
            <a:bodyPr>
              <a:spAutoFit/>
            </a:bodyPr>
            <a:lstStyle/>
            <a:p>
              <a:pPr algn="l">
                <a:spcBef>
                  <a:spcPct val="50000"/>
                </a:spcBef>
              </a:pPr>
              <a:r>
                <a:rPr lang="en-US" sz="4800" b="1">
                  <a:solidFill>
                    <a:srgbClr val="FF3300"/>
                  </a:solidFill>
                </a:rPr>
                <a:t>OH</a:t>
              </a:r>
            </a:p>
          </p:txBody>
        </p:sp>
        <p:cxnSp>
          <p:nvCxnSpPr>
            <p:cNvPr id="9232" name="رابط مستقيم 10"/>
            <p:cNvCxnSpPr>
              <a:cxnSpLocks noChangeShapeType="1"/>
            </p:cNvCxnSpPr>
            <p:nvPr/>
          </p:nvCxnSpPr>
          <p:spPr bwMode="auto">
            <a:xfrm rot="5400000">
              <a:off x="1600763" y="1527745"/>
              <a:ext cx="514774" cy="1588"/>
            </a:xfrm>
            <a:prstGeom prst="line">
              <a:avLst/>
            </a:prstGeom>
            <a:noFill/>
            <a:ln w="50800" algn="ctr">
              <a:solidFill>
                <a:schemeClr val="tx1"/>
              </a:solidFill>
              <a:round/>
              <a:headEnd/>
              <a:tailEnd/>
            </a:ln>
          </p:spPr>
        </p:cxnSp>
      </p:grpSp>
      <p:sp>
        <p:nvSpPr>
          <p:cNvPr id="12" name="Text Box 3"/>
          <p:cNvSpPr txBox="1">
            <a:spLocks noChangeArrowheads="1"/>
          </p:cNvSpPr>
          <p:nvPr/>
        </p:nvSpPr>
        <p:spPr>
          <a:xfrm>
            <a:off x="2555875" y="190500"/>
            <a:ext cx="5730875" cy="646113"/>
          </a:xfrm>
          <a:prstGeom prst="rect">
            <a:avLst/>
          </a:prstGeom>
          <a:noFill/>
        </p:spPr>
        <p:txBody>
          <a:bodyPr/>
          <a:lstStyle/>
          <a:p>
            <a:pPr algn="ctr">
              <a:spcBef>
                <a:spcPct val="50000"/>
              </a:spcBef>
              <a:defRPr/>
            </a:pPr>
            <a:r>
              <a:rPr lang="ar-SA" sz="4500" b="1" kern="0" dirty="0">
                <a:solidFill>
                  <a:srgbClr val="FF0000"/>
                </a:solidFill>
                <a:latin typeface="+mj-lt"/>
                <a:ea typeface="+mj-ea"/>
                <a:cs typeface="+mj-cs"/>
              </a:rPr>
              <a:t>ثلاث</a:t>
            </a:r>
            <a:r>
              <a:rPr lang="ar-SA" sz="4500" b="1" kern="0" dirty="0">
                <a:solidFill>
                  <a:schemeClr val="tx2"/>
                </a:solidFill>
                <a:latin typeface="+mj-lt"/>
                <a:ea typeface="+mj-ea"/>
                <a:cs typeface="+mj-cs"/>
              </a:rPr>
              <a:t> مجموعات من </a:t>
            </a:r>
            <a:r>
              <a:rPr lang="en-US" sz="4500" b="1" kern="0" dirty="0">
                <a:solidFill>
                  <a:schemeClr val="tx2"/>
                </a:solidFill>
                <a:latin typeface="+mj-lt"/>
                <a:ea typeface="+mj-ea"/>
                <a:cs typeface="+mj-cs"/>
              </a:rPr>
              <a:t>OH</a:t>
            </a:r>
          </a:p>
        </p:txBody>
      </p:sp>
      <p:sp>
        <p:nvSpPr>
          <p:cNvPr id="13" name="Text Box 3"/>
          <p:cNvSpPr txBox="1">
            <a:spLocks noChangeArrowheads="1"/>
          </p:cNvSpPr>
          <p:nvPr/>
        </p:nvSpPr>
        <p:spPr>
          <a:xfrm>
            <a:off x="4140200" y="1052513"/>
            <a:ext cx="4860925" cy="738187"/>
          </a:xfrm>
          <a:prstGeom prst="rect">
            <a:avLst/>
          </a:prstGeom>
          <a:noFill/>
        </p:spPr>
        <p:txBody>
          <a:bodyPr/>
          <a:lstStyle/>
          <a:p>
            <a:pPr>
              <a:spcBef>
                <a:spcPct val="50000"/>
              </a:spcBef>
              <a:defRPr/>
            </a:pPr>
            <a:r>
              <a:rPr lang="ar-SA" sz="4400" b="1" kern="0" dirty="0">
                <a:solidFill>
                  <a:schemeClr val="tx2"/>
                </a:solidFill>
                <a:latin typeface="+mj-lt"/>
                <a:ea typeface="+mj-ea"/>
                <a:cs typeface="+mj-cs"/>
              </a:rPr>
              <a:t>رقم،رقم،رقم- اسم الألكان</a:t>
            </a:r>
            <a:r>
              <a:rPr lang="ar-AE" sz="4400" b="1" kern="0" dirty="0">
                <a:solidFill>
                  <a:schemeClr val="tx2"/>
                </a:solidFill>
                <a:latin typeface="+mj-lt"/>
                <a:ea typeface="+mj-ea"/>
                <a:cs typeface="+mj-cs"/>
              </a:rPr>
              <a:t>ـ</a:t>
            </a:r>
            <a:endParaRPr lang="en-US" sz="4400" b="1" kern="0" dirty="0">
              <a:solidFill>
                <a:schemeClr val="tx2"/>
              </a:solidFill>
              <a:latin typeface="+mj-lt"/>
              <a:ea typeface="+mj-ea"/>
              <a:cs typeface="+mj-cs"/>
            </a:endParaRPr>
          </a:p>
        </p:txBody>
      </p:sp>
      <p:sp>
        <p:nvSpPr>
          <p:cNvPr id="14" name="Text Box 3"/>
          <p:cNvSpPr txBox="1">
            <a:spLocks noChangeArrowheads="1"/>
          </p:cNvSpPr>
          <p:nvPr/>
        </p:nvSpPr>
        <p:spPr>
          <a:xfrm>
            <a:off x="2998788" y="1052513"/>
            <a:ext cx="1428750" cy="738187"/>
          </a:xfrm>
          <a:prstGeom prst="rect">
            <a:avLst/>
          </a:prstGeom>
          <a:noFill/>
        </p:spPr>
        <p:txBody>
          <a:bodyPr/>
          <a:lstStyle/>
          <a:p>
            <a:pPr>
              <a:spcBef>
                <a:spcPct val="50000"/>
              </a:spcBef>
              <a:defRPr/>
            </a:pPr>
            <a:r>
              <a:rPr lang="ar-SA" sz="4400" b="1" kern="0" dirty="0">
                <a:solidFill>
                  <a:srgbClr val="FF0000"/>
                </a:solidFill>
                <a:latin typeface="+mj-lt"/>
                <a:ea typeface="+mj-ea"/>
                <a:cs typeface="+mj-cs"/>
              </a:rPr>
              <a:t>تريـ</a:t>
            </a:r>
            <a:endParaRPr lang="en-US" sz="4400" b="1" kern="0" dirty="0">
              <a:solidFill>
                <a:srgbClr val="FF0000"/>
              </a:solidFill>
              <a:latin typeface="+mj-lt"/>
              <a:ea typeface="+mj-ea"/>
              <a:cs typeface="+mj-cs"/>
            </a:endParaRPr>
          </a:p>
        </p:txBody>
      </p:sp>
      <p:sp>
        <p:nvSpPr>
          <p:cNvPr id="15" name="Text Box 3"/>
          <p:cNvSpPr txBox="1">
            <a:spLocks noChangeArrowheads="1"/>
          </p:cNvSpPr>
          <p:nvPr/>
        </p:nvSpPr>
        <p:spPr>
          <a:xfrm>
            <a:off x="2700338" y="1052513"/>
            <a:ext cx="935037" cy="738187"/>
          </a:xfrm>
          <a:prstGeom prst="rect">
            <a:avLst/>
          </a:prstGeom>
        </p:spPr>
        <p:style>
          <a:lnRef idx="2">
            <a:schemeClr val="accent3"/>
          </a:lnRef>
          <a:fillRef idx="1">
            <a:schemeClr val="lt1"/>
          </a:fillRef>
          <a:effectRef idx="0">
            <a:schemeClr val="accent3"/>
          </a:effectRef>
          <a:fontRef idx="minor">
            <a:schemeClr val="dk1"/>
          </a:fontRef>
        </p:style>
        <p:txBody>
          <a:bodyPr/>
          <a:lstStyle/>
          <a:p>
            <a:pPr>
              <a:spcBef>
                <a:spcPct val="50000"/>
              </a:spcBef>
              <a:defRPr/>
            </a:pPr>
            <a:r>
              <a:rPr lang="ar-SA" sz="4400" b="1" kern="0" dirty="0">
                <a:solidFill>
                  <a:schemeClr val="tx2"/>
                </a:solidFill>
                <a:latin typeface="+mj-lt"/>
                <a:ea typeface="+mj-ea"/>
                <a:cs typeface="+mj-cs"/>
              </a:rPr>
              <a:t>ول</a:t>
            </a:r>
            <a:endParaRPr lang="en-US" sz="4400" b="1" kern="0" dirty="0">
              <a:solidFill>
                <a:schemeClr val="tx2"/>
              </a:solidFill>
              <a:latin typeface="+mj-lt"/>
              <a:ea typeface="+mj-ea"/>
              <a:cs typeface="+mj-cs"/>
            </a:endParaRPr>
          </a:p>
        </p:txBody>
      </p:sp>
      <p:sp>
        <p:nvSpPr>
          <p:cNvPr id="17" name="Text Box 3"/>
          <p:cNvSpPr txBox="1">
            <a:spLocks noChangeArrowheads="1"/>
          </p:cNvSpPr>
          <p:nvPr/>
        </p:nvSpPr>
        <p:spPr bwMode="auto">
          <a:xfrm>
            <a:off x="2484438" y="5786438"/>
            <a:ext cx="4391025" cy="73818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spcBef>
                <a:spcPct val="50000"/>
              </a:spcBef>
              <a:defRPr/>
            </a:pPr>
            <a:r>
              <a:rPr lang="ar-AE" sz="4800" b="1" kern="0" dirty="0">
                <a:solidFill>
                  <a:srgbClr val="FF0000"/>
                </a:solidFill>
                <a:latin typeface="+mj-lt"/>
                <a:ea typeface="+mj-ea"/>
                <a:cs typeface="+mj-cs"/>
              </a:rPr>
              <a:t>جليسرول </a:t>
            </a:r>
            <a:r>
              <a:rPr lang="ar-AE" sz="3200" b="1" kern="0" dirty="0">
                <a:solidFill>
                  <a:schemeClr val="accent2"/>
                </a:solidFill>
                <a:latin typeface="+mj-lt"/>
                <a:ea typeface="+mj-ea"/>
                <a:cs typeface="+mj-cs"/>
              </a:rPr>
              <a:t>(الاسم الشائع)</a:t>
            </a:r>
            <a:endParaRPr lang="en-US" sz="3200" b="1" kern="0" dirty="0">
              <a:solidFill>
                <a:schemeClr val="accent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17" grpId="0" animBg="1"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2"/>
          </p:nvPr>
        </p:nvSpPr>
        <p:spPr>
          <a:noFill/>
        </p:spPr>
        <p:txBody>
          <a:bodyPr/>
          <a:lstStyle/>
          <a:p>
            <a:fld id="{205C5938-1E3C-4C6B-B8E0-87711ED7F611}" type="slidenum">
              <a:rPr lang="ar-SA" smtClean="0"/>
              <a:pPr/>
              <a:t>80</a:t>
            </a:fld>
            <a:endParaRPr lang="en-US" smtClean="0"/>
          </a:p>
        </p:txBody>
      </p:sp>
      <p:sp>
        <p:nvSpPr>
          <p:cNvPr id="74755" name="Text Box 2"/>
          <p:cNvSpPr txBox="1">
            <a:spLocks noChangeArrowheads="1"/>
          </p:cNvSpPr>
          <p:nvPr/>
        </p:nvSpPr>
        <p:spPr bwMode="auto">
          <a:xfrm>
            <a:off x="4643438" y="115888"/>
            <a:ext cx="4464050" cy="720725"/>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ar-SA" sz="4000" b="1" spc="50">
                <a:ln w="11430"/>
                <a:solidFill>
                  <a:srgbClr val="FF0000"/>
                </a:solidFill>
                <a:effectLst>
                  <a:outerShdw blurRad="76200" dist="50800" dir="5400000" algn="tl" rotWithShape="0">
                    <a:srgbClr val="000000">
                      <a:alpha val="65000"/>
                    </a:srgbClr>
                  </a:outerShdw>
                </a:effectLst>
              </a:rPr>
              <a:t> حمض الايثانويك :</a:t>
            </a:r>
            <a:endParaRPr lang="en-US" sz="4000" b="1" spc="50">
              <a:ln w="11430"/>
              <a:solidFill>
                <a:srgbClr val="FF0000"/>
              </a:solidFill>
              <a:effectLst>
                <a:outerShdw blurRad="76200" dist="50800" dir="5400000" algn="tl" rotWithShape="0">
                  <a:srgbClr val="000000">
                    <a:alpha val="65000"/>
                  </a:srgbClr>
                </a:outerShdw>
              </a:effectLst>
            </a:endParaRPr>
          </a:p>
        </p:txBody>
      </p:sp>
      <p:sp>
        <p:nvSpPr>
          <p:cNvPr id="102403" name="Text Box 3"/>
          <p:cNvSpPr txBox="1">
            <a:spLocks noChangeArrowheads="1"/>
          </p:cNvSpPr>
          <p:nvPr/>
        </p:nvSpPr>
        <p:spPr bwMode="auto">
          <a:xfrm>
            <a:off x="179388" y="908050"/>
            <a:ext cx="5472112" cy="720725"/>
          </a:xfrm>
          <a:prstGeom prst="rect">
            <a:avLst/>
          </a:prstGeom>
          <a:noFill/>
          <a:ln w="9525">
            <a:noFill/>
            <a:miter lim="800000"/>
            <a:headEnd/>
            <a:tailEnd/>
          </a:ln>
        </p:spPr>
        <p:txBody>
          <a:bodyPr anchor="ctr"/>
          <a:lstStyle/>
          <a:p>
            <a:pPr>
              <a:spcBef>
                <a:spcPct val="50000"/>
              </a:spcBef>
            </a:pPr>
            <a:r>
              <a:rPr lang="ar-SA" sz="5000" b="1" dirty="0">
                <a:solidFill>
                  <a:schemeClr val="tx2"/>
                </a:solidFill>
              </a:rPr>
              <a:t>إنتاج بولي فينيل </a:t>
            </a:r>
            <a:r>
              <a:rPr lang="ar-SA" sz="5000" b="1" dirty="0" err="1">
                <a:solidFill>
                  <a:schemeClr val="tx2"/>
                </a:solidFill>
              </a:rPr>
              <a:t>أسيتات</a:t>
            </a:r>
            <a:r>
              <a:rPr lang="ar-SA" sz="5000" b="1" dirty="0">
                <a:solidFill>
                  <a:schemeClr val="tx2"/>
                </a:solidFill>
              </a:rPr>
              <a:t> </a:t>
            </a:r>
            <a:endParaRPr lang="en-US" sz="5000" b="1" dirty="0">
              <a:solidFill>
                <a:srgbClr val="CC3300"/>
              </a:solidFill>
            </a:endParaRPr>
          </a:p>
        </p:txBody>
      </p:sp>
      <p:sp>
        <p:nvSpPr>
          <p:cNvPr id="102404" name="Text Box 4"/>
          <p:cNvSpPr txBox="1">
            <a:spLocks noChangeArrowheads="1"/>
          </p:cNvSpPr>
          <p:nvPr/>
        </p:nvSpPr>
        <p:spPr bwMode="auto">
          <a:xfrm>
            <a:off x="468313" y="2060575"/>
            <a:ext cx="8496300" cy="720725"/>
          </a:xfrm>
          <a:prstGeom prst="rect">
            <a:avLst/>
          </a:prstGeom>
          <a:noFill/>
          <a:ln w="9525">
            <a:noFill/>
            <a:miter lim="800000"/>
            <a:headEnd/>
            <a:tailEnd/>
          </a:ln>
        </p:spPr>
        <p:txBody>
          <a:bodyPr anchor="ctr"/>
          <a:lstStyle/>
          <a:p>
            <a:pPr>
              <a:spcBef>
                <a:spcPct val="50000"/>
              </a:spcBef>
            </a:pPr>
            <a:r>
              <a:rPr lang="ar-SA" sz="5000" b="1" dirty="0">
                <a:solidFill>
                  <a:schemeClr val="tx2"/>
                </a:solidFill>
              </a:rPr>
              <a:t>بولي فينيل </a:t>
            </a:r>
            <a:r>
              <a:rPr lang="ar-SA" sz="5000" b="1" dirty="0" err="1">
                <a:solidFill>
                  <a:schemeClr val="tx2"/>
                </a:solidFill>
              </a:rPr>
              <a:t>أسيتات</a:t>
            </a:r>
            <a:r>
              <a:rPr lang="ar-SA" sz="5000" b="1" dirty="0">
                <a:solidFill>
                  <a:schemeClr val="tx2"/>
                </a:solidFill>
              </a:rPr>
              <a:t> يستخدم في </a:t>
            </a:r>
            <a:r>
              <a:rPr lang="ar-SA" sz="5000" b="1" dirty="0" err="1">
                <a:solidFill>
                  <a:schemeClr val="tx2"/>
                </a:solidFill>
              </a:rPr>
              <a:t>صناعة :</a:t>
            </a:r>
            <a:endParaRPr lang="en-US" sz="5000" b="1" dirty="0">
              <a:solidFill>
                <a:srgbClr val="CC3300"/>
              </a:solidFill>
            </a:endParaRPr>
          </a:p>
        </p:txBody>
      </p:sp>
      <p:sp>
        <p:nvSpPr>
          <p:cNvPr id="102405" name="Text Box 5"/>
          <p:cNvSpPr txBox="1">
            <a:spLocks noChangeArrowheads="1"/>
          </p:cNvSpPr>
          <p:nvPr/>
        </p:nvSpPr>
        <p:spPr bwMode="auto">
          <a:xfrm>
            <a:off x="6156325" y="3284538"/>
            <a:ext cx="2735263" cy="720725"/>
          </a:xfrm>
          <a:prstGeom prst="rect">
            <a:avLst/>
          </a:prstGeom>
          <a:noFill/>
          <a:ln w="9525">
            <a:noFill/>
            <a:miter lim="800000"/>
            <a:headEnd/>
            <a:tailEnd/>
          </a:ln>
        </p:spPr>
        <p:txBody>
          <a:bodyPr anchor="ctr"/>
          <a:lstStyle/>
          <a:p>
            <a:pPr>
              <a:spcBef>
                <a:spcPct val="50000"/>
              </a:spcBef>
            </a:pPr>
            <a:r>
              <a:rPr lang="ar-SA" sz="5000" b="1" dirty="0">
                <a:solidFill>
                  <a:schemeClr val="tx2"/>
                </a:solidFill>
              </a:rPr>
              <a:t>الدهانات </a:t>
            </a:r>
            <a:endParaRPr lang="en-US" sz="5000" b="1" dirty="0">
              <a:solidFill>
                <a:srgbClr val="CC3300"/>
              </a:solidFill>
            </a:endParaRPr>
          </a:p>
        </p:txBody>
      </p:sp>
      <p:sp>
        <p:nvSpPr>
          <p:cNvPr id="102406" name="Text Box 6"/>
          <p:cNvSpPr txBox="1">
            <a:spLocks noChangeArrowheads="1"/>
          </p:cNvSpPr>
          <p:nvPr/>
        </p:nvSpPr>
        <p:spPr bwMode="auto">
          <a:xfrm>
            <a:off x="5148263" y="4364038"/>
            <a:ext cx="3743325" cy="720725"/>
          </a:xfrm>
          <a:prstGeom prst="rect">
            <a:avLst/>
          </a:prstGeom>
          <a:noFill/>
          <a:ln w="9525">
            <a:noFill/>
            <a:miter lim="800000"/>
            <a:headEnd/>
            <a:tailEnd/>
          </a:ln>
        </p:spPr>
        <p:txBody>
          <a:bodyPr anchor="ctr"/>
          <a:lstStyle/>
          <a:p>
            <a:pPr>
              <a:spcBef>
                <a:spcPct val="50000"/>
              </a:spcBef>
            </a:pPr>
            <a:r>
              <a:rPr lang="ar-SA" sz="5000" b="1" dirty="0">
                <a:solidFill>
                  <a:schemeClr val="tx2"/>
                </a:solidFill>
              </a:rPr>
              <a:t>المواد اللاصقة  </a:t>
            </a:r>
            <a:endParaRPr lang="en-US" sz="5000" b="1" dirty="0">
              <a:solidFill>
                <a:srgbClr val="CC3300"/>
              </a:solidFill>
            </a:endParaRPr>
          </a:p>
        </p:txBody>
      </p:sp>
      <p:sp>
        <p:nvSpPr>
          <p:cNvPr id="102407" name="Text Box 7"/>
          <p:cNvSpPr txBox="1">
            <a:spLocks noChangeArrowheads="1"/>
          </p:cNvSpPr>
          <p:nvPr/>
        </p:nvSpPr>
        <p:spPr bwMode="auto">
          <a:xfrm>
            <a:off x="3851275" y="5300663"/>
            <a:ext cx="5040313" cy="720725"/>
          </a:xfrm>
          <a:prstGeom prst="rect">
            <a:avLst/>
          </a:prstGeom>
          <a:noFill/>
          <a:ln w="9525">
            <a:noFill/>
            <a:miter lim="800000"/>
            <a:headEnd/>
            <a:tailEnd/>
          </a:ln>
        </p:spPr>
        <p:txBody>
          <a:bodyPr anchor="ctr"/>
          <a:lstStyle/>
          <a:p>
            <a:pPr>
              <a:spcBef>
                <a:spcPct val="50000"/>
              </a:spcBef>
            </a:pPr>
            <a:r>
              <a:rPr lang="ar-SA" sz="5000" b="1" dirty="0">
                <a:solidFill>
                  <a:schemeClr val="tx2"/>
                </a:solidFill>
              </a:rPr>
              <a:t>طلاء الأقمشة الخارجي </a:t>
            </a:r>
            <a:endParaRPr lang="en-US" sz="5000" b="1" dirty="0">
              <a:solidFill>
                <a:srgbClr val="CC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403"/>
                                        </p:tgtEl>
                                        <p:attrNameLst>
                                          <p:attrName>style.visibility</p:attrName>
                                        </p:attrNameLst>
                                      </p:cBhvr>
                                      <p:to>
                                        <p:strVal val="visible"/>
                                      </p:to>
                                    </p:set>
                                    <p:anim calcmode="lin" valueType="num">
                                      <p:cBhvr additive="base">
                                        <p:cTn id="7" dur="500" fill="hold"/>
                                        <p:tgtEl>
                                          <p:spTgt spid="102403"/>
                                        </p:tgtEl>
                                        <p:attrNameLst>
                                          <p:attrName>ppt_x</p:attrName>
                                        </p:attrNameLst>
                                      </p:cBhvr>
                                      <p:tavLst>
                                        <p:tav tm="0">
                                          <p:val>
                                            <p:strVal val="1+#ppt_w/2"/>
                                          </p:val>
                                        </p:tav>
                                        <p:tav tm="100000">
                                          <p:val>
                                            <p:strVal val="#ppt_x"/>
                                          </p:val>
                                        </p:tav>
                                      </p:tavLst>
                                    </p:anim>
                                    <p:anim calcmode="lin" valueType="num">
                                      <p:cBhvr additive="base">
                                        <p:cTn id="8" dur="500" fill="hold"/>
                                        <p:tgtEl>
                                          <p:spTgt spid="1024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2404"/>
                                        </p:tgtEl>
                                        <p:attrNameLst>
                                          <p:attrName>style.visibility</p:attrName>
                                        </p:attrNameLst>
                                      </p:cBhvr>
                                      <p:to>
                                        <p:strVal val="visible"/>
                                      </p:to>
                                    </p:set>
                                    <p:anim calcmode="lin" valueType="num">
                                      <p:cBhvr additive="base">
                                        <p:cTn id="13" dur="500" fill="hold"/>
                                        <p:tgtEl>
                                          <p:spTgt spid="102404"/>
                                        </p:tgtEl>
                                        <p:attrNameLst>
                                          <p:attrName>ppt_x</p:attrName>
                                        </p:attrNameLst>
                                      </p:cBhvr>
                                      <p:tavLst>
                                        <p:tav tm="0">
                                          <p:val>
                                            <p:strVal val="1+#ppt_w/2"/>
                                          </p:val>
                                        </p:tav>
                                        <p:tav tm="100000">
                                          <p:val>
                                            <p:strVal val="#ppt_x"/>
                                          </p:val>
                                        </p:tav>
                                      </p:tavLst>
                                    </p:anim>
                                    <p:anim calcmode="lin" valueType="num">
                                      <p:cBhvr additive="base">
                                        <p:cTn id="14" dur="500" fill="hold"/>
                                        <p:tgtEl>
                                          <p:spTgt spid="1024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2405"/>
                                        </p:tgtEl>
                                        <p:attrNameLst>
                                          <p:attrName>style.visibility</p:attrName>
                                        </p:attrNameLst>
                                      </p:cBhvr>
                                      <p:to>
                                        <p:strVal val="visible"/>
                                      </p:to>
                                    </p:set>
                                    <p:anim calcmode="lin" valueType="num">
                                      <p:cBhvr additive="base">
                                        <p:cTn id="19" dur="500" fill="hold"/>
                                        <p:tgtEl>
                                          <p:spTgt spid="102405"/>
                                        </p:tgtEl>
                                        <p:attrNameLst>
                                          <p:attrName>ppt_x</p:attrName>
                                        </p:attrNameLst>
                                      </p:cBhvr>
                                      <p:tavLst>
                                        <p:tav tm="0">
                                          <p:val>
                                            <p:strVal val="1+#ppt_w/2"/>
                                          </p:val>
                                        </p:tav>
                                        <p:tav tm="100000">
                                          <p:val>
                                            <p:strVal val="#ppt_x"/>
                                          </p:val>
                                        </p:tav>
                                      </p:tavLst>
                                    </p:anim>
                                    <p:anim calcmode="lin" valueType="num">
                                      <p:cBhvr additive="base">
                                        <p:cTn id="20" dur="500" fill="hold"/>
                                        <p:tgtEl>
                                          <p:spTgt spid="10240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2406"/>
                                        </p:tgtEl>
                                        <p:attrNameLst>
                                          <p:attrName>style.visibility</p:attrName>
                                        </p:attrNameLst>
                                      </p:cBhvr>
                                      <p:to>
                                        <p:strVal val="visible"/>
                                      </p:to>
                                    </p:set>
                                    <p:anim calcmode="lin" valueType="num">
                                      <p:cBhvr additive="base">
                                        <p:cTn id="25" dur="500" fill="hold"/>
                                        <p:tgtEl>
                                          <p:spTgt spid="102406"/>
                                        </p:tgtEl>
                                        <p:attrNameLst>
                                          <p:attrName>ppt_x</p:attrName>
                                        </p:attrNameLst>
                                      </p:cBhvr>
                                      <p:tavLst>
                                        <p:tav tm="0">
                                          <p:val>
                                            <p:strVal val="1+#ppt_w/2"/>
                                          </p:val>
                                        </p:tav>
                                        <p:tav tm="100000">
                                          <p:val>
                                            <p:strVal val="#ppt_x"/>
                                          </p:val>
                                        </p:tav>
                                      </p:tavLst>
                                    </p:anim>
                                    <p:anim calcmode="lin" valueType="num">
                                      <p:cBhvr additive="base">
                                        <p:cTn id="26" dur="500" fill="hold"/>
                                        <p:tgtEl>
                                          <p:spTgt spid="1024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2407"/>
                                        </p:tgtEl>
                                        <p:attrNameLst>
                                          <p:attrName>style.visibility</p:attrName>
                                        </p:attrNameLst>
                                      </p:cBhvr>
                                      <p:to>
                                        <p:strVal val="visible"/>
                                      </p:to>
                                    </p:set>
                                    <p:anim calcmode="lin" valueType="num">
                                      <p:cBhvr additive="base">
                                        <p:cTn id="31" dur="500" fill="hold"/>
                                        <p:tgtEl>
                                          <p:spTgt spid="102407"/>
                                        </p:tgtEl>
                                        <p:attrNameLst>
                                          <p:attrName>ppt_x</p:attrName>
                                        </p:attrNameLst>
                                      </p:cBhvr>
                                      <p:tavLst>
                                        <p:tav tm="0">
                                          <p:val>
                                            <p:strVal val="1+#ppt_w/2"/>
                                          </p:val>
                                        </p:tav>
                                        <p:tav tm="100000">
                                          <p:val>
                                            <p:strVal val="#ppt_x"/>
                                          </p:val>
                                        </p:tav>
                                      </p:tavLst>
                                    </p:anim>
                                    <p:anim calcmode="lin" valueType="num">
                                      <p:cBhvr additive="base">
                                        <p:cTn id="32" dur="500" fill="hold"/>
                                        <p:tgtEl>
                                          <p:spTgt spid="10240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p:bldP spid="102404" grpId="0"/>
      <p:bldP spid="102405" grpId="0"/>
      <p:bldP spid="102406" grpId="0"/>
      <p:bldP spid="10240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17795C69-0F0F-40F3-9A33-B47B700A0772}" type="slidenum">
              <a:rPr lang="ar-SA" smtClean="0"/>
              <a:pPr>
                <a:defRPr/>
              </a:pPr>
              <a:t>81</a:t>
            </a:fld>
            <a:endParaRPr lang="en-US"/>
          </a:p>
        </p:txBody>
      </p:sp>
      <p:sp>
        <p:nvSpPr>
          <p:cNvPr id="3" name="Rectangle 2"/>
          <p:cNvSpPr txBox="1">
            <a:spLocks noChangeArrowheads="1"/>
          </p:cNvSpPr>
          <p:nvPr/>
        </p:nvSpPr>
        <p:spPr>
          <a:xfrm>
            <a:off x="395536" y="2790824"/>
            <a:ext cx="8280920" cy="20783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7200" b="1" i="0" u="none" strike="noStrike" kern="0" cap="none" spc="50" normalizeH="0" baseline="0" noProof="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مركبات عضوية أخرى </a:t>
            </a:r>
            <a:endParaRPr kumimoji="0" lang="en-US" sz="7200" b="1" i="0" u="none" strike="noStrike" kern="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4" name="Rectangle 4"/>
          <p:cNvSpPr>
            <a:spLocks noChangeArrowheads="1"/>
          </p:cNvSpPr>
          <p:nvPr/>
        </p:nvSpPr>
        <p:spPr bwMode="auto">
          <a:xfrm>
            <a:off x="2699792" y="1556792"/>
            <a:ext cx="3600400" cy="1107996"/>
          </a:xfrm>
          <a:prstGeom prst="rect">
            <a:avLst/>
          </a:prstGeom>
          <a:noFill/>
          <a:ln w="9525">
            <a:noFill/>
            <a:miter lim="800000"/>
            <a:headEnd/>
            <a:tailEnd/>
          </a:ln>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الفصل </a:t>
            </a:r>
            <a:r>
              <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11</a:t>
            </a:r>
            <a:r>
              <a:rPr lang="ar-SA"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a:t>
            </a:r>
            <a:endPar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17795C69-0F0F-40F3-9A33-B47B700A0772}" type="slidenum">
              <a:rPr lang="ar-SA" smtClean="0"/>
              <a:pPr>
                <a:defRPr/>
              </a:pPr>
              <a:t>82</a:t>
            </a:fld>
            <a:endParaRPr lang="en-US"/>
          </a:p>
        </p:txBody>
      </p:sp>
      <p:sp>
        <p:nvSpPr>
          <p:cNvPr id="3" name="Text Box 2"/>
          <p:cNvSpPr txBox="1">
            <a:spLocks noChangeArrowheads="1"/>
          </p:cNvSpPr>
          <p:nvPr/>
        </p:nvSpPr>
        <p:spPr bwMode="auto">
          <a:xfrm>
            <a:off x="899592" y="1052736"/>
            <a:ext cx="7200800" cy="39604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ar-SA" sz="13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الإسترات</a:t>
            </a:r>
            <a:endParaRPr lang="en-US" sz="28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p:spPr>
        <p:txBody>
          <a:bodyPr/>
          <a:lstStyle/>
          <a:p>
            <a:fld id="{E9BCBD8A-4D72-4F9D-A2E0-091B701D69EC}" type="slidenum">
              <a:rPr lang="ar-SA" smtClean="0"/>
              <a:pPr/>
              <a:t>83</a:t>
            </a:fld>
            <a:endParaRPr lang="en-US" smtClean="0"/>
          </a:p>
        </p:txBody>
      </p:sp>
      <p:sp>
        <p:nvSpPr>
          <p:cNvPr id="104450" name="Text Box 2"/>
          <p:cNvSpPr txBox="1">
            <a:spLocks noChangeArrowheads="1"/>
          </p:cNvSpPr>
          <p:nvPr/>
        </p:nvSpPr>
        <p:spPr bwMode="auto">
          <a:xfrm>
            <a:off x="3923928" y="188640"/>
            <a:ext cx="2447925"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ar-SA"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الإسترات</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endParaRPr>
          </a:p>
        </p:txBody>
      </p:sp>
      <p:sp>
        <p:nvSpPr>
          <p:cNvPr id="104451" name="Text Box 3"/>
          <p:cNvSpPr txBox="1">
            <a:spLocks noChangeArrowheads="1"/>
          </p:cNvSpPr>
          <p:nvPr/>
        </p:nvSpPr>
        <p:spPr bwMode="auto">
          <a:xfrm>
            <a:off x="179388" y="908050"/>
            <a:ext cx="8964612" cy="2376488"/>
          </a:xfrm>
          <a:prstGeom prst="rect">
            <a:avLst/>
          </a:prstGeom>
          <a:noFill/>
          <a:ln w="9525">
            <a:noFill/>
            <a:miter lim="800000"/>
            <a:headEnd/>
            <a:tailEnd/>
          </a:ln>
        </p:spPr>
        <p:txBody>
          <a:bodyPr anchor="ctr"/>
          <a:lstStyle/>
          <a:p>
            <a:pPr>
              <a:spcBef>
                <a:spcPct val="50000"/>
              </a:spcBef>
            </a:pPr>
            <a:r>
              <a:rPr lang="ar-SA" sz="4400" b="1" dirty="0">
                <a:solidFill>
                  <a:schemeClr val="tx2"/>
                </a:solidFill>
              </a:rPr>
              <a:t>مركبات عضوية تحتوي على مجموعة </a:t>
            </a:r>
            <a:r>
              <a:rPr lang="ar-SA" sz="4400" b="1" dirty="0" err="1">
                <a:solidFill>
                  <a:schemeClr val="tx2"/>
                </a:solidFill>
              </a:rPr>
              <a:t>كربوكسيل</a:t>
            </a:r>
            <a:r>
              <a:rPr lang="ar-SA" sz="4400" b="1" dirty="0">
                <a:solidFill>
                  <a:schemeClr val="tx2"/>
                </a:solidFill>
              </a:rPr>
              <a:t> حلت فيها مجموعة ألكيل محل هيدروجين مجموعة </a:t>
            </a:r>
            <a:r>
              <a:rPr lang="ar-SA" sz="4400" b="1" dirty="0" err="1">
                <a:solidFill>
                  <a:schemeClr val="tx2"/>
                </a:solidFill>
              </a:rPr>
              <a:t>الكربوكسيل</a:t>
            </a:r>
            <a:r>
              <a:rPr lang="ar-SA" sz="4400" b="1" dirty="0">
                <a:solidFill>
                  <a:schemeClr val="tx2"/>
                </a:solidFill>
              </a:rPr>
              <a:t> </a:t>
            </a:r>
            <a:endParaRPr lang="en-US" sz="4400" b="1" dirty="0">
              <a:solidFill>
                <a:schemeClr val="tx2"/>
              </a:solidFill>
            </a:endParaRPr>
          </a:p>
        </p:txBody>
      </p:sp>
      <p:sp>
        <p:nvSpPr>
          <p:cNvPr id="104457" name="Text Box 9"/>
          <p:cNvSpPr txBox="1">
            <a:spLocks noChangeArrowheads="1"/>
          </p:cNvSpPr>
          <p:nvPr/>
        </p:nvSpPr>
        <p:spPr bwMode="auto">
          <a:xfrm>
            <a:off x="323850" y="3284538"/>
            <a:ext cx="3024188" cy="863600"/>
          </a:xfrm>
          <a:prstGeom prst="rect">
            <a:avLst/>
          </a:prstGeom>
          <a:noFill/>
          <a:ln w="9525">
            <a:noFill/>
            <a:miter lim="800000"/>
            <a:headEnd/>
            <a:tailEnd/>
          </a:ln>
        </p:spPr>
        <p:txBody>
          <a:bodyPr anchor="ctr"/>
          <a:lstStyle/>
          <a:p>
            <a:pPr>
              <a:spcBef>
                <a:spcPct val="50000"/>
              </a:spcBef>
            </a:pPr>
            <a:r>
              <a:rPr lang="ar-SA" sz="4400" b="1" dirty="0">
                <a:solidFill>
                  <a:srgbClr val="CC3300"/>
                </a:solidFill>
              </a:rPr>
              <a:t>الصيغة العامة</a:t>
            </a:r>
            <a:endParaRPr lang="en-US" sz="4400" b="1" dirty="0">
              <a:solidFill>
                <a:srgbClr val="CC3300"/>
              </a:solidFill>
            </a:endParaRPr>
          </a:p>
        </p:txBody>
      </p:sp>
      <p:grpSp>
        <p:nvGrpSpPr>
          <p:cNvPr id="2" name="Group 10"/>
          <p:cNvGrpSpPr>
            <a:grpSpLocks/>
          </p:cNvGrpSpPr>
          <p:nvPr/>
        </p:nvGrpSpPr>
        <p:grpSpPr bwMode="auto">
          <a:xfrm>
            <a:off x="468313" y="4116388"/>
            <a:ext cx="2879725" cy="1900237"/>
            <a:chOff x="113" y="800"/>
            <a:chExt cx="1814" cy="1197"/>
          </a:xfrm>
        </p:grpSpPr>
        <p:sp>
          <p:nvSpPr>
            <p:cNvPr id="75795" name="Text Box 11"/>
            <p:cNvSpPr txBox="1">
              <a:spLocks noChangeArrowheads="1"/>
            </p:cNvSpPr>
            <p:nvPr/>
          </p:nvSpPr>
          <p:spPr bwMode="auto">
            <a:xfrm>
              <a:off x="431" y="1478"/>
              <a:ext cx="862" cy="519"/>
            </a:xfrm>
            <a:prstGeom prst="rect">
              <a:avLst/>
            </a:prstGeom>
            <a:noFill/>
            <a:ln w="9525">
              <a:noFill/>
              <a:miter lim="800000"/>
              <a:headEnd/>
              <a:tailEnd/>
            </a:ln>
          </p:spPr>
          <p:txBody>
            <a:bodyPr>
              <a:spAutoFit/>
            </a:bodyPr>
            <a:lstStyle/>
            <a:p>
              <a:pPr>
                <a:spcBef>
                  <a:spcPct val="50000"/>
                </a:spcBef>
              </a:pPr>
              <a:r>
                <a:rPr lang="en-US" sz="4800" b="1">
                  <a:solidFill>
                    <a:schemeClr val="accent2"/>
                  </a:solidFill>
                </a:rPr>
                <a:t>- C -</a:t>
              </a:r>
            </a:p>
          </p:txBody>
        </p:sp>
        <p:sp>
          <p:nvSpPr>
            <p:cNvPr id="75796" name="Line 12"/>
            <p:cNvSpPr>
              <a:spLocks noChangeShapeType="1"/>
            </p:cNvSpPr>
            <p:nvPr/>
          </p:nvSpPr>
          <p:spPr bwMode="auto">
            <a:xfrm>
              <a:off x="930" y="1298"/>
              <a:ext cx="0" cy="289"/>
            </a:xfrm>
            <a:prstGeom prst="line">
              <a:avLst/>
            </a:prstGeom>
            <a:noFill/>
            <a:ln w="57150">
              <a:solidFill>
                <a:schemeClr val="accent2"/>
              </a:solidFill>
              <a:round/>
              <a:headEnd/>
              <a:tailEnd/>
            </a:ln>
          </p:spPr>
          <p:txBody>
            <a:bodyPr/>
            <a:lstStyle/>
            <a:p>
              <a:endParaRPr lang="ar-AE"/>
            </a:p>
          </p:txBody>
        </p:sp>
        <p:sp>
          <p:nvSpPr>
            <p:cNvPr id="75797" name="Line 13"/>
            <p:cNvSpPr>
              <a:spLocks noChangeShapeType="1"/>
            </p:cNvSpPr>
            <p:nvPr/>
          </p:nvSpPr>
          <p:spPr bwMode="auto">
            <a:xfrm>
              <a:off x="839" y="1298"/>
              <a:ext cx="0" cy="289"/>
            </a:xfrm>
            <a:prstGeom prst="line">
              <a:avLst/>
            </a:prstGeom>
            <a:noFill/>
            <a:ln w="57150">
              <a:solidFill>
                <a:schemeClr val="accent2"/>
              </a:solidFill>
              <a:round/>
              <a:headEnd/>
              <a:tailEnd/>
            </a:ln>
          </p:spPr>
          <p:txBody>
            <a:bodyPr/>
            <a:lstStyle/>
            <a:p>
              <a:endParaRPr lang="ar-AE"/>
            </a:p>
          </p:txBody>
        </p:sp>
        <p:sp>
          <p:nvSpPr>
            <p:cNvPr id="75798" name="Text Box 14"/>
            <p:cNvSpPr txBox="1">
              <a:spLocks noChangeArrowheads="1"/>
            </p:cNvSpPr>
            <p:nvPr/>
          </p:nvSpPr>
          <p:spPr bwMode="auto">
            <a:xfrm>
              <a:off x="1156" y="1434"/>
              <a:ext cx="771" cy="519"/>
            </a:xfrm>
            <a:prstGeom prst="rect">
              <a:avLst/>
            </a:prstGeom>
            <a:noFill/>
            <a:ln w="9525">
              <a:noFill/>
              <a:miter lim="800000"/>
              <a:headEnd/>
              <a:tailEnd/>
            </a:ln>
          </p:spPr>
          <p:txBody>
            <a:bodyPr>
              <a:spAutoFit/>
            </a:bodyPr>
            <a:lstStyle/>
            <a:p>
              <a:pPr algn="l" rtl="0">
                <a:spcBef>
                  <a:spcPct val="50000"/>
                </a:spcBef>
              </a:pPr>
              <a:r>
                <a:rPr lang="en-US" sz="4800">
                  <a:solidFill>
                    <a:schemeClr val="accent2"/>
                  </a:solidFill>
                  <a:latin typeface="Arial Black" pitchFamily="34" charset="0"/>
                </a:rPr>
                <a:t>O</a:t>
              </a:r>
              <a:endParaRPr lang="en-US" sz="4800" baseline="-25000">
                <a:solidFill>
                  <a:schemeClr val="accent2"/>
                </a:solidFill>
                <a:latin typeface="Arial Black" pitchFamily="34" charset="0"/>
              </a:endParaRPr>
            </a:p>
          </p:txBody>
        </p:sp>
        <p:sp>
          <p:nvSpPr>
            <p:cNvPr id="75799" name="Text Box 15"/>
            <p:cNvSpPr txBox="1">
              <a:spLocks noChangeArrowheads="1"/>
            </p:cNvSpPr>
            <p:nvPr/>
          </p:nvSpPr>
          <p:spPr bwMode="auto">
            <a:xfrm>
              <a:off x="113" y="1435"/>
              <a:ext cx="590" cy="519"/>
            </a:xfrm>
            <a:prstGeom prst="rect">
              <a:avLst/>
            </a:prstGeom>
            <a:noFill/>
            <a:ln w="9525">
              <a:noFill/>
              <a:miter lim="800000"/>
              <a:headEnd/>
              <a:tailEnd/>
            </a:ln>
          </p:spPr>
          <p:txBody>
            <a:bodyPr>
              <a:spAutoFit/>
            </a:bodyPr>
            <a:lstStyle/>
            <a:p>
              <a:pPr algn="l" rtl="0">
                <a:spcBef>
                  <a:spcPct val="50000"/>
                </a:spcBef>
              </a:pPr>
              <a:r>
                <a:rPr lang="en-US" sz="4800">
                  <a:solidFill>
                    <a:schemeClr val="accent2"/>
                  </a:solidFill>
                  <a:latin typeface="Arial Black" pitchFamily="34" charset="0"/>
                </a:rPr>
                <a:t>R</a:t>
              </a:r>
              <a:endParaRPr lang="en-US" sz="4800" baseline="-25000">
                <a:solidFill>
                  <a:schemeClr val="accent2"/>
                </a:solidFill>
                <a:latin typeface="Arial Black" pitchFamily="34" charset="0"/>
              </a:endParaRPr>
            </a:p>
          </p:txBody>
        </p:sp>
        <p:sp>
          <p:nvSpPr>
            <p:cNvPr id="75800" name="Text Box 16"/>
            <p:cNvSpPr txBox="1">
              <a:spLocks noChangeArrowheads="1"/>
            </p:cNvSpPr>
            <p:nvPr/>
          </p:nvSpPr>
          <p:spPr bwMode="auto">
            <a:xfrm>
              <a:off x="657" y="800"/>
              <a:ext cx="636" cy="519"/>
            </a:xfrm>
            <a:prstGeom prst="rect">
              <a:avLst/>
            </a:prstGeom>
            <a:noFill/>
            <a:ln w="9525">
              <a:noFill/>
              <a:miter lim="800000"/>
              <a:headEnd/>
              <a:tailEnd/>
            </a:ln>
          </p:spPr>
          <p:txBody>
            <a:bodyPr>
              <a:spAutoFit/>
            </a:bodyPr>
            <a:lstStyle/>
            <a:p>
              <a:pPr algn="l">
                <a:spcBef>
                  <a:spcPct val="50000"/>
                </a:spcBef>
              </a:pPr>
              <a:r>
                <a:rPr lang="en-US" sz="4800" b="1">
                  <a:solidFill>
                    <a:schemeClr val="accent2"/>
                  </a:solidFill>
                </a:rPr>
                <a:t>O  </a:t>
              </a:r>
            </a:p>
          </p:txBody>
        </p:sp>
      </p:grpSp>
      <p:sp>
        <p:nvSpPr>
          <p:cNvPr id="104465" name="Text Box 17"/>
          <p:cNvSpPr txBox="1">
            <a:spLocks noChangeArrowheads="1"/>
          </p:cNvSpPr>
          <p:nvPr/>
        </p:nvSpPr>
        <p:spPr bwMode="auto">
          <a:xfrm>
            <a:off x="2771775" y="5197475"/>
            <a:ext cx="720725" cy="823913"/>
          </a:xfrm>
          <a:prstGeom prst="rect">
            <a:avLst/>
          </a:prstGeom>
          <a:noFill/>
          <a:ln w="9525">
            <a:noFill/>
            <a:miter lim="800000"/>
            <a:headEnd/>
            <a:tailEnd/>
          </a:ln>
        </p:spPr>
        <p:txBody>
          <a:bodyPr>
            <a:spAutoFit/>
          </a:bodyPr>
          <a:lstStyle/>
          <a:p>
            <a:pPr algn="l" rtl="0">
              <a:spcBef>
                <a:spcPct val="50000"/>
              </a:spcBef>
            </a:pPr>
            <a:r>
              <a:rPr lang="en-US" sz="4800">
                <a:solidFill>
                  <a:srgbClr val="CC3300"/>
                </a:solidFill>
                <a:latin typeface="Arial Black" pitchFamily="34" charset="0"/>
              </a:rPr>
              <a:t>H</a:t>
            </a:r>
            <a:endParaRPr lang="en-US" sz="4800" baseline="-25000">
              <a:solidFill>
                <a:srgbClr val="CC3300"/>
              </a:solidFill>
              <a:latin typeface="Arial Black" pitchFamily="34" charset="0"/>
            </a:endParaRPr>
          </a:p>
        </p:txBody>
      </p:sp>
      <p:grpSp>
        <p:nvGrpSpPr>
          <p:cNvPr id="3" name="Group 18"/>
          <p:cNvGrpSpPr>
            <a:grpSpLocks/>
          </p:cNvGrpSpPr>
          <p:nvPr/>
        </p:nvGrpSpPr>
        <p:grpSpPr bwMode="auto">
          <a:xfrm>
            <a:off x="2627313" y="5167313"/>
            <a:ext cx="1008062" cy="854075"/>
            <a:chOff x="2064" y="891"/>
            <a:chExt cx="498" cy="538"/>
          </a:xfrm>
        </p:grpSpPr>
        <p:sp>
          <p:nvSpPr>
            <p:cNvPr id="75793" name="Text Box 19"/>
            <p:cNvSpPr txBox="1">
              <a:spLocks noChangeArrowheads="1"/>
            </p:cNvSpPr>
            <p:nvPr/>
          </p:nvSpPr>
          <p:spPr bwMode="auto">
            <a:xfrm>
              <a:off x="2064" y="891"/>
              <a:ext cx="498" cy="538"/>
            </a:xfrm>
            <a:prstGeom prst="rect">
              <a:avLst/>
            </a:prstGeom>
            <a:noFill/>
            <a:ln w="9525">
              <a:noFill/>
              <a:miter lim="800000"/>
              <a:headEnd/>
              <a:tailEnd/>
            </a:ln>
          </p:spPr>
          <p:txBody>
            <a:bodyPr>
              <a:spAutoFit/>
            </a:bodyPr>
            <a:lstStyle/>
            <a:p>
              <a:pPr algn="l" rtl="0">
                <a:spcBef>
                  <a:spcPct val="50000"/>
                </a:spcBef>
              </a:pPr>
              <a:r>
                <a:rPr lang="ar-SA" sz="5000">
                  <a:solidFill>
                    <a:schemeClr val="tx2"/>
                  </a:solidFill>
                  <a:latin typeface="Arial Black" pitchFamily="34" charset="0"/>
                </a:rPr>
                <a:t>-</a:t>
              </a:r>
              <a:r>
                <a:rPr lang="en-US" sz="5000">
                  <a:solidFill>
                    <a:schemeClr val="tx2"/>
                  </a:solidFill>
                  <a:latin typeface="Arial Black" pitchFamily="34" charset="0"/>
                </a:rPr>
                <a:t>R</a:t>
              </a:r>
              <a:endParaRPr lang="en-US" sz="5000" baseline="80000">
                <a:solidFill>
                  <a:schemeClr val="tx2"/>
                </a:solidFill>
                <a:latin typeface="Aharoni" pitchFamily="2" charset="-79"/>
                <a:cs typeface="Aharoni" pitchFamily="2" charset="-79"/>
              </a:endParaRPr>
            </a:p>
          </p:txBody>
        </p:sp>
        <p:sp>
          <p:nvSpPr>
            <p:cNvPr id="75794" name="Line 20"/>
            <p:cNvSpPr>
              <a:spLocks noChangeShapeType="1"/>
            </p:cNvSpPr>
            <p:nvPr/>
          </p:nvSpPr>
          <p:spPr bwMode="auto">
            <a:xfrm>
              <a:off x="2472" y="981"/>
              <a:ext cx="45" cy="136"/>
            </a:xfrm>
            <a:prstGeom prst="line">
              <a:avLst/>
            </a:prstGeom>
            <a:noFill/>
            <a:ln w="38100">
              <a:solidFill>
                <a:schemeClr val="tx1"/>
              </a:solidFill>
              <a:round/>
              <a:headEnd/>
              <a:tailEnd/>
            </a:ln>
          </p:spPr>
          <p:txBody>
            <a:bodyPr/>
            <a:lstStyle/>
            <a:p>
              <a:endParaRPr lang="ar-AE"/>
            </a:p>
          </p:txBody>
        </p:sp>
      </p:grpSp>
      <p:sp>
        <p:nvSpPr>
          <p:cNvPr id="17" name="Text Box 9"/>
          <p:cNvSpPr txBox="1">
            <a:spLocks noChangeArrowheads="1"/>
          </p:cNvSpPr>
          <p:nvPr/>
        </p:nvSpPr>
        <p:spPr bwMode="auto">
          <a:xfrm>
            <a:off x="5148263" y="3436938"/>
            <a:ext cx="3455987" cy="863600"/>
          </a:xfrm>
          <a:prstGeom prst="rect">
            <a:avLst/>
          </a:prstGeom>
          <a:noFill/>
          <a:ln w="9525">
            <a:noFill/>
            <a:miter lim="800000"/>
            <a:headEnd/>
            <a:tailEnd/>
          </a:ln>
        </p:spPr>
        <p:txBody>
          <a:bodyPr anchor="ctr"/>
          <a:lstStyle/>
          <a:p>
            <a:pPr>
              <a:spcBef>
                <a:spcPct val="50000"/>
              </a:spcBef>
            </a:pPr>
            <a:r>
              <a:rPr lang="ar-AE" sz="4000" b="1" dirty="0">
                <a:solidFill>
                  <a:srgbClr val="CC3300"/>
                </a:solidFill>
              </a:rPr>
              <a:t>المجموعة الوظيفية</a:t>
            </a:r>
            <a:endParaRPr lang="en-US" sz="4000" b="1" dirty="0">
              <a:solidFill>
                <a:srgbClr val="CC3300"/>
              </a:solidFill>
            </a:endParaRPr>
          </a:p>
        </p:txBody>
      </p:sp>
      <p:grpSp>
        <p:nvGrpSpPr>
          <p:cNvPr id="4" name="Group 10"/>
          <p:cNvGrpSpPr>
            <a:grpSpLocks/>
          </p:cNvGrpSpPr>
          <p:nvPr/>
        </p:nvGrpSpPr>
        <p:grpSpPr bwMode="auto">
          <a:xfrm>
            <a:off x="5364163" y="4076700"/>
            <a:ext cx="3384550" cy="1900238"/>
            <a:chOff x="358" y="800"/>
            <a:chExt cx="1715" cy="1197"/>
          </a:xfrm>
        </p:grpSpPr>
        <p:sp>
          <p:nvSpPr>
            <p:cNvPr id="75788" name="Text Box 11"/>
            <p:cNvSpPr txBox="1">
              <a:spLocks noChangeArrowheads="1"/>
            </p:cNvSpPr>
            <p:nvPr/>
          </p:nvSpPr>
          <p:spPr bwMode="auto">
            <a:xfrm>
              <a:off x="358" y="1478"/>
              <a:ext cx="862" cy="519"/>
            </a:xfrm>
            <a:prstGeom prst="rect">
              <a:avLst/>
            </a:prstGeom>
            <a:noFill/>
            <a:ln w="9525">
              <a:noFill/>
              <a:miter lim="800000"/>
              <a:headEnd/>
              <a:tailEnd/>
            </a:ln>
          </p:spPr>
          <p:txBody>
            <a:bodyPr>
              <a:spAutoFit/>
            </a:bodyPr>
            <a:lstStyle/>
            <a:p>
              <a:pPr>
                <a:spcBef>
                  <a:spcPct val="50000"/>
                </a:spcBef>
              </a:pPr>
              <a:r>
                <a:rPr lang="en-US" sz="4800" b="1">
                  <a:solidFill>
                    <a:schemeClr val="accent2"/>
                  </a:solidFill>
                </a:rPr>
                <a:t>- C -</a:t>
              </a:r>
            </a:p>
          </p:txBody>
        </p:sp>
        <p:sp>
          <p:nvSpPr>
            <p:cNvPr id="75789" name="Line 12"/>
            <p:cNvSpPr>
              <a:spLocks noChangeShapeType="1"/>
            </p:cNvSpPr>
            <p:nvPr/>
          </p:nvSpPr>
          <p:spPr bwMode="auto">
            <a:xfrm>
              <a:off x="929" y="1298"/>
              <a:ext cx="0" cy="289"/>
            </a:xfrm>
            <a:prstGeom prst="line">
              <a:avLst/>
            </a:prstGeom>
            <a:noFill/>
            <a:ln w="57150">
              <a:solidFill>
                <a:schemeClr val="accent2"/>
              </a:solidFill>
              <a:round/>
              <a:headEnd/>
              <a:tailEnd/>
            </a:ln>
          </p:spPr>
          <p:txBody>
            <a:bodyPr/>
            <a:lstStyle/>
            <a:p>
              <a:endParaRPr lang="ar-AE"/>
            </a:p>
          </p:txBody>
        </p:sp>
        <p:sp>
          <p:nvSpPr>
            <p:cNvPr id="75790" name="Line 13"/>
            <p:cNvSpPr>
              <a:spLocks noChangeShapeType="1"/>
            </p:cNvSpPr>
            <p:nvPr/>
          </p:nvSpPr>
          <p:spPr bwMode="auto">
            <a:xfrm>
              <a:off x="839" y="1298"/>
              <a:ext cx="0" cy="289"/>
            </a:xfrm>
            <a:prstGeom prst="line">
              <a:avLst/>
            </a:prstGeom>
            <a:noFill/>
            <a:ln w="57150">
              <a:solidFill>
                <a:schemeClr val="accent2"/>
              </a:solidFill>
              <a:round/>
              <a:headEnd/>
              <a:tailEnd/>
            </a:ln>
          </p:spPr>
          <p:txBody>
            <a:bodyPr/>
            <a:lstStyle/>
            <a:p>
              <a:endParaRPr lang="ar-AE"/>
            </a:p>
          </p:txBody>
        </p:sp>
        <p:sp>
          <p:nvSpPr>
            <p:cNvPr id="75791" name="Text Box 14"/>
            <p:cNvSpPr txBox="1">
              <a:spLocks noChangeArrowheads="1"/>
            </p:cNvSpPr>
            <p:nvPr/>
          </p:nvSpPr>
          <p:spPr bwMode="auto">
            <a:xfrm>
              <a:off x="1302" y="1471"/>
              <a:ext cx="771" cy="523"/>
            </a:xfrm>
            <a:prstGeom prst="rect">
              <a:avLst/>
            </a:prstGeom>
            <a:noFill/>
            <a:ln w="9525">
              <a:noFill/>
              <a:miter lim="800000"/>
              <a:headEnd/>
              <a:tailEnd/>
            </a:ln>
          </p:spPr>
          <p:txBody>
            <a:bodyPr>
              <a:spAutoFit/>
            </a:bodyPr>
            <a:lstStyle/>
            <a:p>
              <a:pPr algn="l" rtl="0">
                <a:spcBef>
                  <a:spcPct val="50000"/>
                </a:spcBef>
              </a:pPr>
              <a:r>
                <a:rPr lang="en-US" sz="4800">
                  <a:solidFill>
                    <a:srgbClr val="FF0000"/>
                  </a:solidFill>
                  <a:latin typeface="Arial Black" pitchFamily="34" charset="0"/>
                </a:rPr>
                <a:t>O-R</a:t>
              </a:r>
              <a:endParaRPr lang="en-US" sz="4800" baseline="-25000">
                <a:solidFill>
                  <a:srgbClr val="FF0000"/>
                </a:solidFill>
                <a:latin typeface="Arial Black" pitchFamily="34" charset="0"/>
              </a:endParaRPr>
            </a:p>
          </p:txBody>
        </p:sp>
        <p:sp>
          <p:nvSpPr>
            <p:cNvPr id="75792" name="Text Box 16"/>
            <p:cNvSpPr txBox="1">
              <a:spLocks noChangeArrowheads="1"/>
            </p:cNvSpPr>
            <p:nvPr/>
          </p:nvSpPr>
          <p:spPr bwMode="auto">
            <a:xfrm>
              <a:off x="707" y="800"/>
              <a:ext cx="636" cy="519"/>
            </a:xfrm>
            <a:prstGeom prst="rect">
              <a:avLst/>
            </a:prstGeom>
            <a:noFill/>
            <a:ln w="9525">
              <a:noFill/>
              <a:miter lim="800000"/>
              <a:headEnd/>
              <a:tailEnd/>
            </a:ln>
          </p:spPr>
          <p:txBody>
            <a:bodyPr>
              <a:spAutoFit/>
            </a:bodyPr>
            <a:lstStyle/>
            <a:p>
              <a:pPr algn="l">
                <a:spcBef>
                  <a:spcPct val="50000"/>
                </a:spcBef>
              </a:pPr>
              <a:r>
                <a:rPr lang="en-US" sz="4800" b="1">
                  <a:solidFill>
                    <a:schemeClr val="accent2"/>
                  </a:solidFill>
                </a:rPr>
                <a:t>O  </a:t>
              </a:r>
            </a:p>
          </p:txBody>
        </p:sp>
      </p:grpSp>
      <p:sp>
        <p:nvSpPr>
          <p:cNvPr id="25" name="Text Box 9"/>
          <p:cNvSpPr txBox="1">
            <a:spLocks noChangeArrowheads="1"/>
          </p:cNvSpPr>
          <p:nvPr/>
        </p:nvSpPr>
        <p:spPr bwMode="auto">
          <a:xfrm>
            <a:off x="5300663" y="5876925"/>
            <a:ext cx="3455987" cy="863600"/>
          </a:xfrm>
          <a:prstGeom prst="rect">
            <a:avLst/>
          </a:prstGeom>
          <a:noFill/>
          <a:ln w="9525">
            <a:noFill/>
            <a:miter lim="800000"/>
            <a:headEnd/>
            <a:tailEnd/>
          </a:ln>
        </p:spPr>
        <p:txBody>
          <a:bodyPr anchor="ctr"/>
          <a:lstStyle/>
          <a:p>
            <a:pPr>
              <a:spcBef>
                <a:spcPct val="50000"/>
              </a:spcBef>
            </a:pPr>
            <a:r>
              <a:rPr lang="ar-AE" sz="4000" b="1" dirty="0" err="1">
                <a:solidFill>
                  <a:srgbClr val="CC3300"/>
                </a:solidFill>
              </a:rPr>
              <a:t>الكوكسي</a:t>
            </a:r>
            <a:r>
              <a:rPr lang="ar-AE" sz="4000" b="1" dirty="0">
                <a:solidFill>
                  <a:srgbClr val="CC3300"/>
                </a:solidFill>
              </a:rPr>
              <a:t> </a:t>
            </a:r>
            <a:r>
              <a:rPr lang="ar-AE" sz="4000" b="1" dirty="0" err="1">
                <a:solidFill>
                  <a:srgbClr val="CC3300"/>
                </a:solidFill>
              </a:rPr>
              <a:t>كربونيل</a:t>
            </a:r>
            <a:endParaRPr lang="en-US" sz="4000" b="1" dirty="0">
              <a:solidFill>
                <a:srgbClr val="CC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 calcmode="lin" valueType="num">
                                      <p:cBhvr additive="base">
                                        <p:cTn id="7" dur="500" fill="hold"/>
                                        <p:tgtEl>
                                          <p:spTgt spid="104451"/>
                                        </p:tgtEl>
                                        <p:attrNameLst>
                                          <p:attrName>ppt_x</p:attrName>
                                        </p:attrNameLst>
                                      </p:cBhvr>
                                      <p:tavLst>
                                        <p:tav tm="0">
                                          <p:val>
                                            <p:strVal val="1+#ppt_w/2"/>
                                          </p:val>
                                        </p:tav>
                                        <p:tav tm="100000">
                                          <p:val>
                                            <p:strVal val="#ppt_x"/>
                                          </p:val>
                                        </p:tav>
                                      </p:tavLst>
                                    </p:anim>
                                    <p:anim calcmode="lin" valueType="num">
                                      <p:cBhvr additive="base">
                                        <p:cTn id="8" dur="500" fill="hold"/>
                                        <p:tgtEl>
                                          <p:spTgt spid="10445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4457"/>
                                        </p:tgtEl>
                                        <p:attrNameLst>
                                          <p:attrName>style.visibility</p:attrName>
                                        </p:attrNameLst>
                                      </p:cBhvr>
                                      <p:to>
                                        <p:strVal val="visible"/>
                                      </p:to>
                                    </p:set>
                                    <p:anim calcmode="lin" valueType="num">
                                      <p:cBhvr additive="base">
                                        <p:cTn id="13" dur="500" fill="hold"/>
                                        <p:tgtEl>
                                          <p:spTgt spid="104457"/>
                                        </p:tgtEl>
                                        <p:attrNameLst>
                                          <p:attrName>ppt_x</p:attrName>
                                        </p:attrNameLst>
                                      </p:cBhvr>
                                      <p:tavLst>
                                        <p:tav tm="0">
                                          <p:val>
                                            <p:strVal val="1+#ppt_w/2"/>
                                          </p:val>
                                        </p:tav>
                                        <p:tav tm="100000">
                                          <p:val>
                                            <p:strVal val="#ppt_x"/>
                                          </p:val>
                                        </p:tav>
                                      </p:tavLst>
                                    </p:anim>
                                    <p:anim calcmode="lin" valueType="num">
                                      <p:cBhvr additive="base">
                                        <p:cTn id="14" dur="500" fill="hold"/>
                                        <p:tgtEl>
                                          <p:spTgt spid="1044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trips(down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04465"/>
                                        </p:tgtEl>
                                        <p:attrNameLst>
                                          <p:attrName>style.visibility</p:attrName>
                                        </p:attrNameLst>
                                      </p:cBhvr>
                                      <p:to>
                                        <p:strVal val="visible"/>
                                      </p:to>
                                    </p:set>
                                    <p:animEffect transition="in" filter="strips(downLeft)">
                                      <p:cBhvr>
                                        <p:cTn id="24" dur="500"/>
                                        <p:tgtEl>
                                          <p:spTgt spid="10446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grpId="1" nodeType="clickEffect">
                                  <p:stCondLst>
                                    <p:cond delay="0"/>
                                  </p:stCondLst>
                                  <p:childTnLst>
                                    <p:animEffect transition="out" filter="wipe(down)">
                                      <p:cBhvr>
                                        <p:cTn id="28" dur="500"/>
                                        <p:tgtEl>
                                          <p:spTgt spid="104465"/>
                                        </p:tgtEl>
                                      </p:cBhvr>
                                    </p:animEffect>
                                    <p:set>
                                      <p:cBhvr>
                                        <p:cTn id="29" dur="1" fill="hold">
                                          <p:stCondLst>
                                            <p:cond delay="499"/>
                                          </p:stCondLst>
                                        </p:cTn>
                                        <p:tgtEl>
                                          <p:spTgt spid="10446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strips(down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1+#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type.wav"/>
                                        </p:tgtEl>
                                      </p:cMediaNode>
                                    </p:audio>
                                  </p:sub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strips(down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1+#ppt_w/2"/>
                                          </p:val>
                                        </p:tav>
                                        <p:tav tm="100000">
                                          <p:val>
                                            <p:strVal val="#ppt_x"/>
                                          </p:val>
                                        </p:tav>
                                      </p:tavLst>
                                    </p:anim>
                                    <p:anim calcmode="lin" valueType="num">
                                      <p:cBhvr additive="base">
                                        <p:cTn id="51" dur="500" fill="hold"/>
                                        <p:tgtEl>
                                          <p:spTgt spid="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p:bldP spid="104457" grpId="0"/>
      <p:bldP spid="104465" grpId="0"/>
      <p:bldP spid="104465" grpId="1"/>
      <p:bldP spid="17" grpId="0"/>
      <p:bldP spid="2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2"/>
          </p:nvPr>
        </p:nvSpPr>
        <p:spPr>
          <a:noFill/>
        </p:spPr>
        <p:txBody>
          <a:bodyPr/>
          <a:lstStyle/>
          <a:p>
            <a:fld id="{F1DC9DCF-5C36-47E0-AA77-D0EF081C3DBC}" type="slidenum">
              <a:rPr lang="ar-SA" smtClean="0"/>
              <a:pPr/>
              <a:t>84</a:t>
            </a:fld>
            <a:endParaRPr lang="en-US" smtClean="0"/>
          </a:p>
        </p:txBody>
      </p:sp>
      <p:sp>
        <p:nvSpPr>
          <p:cNvPr id="105476" name="Text Box 4"/>
          <p:cNvSpPr txBox="1">
            <a:spLocks noChangeArrowheads="1"/>
          </p:cNvSpPr>
          <p:nvPr/>
        </p:nvSpPr>
        <p:spPr bwMode="auto">
          <a:xfrm>
            <a:off x="5003800" y="115888"/>
            <a:ext cx="4105275" cy="792162"/>
          </a:xfrm>
          <a:prstGeom prst="rect">
            <a:avLst/>
          </a:prstGeom>
          <a:solidFill>
            <a:schemeClr val="accent5">
              <a:lumMod val="20000"/>
              <a:lumOff val="80000"/>
            </a:schemeClr>
          </a:solidFill>
          <a:ln w="9525">
            <a:noFill/>
            <a:miter lim="800000"/>
            <a:headEnd/>
            <a:tailEnd/>
          </a:ln>
          <a:effectLst/>
        </p:spPr>
        <p:txBody>
          <a:bodyPr anchor="ctr"/>
          <a:lstStyle/>
          <a:p>
            <a:pPr>
              <a:spcBef>
                <a:spcPct val="50000"/>
              </a:spcBef>
              <a:defRPr/>
            </a:pPr>
            <a:r>
              <a:rPr lang="ar-SA" sz="4400" b="1" dirty="0">
                <a:solidFill>
                  <a:schemeClr val="tx2"/>
                </a:solidFill>
                <a:cs typeface="Arial" charset="0"/>
              </a:rPr>
              <a:t> تسمية الإسترات :</a:t>
            </a:r>
            <a:endParaRPr lang="en-US" sz="4400" b="1" dirty="0">
              <a:solidFill>
                <a:schemeClr val="tx2"/>
              </a:solidFill>
              <a:cs typeface="Arial" charset="0"/>
            </a:endParaRPr>
          </a:p>
        </p:txBody>
      </p:sp>
      <p:sp>
        <p:nvSpPr>
          <p:cNvPr id="105477" name="Text Box 5"/>
          <p:cNvSpPr txBox="1">
            <a:spLocks noChangeArrowheads="1"/>
          </p:cNvSpPr>
          <p:nvPr/>
        </p:nvSpPr>
        <p:spPr bwMode="auto">
          <a:xfrm>
            <a:off x="3995738" y="1052513"/>
            <a:ext cx="4968875" cy="863600"/>
          </a:xfrm>
          <a:prstGeom prst="rect">
            <a:avLst/>
          </a:prstGeom>
          <a:noFill/>
          <a:ln w="9525">
            <a:noFill/>
            <a:miter lim="800000"/>
            <a:headEnd/>
            <a:tailEnd/>
          </a:ln>
        </p:spPr>
        <p:txBody>
          <a:bodyPr anchor="ctr"/>
          <a:lstStyle/>
          <a:p>
            <a:pPr>
              <a:spcBef>
                <a:spcPct val="50000"/>
              </a:spcBef>
            </a:pPr>
            <a:r>
              <a:rPr lang="ar-SA" sz="4400" b="1" dirty="0">
                <a:solidFill>
                  <a:schemeClr val="tx2"/>
                </a:solidFill>
              </a:rPr>
              <a:t>اسم مجموعة </a:t>
            </a:r>
            <a:r>
              <a:rPr lang="ar-SA" sz="4400" b="1" dirty="0" err="1">
                <a:solidFill>
                  <a:schemeClr val="tx2"/>
                </a:solidFill>
              </a:rPr>
              <a:t>الألكيل</a:t>
            </a:r>
            <a:r>
              <a:rPr lang="ar-SA" sz="4400" b="1" dirty="0">
                <a:solidFill>
                  <a:schemeClr val="tx2"/>
                </a:solidFill>
              </a:rPr>
              <a:t>  </a:t>
            </a:r>
            <a:r>
              <a:rPr lang="ar-SA" sz="4400" b="1" dirty="0" err="1">
                <a:solidFill>
                  <a:srgbClr val="FF3300"/>
                </a:solidFill>
              </a:rPr>
              <a:t>+</a:t>
            </a:r>
            <a:endParaRPr lang="en-US" sz="4400" b="1" dirty="0">
              <a:solidFill>
                <a:srgbClr val="FF3300"/>
              </a:solidFill>
            </a:endParaRPr>
          </a:p>
        </p:txBody>
      </p:sp>
      <p:sp>
        <p:nvSpPr>
          <p:cNvPr id="105478" name="Text Box 6"/>
          <p:cNvSpPr txBox="1">
            <a:spLocks noChangeArrowheads="1"/>
          </p:cNvSpPr>
          <p:nvPr/>
        </p:nvSpPr>
        <p:spPr bwMode="auto">
          <a:xfrm>
            <a:off x="179388" y="1916113"/>
            <a:ext cx="8964612" cy="865187"/>
          </a:xfrm>
          <a:prstGeom prst="rect">
            <a:avLst/>
          </a:prstGeom>
          <a:solidFill>
            <a:schemeClr val="accent5">
              <a:lumMod val="20000"/>
              <a:lumOff val="80000"/>
            </a:schemeClr>
          </a:solidFill>
          <a:ln w="9525">
            <a:noFill/>
            <a:miter lim="800000"/>
            <a:headEnd/>
            <a:tailEnd/>
          </a:ln>
          <a:effectLst/>
        </p:spPr>
        <p:txBody>
          <a:bodyPr anchor="ctr"/>
          <a:lstStyle/>
          <a:p>
            <a:pPr>
              <a:spcBef>
                <a:spcPct val="50000"/>
              </a:spcBef>
              <a:defRPr/>
            </a:pPr>
            <a:r>
              <a:rPr lang="ar-SA" sz="4200" b="1" dirty="0">
                <a:solidFill>
                  <a:schemeClr val="tx2"/>
                </a:solidFill>
                <a:cs typeface="Arial" charset="0"/>
              </a:rPr>
              <a:t> اسم الحمض الكربوكسيلي (بدون كلمة حمض) </a:t>
            </a:r>
            <a:r>
              <a:rPr lang="ar-SA" sz="4200" b="1" dirty="0">
                <a:solidFill>
                  <a:srgbClr val="FF3300"/>
                </a:solidFill>
                <a:cs typeface="Arial" charset="0"/>
              </a:rPr>
              <a:t>+</a:t>
            </a:r>
            <a:endParaRPr lang="en-US" sz="4200" b="1" dirty="0">
              <a:solidFill>
                <a:srgbClr val="FF3300"/>
              </a:solidFill>
              <a:cs typeface="Arial" charset="0"/>
            </a:endParaRPr>
          </a:p>
        </p:txBody>
      </p:sp>
      <p:sp>
        <p:nvSpPr>
          <p:cNvPr id="105479" name="Text Box 7"/>
          <p:cNvSpPr txBox="1">
            <a:spLocks noChangeArrowheads="1"/>
          </p:cNvSpPr>
          <p:nvPr/>
        </p:nvSpPr>
        <p:spPr bwMode="auto">
          <a:xfrm>
            <a:off x="3779838" y="2852738"/>
            <a:ext cx="4968875" cy="863600"/>
          </a:xfrm>
          <a:prstGeom prst="rect">
            <a:avLst/>
          </a:prstGeom>
          <a:noFill/>
          <a:ln w="9525">
            <a:noFill/>
            <a:miter lim="800000"/>
            <a:headEnd/>
            <a:tailEnd/>
          </a:ln>
        </p:spPr>
        <p:txBody>
          <a:bodyPr anchor="ctr"/>
          <a:lstStyle/>
          <a:p>
            <a:pPr>
              <a:spcBef>
                <a:spcPct val="50000"/>
              </a:spcBef>
            </a:pPr>
            <a:r>
              <a:rPr lang="ar-SA" sz="4400" b="1" dirty="0">
                <a:solidFill>
                  <a:srgbClr val="CC3300"/>
                </a:solidFill>
              </a:rPr>
              <a:t>غير المقطع </a:t>
            </a:r>
            <a:r>
              <a:rPr lang="ar-AE" sz="4400" b="1" dirty="0">
                <a:solidFill>
                  <a:srgbClr val="CC3300"/>
                </a:solidFill>
              </a:rPr>
              <a:t>و</a:t>
            </a:r>
            <a:r>
              <a:rPr lang="ar-SA" sz="4400" b="1" dirty="0" err="1">
                <a:solidFill>
                  <a:schemeClr val="tx2"/>
                </a:solidFill>
              </a:rPr>
              <a:t>يك</a:t>
            </a:r>
            <a:r>
              <a:rPr lang="ar-SA" sz="4400" b="1" dirty="0">
                <a:solidFill>
                  <a:srgbClr val="CC3300"/>
                </a:solidFill>
              </a:rPr>
              <a:t> إلى </a:t>
            </a:r>
            <a:r>
              <a:rPr lang="ar-AE" sz="4400" b="1" dirty="0">
                <a:solidFill>
                  <a:srgbClr val="CC3300"/>
                </a:solidFill>
              </a:rPr>
              <a:t>و</a:t>
            </a:r>
            <a:r>
              <a:rPr lang="ar-SA" sz="4400" b="1" dirty="0">
                <a:solidFill>
                  <a:schemeClr val="tx2"/>
                </a:solidFill>
              </a:rPr>
              <a:t>ات</a:t>
            </a:r>
            <a:endParaRPr lang="en-US" sz="4400" b="1" dirty="0">
              <a:solidFill>
                <a:schemeClr val="tx2"/>
              </a:solidFill>
            </a:endParaRPr>
          </a:p>
        </p:txBody>
      </p:sp>
      <p:sp>
        <p:nvSpPr>
          <p:cNvPr id="7" name="Text Box 5"/>
          <p:cNvSpPr txBox="1">
            <a:spLocks noChangeArrowheads="1"/>
          </p:cNvSpPr>
          <p:nvPr/>
        </p:nvSpPr>
        <p:spPr bwMode="auto">
          <a:xfrm>
            <a:off x="8243888" y="3789363"/>
            <a:ext cx="792162" cy="1079500"/>
          </a:xfrm>
          <a:prstGeom prst="rect">
            <a:avLst/>
          </a:prstGeom>
          <a:solidFill>
            <a:srgbClr val="CCFFFF"/>
          </a:solidFill>
          <a:ln w="9525">
            <a:noFill/>
            <a:miter lim="800000"/>
            <a:headEnd/>
            <a:tailEnd/>
          </a:ln>
        </p:spPr>
        <p:txBody>
          <a:bodyPr anchor="ctr"/>
          <a:lstStyle/>
          <a:p>
            <a:pPr>
              <a:spcBef>
                <a:spcPct val="50000"/>
              </a:spcBef>
            </a:pPr>
            <a:r>
              <a:rPr lang="ar-AE" sz="4400" b="1">
                <a:solidFill>
                  <a:schemeClr val="accent2"/>
                </a:solidFill>
              </a:rPr>
              <a:t>أو</a:t>
            </a:r>
            <a:endParaRPr lang="en-US" sz="4400" b="1">
              <a:solidFill>
                <a:schemeClr val="accent2"/>
              </a:solidFill>
            </a:endParaRPr>
          </a:p>
        </p:txBody>
      </p:sp>
      <p:grpSp>
        <p:nvGrpSpPr>
          <p:cNvPr id="2" name="Group 10"/>
          <p:cNvGrpSpPr>
            <a:grpSpLocks/>
          </p:cNvGrpSpPr>
          <p:nvPr/>
        </p:nvGrpSpPr>
        <p:grpSpPr bwMode="auto">
          <a:xfrm>
            <a:off x="468313" y="4868863"/>
            <a:ext cx="8496300" cy="1773237"/>
            <a:chOff x="468313" y="4868863"/>
            <a:chExt cx="8496300" cy="1773237"/>
          </a:xfrm>
        </p:grpSpPr>
        <p:sp>
          <p:nvSpPr>
            <p:cNvPr id="76809" name="Text Box 5"/>
            <p:cNvSpPr txBox="1">
              <a:spLocks noChangeArrowheads="1"/>
            </p:cNvSpPr>
            <p:nvPr/>
          </p:nvSpPr>
          <p:spPr bwMode="auto">
            <a:xfrm>
              <a:off x="468313" y="4868863"/>
              <a:ext cx="8496300" cy="1773237"/>
            </a:xfrm>
            <a:prstGeom prst="rect">
              <a:avLst/>
            </a:prstGeom>
            <a:noFill/>
            <a:ln w="9525">
              <a:noFill/>
              <a:miter lim="800000"/>
              <a:headEnd/>
              <a:tailEnd/>
            </a:ln>
          </p:spPr>
          <p:txBody>
            <a:bodyPr anchor="ctr"/>
            <a:lstStyle/>
            <a:p>
              <a:pPr>
                <a:spcBef>
                  <a:spcPct val="50000"/>
                </a:spcBef>
              </a:pPr>
              <a:r>
                <a:rPr lang="ar-SA" sz="4400" b="1" dirty="0">
                  <a:solidFill>
                    <a:schemeClr val="tx2"/>
                  </a:solidFill>
                </a:rPr>
                <a:t>اسم مجموعة </a:t>
              </a:r>
              <a:r>
                <a:rPr lang="ar-SA" sz="4400" b="1" dirty="0" err="1">
                  <a:solidFill>
                    <a:schemeClr val="tx2"/>
                  </a:solidFill>
                </a:rPr>
                <a:t>الألكيل</a:t>
              </a:r>
              <a:r>
                <a:rPr lang="ar-SA" sz="4400" b="1" dirty="0">
                  <a:solidFill>
                    <a:schemeClr val="tx2"/>
                  </a:solidFill>
                </a:rPr>
                <a:t>  </a:t>
              </a:r>
              <a:r>
                <a:rPr lang="ar-SA" sz="4400" b="1" dirty="0" err="1">
                  <a:solidFill>
                    <a:srgbClr val="FF3300"/>
                  </a:solidFill>
                </a:rPr>
                <a:t>+</a:t>
              </a:r>
              <a:r>
                <a:rPr lang="ar-AE" sz="4400" b="1" dirty="0">
                  <a:solidFill>
                    <a:srgbClr val="FF3300"/>
                  </a:solidFill>
                </a:rPr>
                <a:t> </a:t>
              </a:r>
              <a:r>
                <a:rPr lang="ar-AE" sz="4400" b="1" dirty="0">
                  <a:solidFill>
                    <a:schemeClr val="accent2"/>
                  </a:solidFill>
                </a:rPr>
                <a:t>اسم </a:t>
              </a:r>
              <a:r>
                <a:rPr lang="ar-AE" sz="4400" b="1" dirty="0" err="1">
                  <a:solidFill>
                    <a:schemeClr val="accent2"/>
                  </a:solidFill>
                </a:rPr>
                <a:t>الألكان</a:t>
              </a:r>
              <a:r>
                <a:rPr lang="ar-AE" sz="4400" b="1" dirty="0">
                  <a:solidFill>
                    <a:schemeClr val="accent2"/>
                  </a:solidFill>
                </a:rPr>
                <a:t> </a:t>
              </a:r>
              <a:r>
                <a:rPr lang="ar-AE" sz="4400" b="1" dirty="0">
                  <a:solidFill>
                    <a:srgbClr val="FF3300"/>
                  </a:solidFill>
                </a:rPr>
                <a:t>+ وات</a:t>
              </a:r>
            </a:p>
            <a:p>
              <a:pPr>
                <a:spcBef>
                  <a:spcPct val="50000"/>
                </a:spcBef>
              </a:pPr>
              <a:r>
                <a:rPr lang="ar-AE" sz="4400" b="1" dirty="0">
                  <a:solidFill>
                    <a:srgbClr val="FF3300"/>
                  </a:solidFill>
                </a:rPr>
                <a:t>                           </a:t>
              </a:r>
              <a:r>
                <a:rPr lang="ar-AE" sz="4400" b="1" dirty="0">
                  <a:solidFill>
                    <a:schemeClr val="accent2"/>
                  </a:solidFill>
                </a:rPr>
                <a:t>(من الحمض</a:t>
              </a:r>
              <a:r>
                <a:rPr lang="ar-AE" sz="4400" b="1" dirty="0" err="1">
                  <a:solidFill>
                    <a:schemeClr val="accent2"/>
                  </a:solidFill>
                </a:rPr>
                <a:t>)</a:t>
              </a:r>
              <a:r>
                <a:rPr lang="ar-AE" sz="4400" b="1" dirty="0">
                  <a:solidFill>
                    <a:schemeClr val="accent2"/>
                  </a:solidFill>
                </a:rPr>
                <a:t> </a:t>
              </a:r>
              <a:endParaRPr lang="en-US" sz="4400" b="1" dirty="0">
                <a:solidFill>
                  <a:schemeClr val="accent2"/>
                </a:solidFill>
              </a:endParaRPr>
            </a:p>
          </p:txBody>
        </p:sp>
        <p:cxnSp>
          <p:nvCxnSpPr>
            <p:cNvPr id="76810" name="Straight Arrow Connector 9"/>
            <p:cNvCxnSpPr>
              <a:cxnSpLocks noChangeShapeType="1"/>
            </p:cNvCxnSpPr>
            <p:nvPr/>
          </p:nvCxnSpPr>
          <p:spPr bwMode="auto">
            <a:xfrm>
              <a:off x="3491880" y="5517232"/>
              <a:ext cx="0" cy="504056"/>
            </a:xfrm>
            <a:prstGeom prst="straightConnector1">
              <a:avLst/>
            </a:prstGeom>
            <a:noFill/>
            <a:ln w="34925" algn="ctr">
              <a:solidFill>
                <a:schemeClr val="tx1"/>
              </a:solidFill>
              <a:round/>
              <a:headEnd/>
              <a:tailEnd type="arrow"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5477"/>
                                        </p:tgtEl>
                                        <p:attrNameLst>
                                          <p:attrName>style.visibility</p:attrName>
                                        </p:attrNameLst>
                                      </p:cBhvr>
                                      <p:to>
                                        <p:strVal val="visible"/>
                                      </p:to>
                                    </p:set>
                                    <p:anim calcmode="lin" valueType="num">
                                      <p:cBhvr additive="base">
                                        <p:cTn id="7" dur="500" fill="hold"/>
                                        <p:tgtEl>
                                          <p:spTgt spid="105477"/>
                                        </p:tgtEl>
                                        <p:attrNameLst>
                                          <p:attrName>ppt_x</p:attrName>
                                        </p:attrNameLst>
                                      </p:cBhvr>
                                      <p:tavLst>
                                        <p:tav tm="0">
                                          <p:val>
                                            <p:strVal val="1+#ppt_w/2"/>
                                          </p:val>
                                        </p:tav>
                                        <p:tav tm="100000">
                                          <p:val>
                                            <p:strVal val="#ppt_x"/>
                                          </p:val>
                                        </p:tav>
                                      </p:tavLst>
                                    </p:anim>
                                    <p:anim calcmode="lin" valueType="num">
                                      <p:cBhvr additive="base">
                                        <p:cTn id="8" dur="500" fill="hold"/>
                                        <p:tgtEl>
                                          <p:spTgt spid="1054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5478"/>
                                        </p:tgtEl>
                                        <p:attrNameLst>
                                          <p:attrName>style.visibility</p:attrName>
                                        </p:attrNameLst>
                                      </p:cBhvr>
                                      <p:to>
                                        <p:strVal val="visible"/>
                                      </p:to>
                                    </p:set>
                                    <p:anim calcmode="lin" valueType="num">
                                      <p:cBhvr additive="base">
                                        <p:cTn id="13" dur="500" fill="hold"/>
                                        <p:tgtEl>
                                          <p:spTgt spid="105478"/>
                                        </p:tgtEl>
                                        <p:attrNameLst>
                                          <p:attrName>ppt_x</p:attrName>
                                        </p:attrNameLst>
                                      </p:cBhvr>
                                      <p:tavLst>
                                        <p:tav tm="0">
                                          <p:val>
                                            <p:strVal val="1+#ppt_w/2"/>
                                          </p:val>
                                        </p:tav>
                                        <p:tav tm="100000">
                                          <p:val>
                                            <p:strVal val="#ppt_x"/>
                                          </p:val>
                                        </p:tav>
                                      </p:tavLst>
                                    </p:anim>
                                    <p:anim calcmode="lin" valueType="num">
                                      <p:cBhvr additive="base">
                                        <p:cTn id="14" dur="500" fill="hold"/>
                                        <p:tgtEl>
                                          <p:spTgt spid="1054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5479"/>
                                        </p:tgtEl>
                                        <p:attrNameLst>
                                          <p:attrName>style.visibility</p:attrName>
                                        </p:attrNameLst>
                                      </p:cBhvr>
                                      <p:to>
                                        <p:strVal val="visible"/>
                                      </p:to>
                                    </p:set>
                                    <p:anim calcmode="lin" valueType="num">
                                      <p:cBhvr additive="base">
                                        <p:cTn id="19" dur="500" fill="hold"/>
                                        <p:tgtEl>
                                          <p:spTgt spid="105479"/>
                                        </p:tgtEl>
                                        <p:attrNameLst>
                                          <p:attrName>ppt_x</p:attrName>
                                        </p:attrNameLst>
                                      </p:cBhvr>
                                      <p:tavLst>
                                        <p:tav tm="0">
                                          <p:val>
                                            <p:strVal val="1+#ppt_w/2"/>
                                          </p:val>
                                        </p:tav>
                                        <p:tav tm="100000">
                                          <p:val>
                                            <p:strVal val="#ppt_x"/>
                                          </p:val>
                                        </p:tav>
                                      </p:tavLst>
                                    </p:anim>
                                    <p:anim calcmode="lin" valueType="num">
                                      <p:cBhvr additive="base">
                                        <p:cTn id="20" dur="500" fill="hold"/>
                                        <p:tgtEl>
                                          <p:spTgt spid="1054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p:bldP spid="105478" grpId="0" animBg="1" autoUpdateAnimBg="0"/>
      <p:bldP spid="105479" grpId="0"/>
      <p:bldP spid="7" grpId="0" animBg="1"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a:noFill/>
        </p:spPr>
        <p:txBody>
          <a:bodyPr/>
          <a:lstStyle/>
          <a:p>
            <a:fld id="{DF6468F5-C518-4CEF-9A63-17B610531236}" type="slidenum">
              <a:rPr lang="ar-SA" smtClean="0"/>
              <a:pPr/>
              <a:t>85</a:t>
            </a:fld>
            <a:endParaRPr lang="en-US" smtClean="0"/>
          </a:p>
        </p:txBody>
      </p:sp>
      <p:sp>
        <p:nvSpPr>
          <p:cNvPr id="107524" name="Line 4"/>
          <p:cNvSpPr>
            <a:spLocks noChangeShapeType="1"/>
          </p:cNvSpPr>
          <p:nvPr/>
        </p:nvSpPr>
        <p:spPr bwMode="auto">
          <a:xfrm>
            <a:off x="2844800" y="692150"/>
            <a:ext cx="1588" cy="285750"/>
          </a:xfrm>
          <a:prstGeom prst="line">
            <a:avLst/>
          </a:prstGeom>
          <a:noFill/>
          <a:ln w="76200">
            <a:solidFill>
              <a:srgbClr val="FF3300"/>
            </a:solidFill>
            <a:round/>
            <a:headEnd/>
            <a:tailEnd/>
          </a:ln>
        </p:spPr>
        <p:txBody>
          <a:bodyPr/>
          <a:lstStyle/>
          <a:p>
            <a:endParaRPr lang="ar-AE"/>
          </a:p>
        </p:txBody>
      </p:sp>
      <p:sp>
        <p:nvSpPr>
          <p:cNvPr id="107525" name="Line 5"/>
          <p:cNvSpPr>
            <a:spLocks noChangeShapeType="1"/>
          </p:cNvSpPr>
          <p:nvPr/>
        </p:nvSpPr>
        <p:spPr bwMode="auto">
          <a:xfrm>
            <a:off x="2700338" y="692150"/>
            <a:ext cx="1587" cy="285750"/>
          </a:xfrm>
          <a:prstGeom prst="line">
            <a:avLst/>
          </a:prstGeom>
          <a:noFill/>
          <a:ln w="76200">
            <a:solidFill>
              <a:srgbClr val="FF3300"/>
            </a:solidFill>
            <a:round/>
            <a:headEnd/>
            <a:tailEnd/>
          </a:ln>
        </p:spPr>
        <p:txBody>
          <a:bodyPr/>
          <a:lstStyle/>
          <a:p>
            <a:endParaRPr lang="ar-AE"/>
          </a:p>
        </p:txBody>
      </p:sp>
      <p:sp>
        <p:nvSpPr>
          <p:cNvPr id="107526" name="Text Box 6"/>
          <p:cNvSpPr txBox="1">
            <a:spLocks noChangeArrowheads="1"/>
          </p:cNvSpPr>
          <p:nvPr/>
        </p:nvSpPr>
        <p:spPr bwMode="auto">
          <a:xfrm>
            <a:off x="3421063" y="908050"/>
            <a:ext cx="1295400" cy="1006475"/>
          </a:xfrm>
          <a:prstGeom prst="rect">
            <a:avLst/>
          </a:prstGeom>
          <a:noFill/>
          <a:ln w="9525">
            <a:noFill/>
            <a:miter lim="800000"/>
            <a:headEnd/>
            <a:tailEnd/>
          </a:ln>
        </p:spPr>
        <p:txBody>
          <a:bodyPr>
            <a:spAutoFit/>
          </a:bodyPr>
          <a:lstStyle/>
          <a:p>
            <a:pPr algn="l" rtl="0">
              <a:spcBef>
                <a:spcPct val="50000"/>
              </a:spcBef>
            </a:pPr>
            <a:r>
              <a:rPr lang="en-US" sz="6000">
                <a:solidFill>
                  <a:srgbClr val="FF3300"/>
                </a:solidFill>
                <a:latin typeface="Arial Black" pitchFamily="34" charset="0"/>
              </a:rPr>
              <a:t>O-</a:t>
            </a:r>
            <a:endParaRPr lang="en-US" sz="6000" baseline="-25000">
              <a:solidFill>
                <a:srgbClr val="FF3300"/>
              </a:solidFill>
              <a:latin typeface="Arial Black" pitchFamily="34" charset="0"/>
            </a:endParaRPr>
          </a:p>
        </p:txBody>
      </p:sp>
      <p:sp>
        <p:nvSpPr>
          <p:cNvPr id="107527" name="Text Box 7"/>
          <p:cNvSpPr txBox="1">
            <a:spLocks noChangeArrowheads="1"/>
          </p:cNvSpPr>
          <p:nvPr/>
        </p:nvSpPr>
        <p:spPr bwMode="auto">
          <a:xfrm>
            <a:off x="179388" y="1096963"/>
            <a:ext cx="936625" cy="579437"/>
          </a:xfrm>
          <a:prstGeom prst="rect">
            <a:avLst/>
          </a:prstGeom>
          <a:noFill/>
          <a:ln w="9525">
            <a:noFill/>
            <a:miter lim="800000"/>
            <a:headEnd/>
            <a:tailEnd/>
          </a:ln>
        </p:spPr>
        <p:txBody>
          <a:bodyPr>
            <a:spAutoFit/>
          </a:bodyPr>
          <a:lstStyle/>
          <a:p>
            <a:pPr algn="l" rtl="0">
              <a:spcBef>
                <a:spcPct val="50000"/>
              </a:spcBef>
            </a:pPr>
            <a:endParaRPr lang="en-US" sz="4800" baseline="-25000">
              <a:solidFill>
                <a:srgbClr val="FF3300"/>
              </a:solidFill>
              <a:latin typeface="Arial Black" pitchFamily="34" charset="0"/>
            </a:endParaRPr>
          </a:p>
        </p:txBody>
      </p:sp>
      <p:sp>
        <p:nvSpPr>
          <p:cNvPr id="107532" name="Text Box 12"/>
          <p:cNvSpPr txBox="1">
            <a:spLocks noChangeArrowheads="1"/>
          </p:cNvSpPr>
          <p:nvPr/>
        </p:nvSpPr>
        <p:spPr bwMode="auto">
          <a:xfrm>
            <a:off x="539750" y="765175"/>
            <a:ext cx="1800225" cy="1006475"/>
          </a:xfrm>
          <a:prstGeom prst="rect">
            <a:avLst/>
          </a:prstGeom>
          <a:noFill/>
          <a:ln w="9525">
            <a:noFill/>
            <a:miter lim="800000"/>
            <a:headEnd/>
            <a:tailEnd/>
          </a:ln>
        </p:spPr>
        <p:txBody>
          <a:bodyPr>
            <a:spAutoFit/>
          </a:bodyPr>
          <a:lstStyle/>
          <a:p>
            <a:pPr algn="l" rtl="0">
              <a:spcBef>
                <a:spcPct val="50000"/>
              </a:spcBef>
            </a:pPr>
            <a:r>
              <a:rPr lang="en-US" sz="6000">
                <a:solidFill>
                  <a:srgbClr val="FF3300"/>
                </a:solidFill>
                <a:latin typeface="Arial Black" pitchFamily="34" charset="0"/>
              </a:rPr>
              <a:t>CH</a:t>
            </a:r>
            <a:r>
              <a:rPr lang="en-US" sz="6000" b="1" baseline="-25000">
                <a:solidFill>
                  <a:srgbClr val="FF3300"/>
                </a:solidFill>
                <a:latin typeface="Arial Black" pitchFamily="34" charset="0"/>
              </a:rPr>
              <a:t>3</a:t>
            </a:r>
          </a:p>
        </p:txBody>
      </p:sp>
      <p:sp>
        <p:nvSpPr>
          <p:cNvPr id="107534" name="Text Box 14"/>
          <p:cNvSpPr txBox="1">
            <a:spLocks noChangeArrowheads="1"/>
          </p:cNvSpPr>
          <p:nvPr/>
        </p:nvSpPr>
        <p:spPr bwMode="auto">
          <a:xfrm>
            <a:off x="2122488" y="908050"/>
            <a:ext cx="1657350" cy="1006475"/>
          </a:xfrm>
          <a:prstGeom prst="rect">
            <a:avLst/>
          </a:prstGeom>
          <a:noFill/>
          <a:ln w="9525">
            <a:noFill/>
            <a:miter lim="800000"/>
            <a:headEnd/>
            <a:tailEnd/>
          </a:ln>
        </p:spPr>
        <p:txBody>
          <a:bodyPr>
            <a:spAutoFit/>
          </a:bodyPr>
          <a:lstStyle/>
          <a:p>
            <a:pPr algn="l" rtl="0">
              <a:spcBef>
                <a:spcPct val="50000"/>
              </a:spcBef>
            </a:pPr>
            <a:r>
              <a:rPr lang="en-US" sz="6000">
                <a:solidFill>
                  <a:srgbClr val="FF3300"/>
                </a:solidFill>
                <a:latin typeface="Arial Black" pitchFamily="34" charset="0"/>
              </a:rPr>
              <a:t>-C-</a:t>
            </a:r>
            <a:endParaRPr lang="en-US" sz="6000" baseline="-25000">
              <a:solidFill>
                <a:srgbClr val="FF3300"/>
              </a:solidFill>
              <a:latin typeface="Arial Black" pitchFamily="34" charset="0"/>
            </a:endParaRPr>
          </a:p>
        </p:txBody>
      </p:sp>
      <p:sp>
        <p:nvSpPr>
          <p:cNvPr id="107535" name="Text Box 15"/>
          <p:cNvSpPr txBox="1">
            <a:spLocks noChangeArrowheads="1"/>
          </p:cNvSpPr>
          <p:nvPr/>
        </p:nvSpPr>
        <p:spPr bwMode="auto">
          <a:xfrm>
            <a:off x="2411413" y="-171450"/>
            <a:ext cx="1008062" cy="1006475"/>
          </a:xfrm>
          <a:prstGeom prst="rect">
            <a:avLst/>
          </a:prstGeom>
          <a:noFill/>
          <a:ln w="9525">
            <a:noFill/>
            <a:miter lim="800000"/>
            <a:headEnd/>
            <a:tailEnd/>
          </a:ln>
        </p:spPr>
        <p:txBody>
          <a:bodyPr>
            <a:spAutoFit/>
          </a:bodyPr>
          <a:lstStyle/>
          <a:p>
            <a:pPr algn="l" rtl="0">
              <a:spcBef>
                <a:spcPct val="50000"/>
              </a:spcBef>
            </a:pPr>
            <a:r>
              <a:rPr lang="en-US" sz="6000">
                <a:solidFill>
                  <a:srgbClr val="FF3300"/>
                </a:solidFill>
                <a:latin typeface="Arial Black" pitchFamily="34" charset="0"/>
              </a:rPr>
              <a:t>O</a:t>
            </a:r>
            <a:endParaRPr lang="en-US" sz="6000" baseline="-25000">
              <a:solidFill>
                <a:srgbClr val="FF3300"/>
              </a:solidFill>
              <a:latin typeface="Arial Black" pitchFamily="34" charset="0"/>
            </a:endParaRPr>
          </a:p>
        </p:txBody>
      </p:sp>
      <p:sp>
        <p:nvSpPr>
          <p:cNvPr id="107536" name="Text Box 16"/>
          <p:cNvSpPr txBox="1">
            <a:spLocks noChangeArrowheads="1"/>
          </p:cNvSpPr>
          <p:nvPr/>
        </p:nvSpPr>
        <p:spPr bwMode="auto">
          <a:xfrm>
            <a:off x="4498975" y="908050"/>
            <a:ext cx="3529013" cy="1006475"/>
          </a:xfrm>
          <a:prstGeom prst="rect">
            <a:avLst/>
          </a:prstGeom>
          <a:noFill/>
          <a:ln w="9525">
            <a:noFill/>
            <a:miter lim="800000"/>
            <a:headEnd/>
            <a:tailEnd/>
          </a:ln>
        </p:spPr>
        <p:txBody>
          <a:bodyPr>
            <a:spAutoFit/>
          </a:bodyPr>
          <a:lstStyle/>
          <a:p>
            <a:pPr algn="l" rtl="0">
              <a:spcBef>
                <a:spcPct val="50000"/>
              </a:spcBef>
            </a:pPr>
            <a:r>
              <a:rPr lang="en-US" sz="6000">
                <a:solidFill>
                  <a:schemeClr val="accent2"/>
                </a:solidFill>
                <a:latin typeface="Arial Black" pitchFamily="34" charset="0"/>
              </a:rPr>
              <a:t>CH</a:t>
            </a:r>
            <a:r>
              <a:rPr lang="en-US" sz="6000" b="1" baseline="-25000">
                <a:solidFill>
                  <a:schemeClr val="accent2"/>
                </a:solidFill>
                <a:latin typeface="Arial Black" pitchFamily="34" charset="0"/>
              </a:rPr>
              <a:t>2</a:t>
            </a:r>
            <a:r>
              <a:rPr lang="en-US" sz="6000">
                <a:solidFill>
                  <a:schemeClr val="accent2"/>
                </a:solidFill>
                <a:latin typeface="Arial Black" pitchFamily="34" charset="0"/>
              </a:rPr>
              <a:t>CH</a:t>
            </a:r>
            <a:r>
              <a:rPr lang="en-US" sz="6000" b="1" baseline="-25000">
                <a:solidFill>
                  <a:schemeClr val="accent2"/>
                </a:solidFill>
                <a:latin typeface="Arial Black" pitchFamily="34" charset="0"/>
              </a:rPr>
              <a:t>3</a:t>
            </a:r>
          </a:p>
        </p:txBody>
      </p:sp>
      <p:sp>
        <p:nvSpPr>
          <p:cNvPr id="107538" name="Text Box 18"/>
          <p:cNvSpPr txBox="1">
            <a:spLocks noChangeArrowheads="1"/>
          </p:cNvSpPr>
          <p:nvPr/>
        </p:nvSpPr>
        <p:spPr bwMode="auto">
          <a:xfrm>
            <a:off x="3203575" y="1989138"/>
            <a:ext cx="1511300" cy="862012"/>
          </a:xfrm>
          <a:prstGeom prst="rect">
            <a:avLst/>
          </a:prstGeom>
          <a:solidFill>
            <a:srgbClr val="CCFFFF"/>
          </a:solidFill>
          <a:ln w="9525">
            <a:noFill/>
            <a:miter lim="800000"/>
            <a:headEnd/>
            <a:tailEnd/>
          </a:ln>
        </p:spPr>
        <p:txBody>
          <a:bodyPr anchor="ctr"/>
          <a:lstStyle/>
          <a:p>
            <a:pPr>
              <a:spcBef>
                <a:spcPct val="50000"/>
              </a:spcBef>
            </a:pPr>
            <a:r>
              <a:rPr lang="ar-SA" sz="6000" b="1">
                <a:solidFill>
                  <a:schemeClr val="tx2"/>
                </a:solidFill>
              </a:rPr>
              <a:t>إيثان</a:t>
            </a:r>
            <a:r>
              <a:rPr lang="ar-SA" sz="6000" b="1">
                <a:solidFill>
                  <a:srgbClr val="CC3300"/>
                </a:solidFill>
              </a:rPr>
              <a:t>و</a:t>
            </a:r>
            <a:endParaRPr lang="en-US" sz="6000" b="1">
              <a:solidFill>
                <a:srgbClr val="CC3300"/>
              </a:solidFill>
            </a:endParaRPr>
          </a:p>
        </p:txBody>
      </p:sp>
      <p:sp>
        <p:nvSpPr>
          <p:cNvPr id="107539" name="Text Box 19"/>
          <p:cNvSpPr txBox="1">
            <a:spLocks noChangeArrowheads="1"/>
          </p:cNvSpPr>
          <p:nvPr/>
        </p:nvSpPr>
        <p:spPr bwMode="auto">
          <a:xfrm>
            <a:off x="2341563" y="2060575"/>
            <a:ext cx="1006475" cy="862013"/>
          </a:xfrm>
          <a:prstGeom prst="rect">
            <a:avLst/>
          </a:prstGeom>
          <a:solidFill>
            <a:srgbClr val="CCFFFF"/>
          </a:solidFill>
          <a:ln w="9525">
            <a:noFill/>
            <a:miter lim="800000"/>
            <a:headEnd/>
            <a:tailEnd/>
          </a:ln>
        </p:spPr>
        <p:txBody>
          <a:bodyPr anchor="ctr"/>
          <a:lstStyle/>
          <a:p>
            <a:pPr>
              <a:spcBef>
                <a:spcPct val="50000"/>
              </a:spcBef>
            </a:pPr>
            <a:r>
              <a:rPr lang="ar-SA" sz="6000" b="1">
                <a:solidFill>
                  <a:srgbClr val="CC3300"/>
                </a:solidFill>
              </a:rPr>
              <a:t>يك</a:t>
            </a:r>
            <a:endParaRPr lang="en-US" sz="6000" b="1">
              <a:solidFill>
                <a:srgbClr val="CC3300"/>
              </a:solidFill>
            </a:endParaRPr>
          </a:p>
        </p:txBody>
      </p:sp>
      <p:sp>
        <p:nvSpPr>
          <p:cNvPr id="107540" name="Text Box 20"/>
          <p:cNvSpPr txBox="1">
            <a:spLocks noChangeArrowheads="1"/>
          </p:cNvSpPr>
          <p:nvPr/>
        </p:nvSpPr>
        <p:spPr bwMode="auto">
          <a:xfrm>
            <a:off x="2411413" y="1989138"/>
            <a:ext cx="1006475" cy="862012"/>
          </a:xfrm>
          <a:prstGeom prst="rect">
            <a:avLst/>
          </a:prstGeom>
          <a:solidFill>
            <a:srgbClr val="CCFFFF"/>
          </a:solidFill>
          <a:ln w="9525">
            <a:noFill/>
            <a:miter lim="800000"/>
            <a:headEnd/>
            <a:tailEnd/>
          </a:ln>
        </p:spPr>
        <p:txBody>
          <a:bodyPr anchor="ctr"/>
          <a:lstStyle/>
          <a:p>
            <a:pPr>
              <a:spcBef>
                <a:spcPct val="50000"/>
              </a:spcBef>
            </a:pPr>
            <a:r>
              <a:rPr lang="ar-SA" sz="6000" b="1">
                <a:solidFill>
                  <a:srgbClr val="CC3300"/>
                </a:solidFill>
              </a:rPr>
              <a:t>ات</a:t>
            </a:r>
            <a:endParaRPr lang="en-US" sz="6000" b="1">
              <a:solidFill>
                <a:srgbClr val="CC3300"/>
              </a:solidFill>
            </a:endParaRPr>
          </a:p>
        </p:txBody>
      </p:sp>
      <p:sp>
        <p:nvSpPr>
          <p:cNvPr id="107541" name="Text Box 21"/>
          <p:cNvSpPr txBox="1">
            <a:spLocks noChangeArrowheads="1"/>
          </p:cNvSpPr>
          <p:nvPr/>
        </p:nvSpPr>
        <p:spPr bwMode="auto">
          <a:xfrm>
            <a:off x="5148263" y="1989138"/>
            <a:ext cx="1511300" cy="862012"/>
          </a:xfrm>
          <a:prstGeom prst="rect">
            <a:avLst/>
          </a:prstGeom>
          <a:solidFill>
            <a:srgbClr val="CCFFFF"/>
          </a:solidFill>
          <a:ln w="9525">
            <a:noFill/>
            <a:miter lim="800000"/>
            <a:headEnd/>
            <a:tailEnd/>
          </a:ln>
        </p:spPr>
        <p:txBody>
          <a:bodyPr anchor="ctr"/>
          <a:lstStyle/>
          <a:p>
            <a:pPr>
              <a:spcBef>
                <a:spcPct val="50000"/>
              </a:spcBef>
            </a:pPr>
            <a:r>
              <a:rPr lang="ar-SA" sz="6000" b="1">
                <a:solidFill>
                  <a:schemeClr val="accent2"/>
                </a:solidFill>
              </a:rPr>
              <a:t>إيثيل</a:t>
            </a:r>
            <a:endParaRPr lang="en-US" sz="6000" b="1">
              <a:solidFill>
                <a:schemeClr val="accent2"/>
              </a:solidFill>
            </a:endParaRPr>
          </a:p>
        </p:txBody>
      </p:sp>
      <p:sp>
        <p:nvSpPr>
          <p:cNvPr id="77839" name="Line 22"/>
          <p:cNvSpPr>
            <a:spLocks noChangeShapeType="1"/>
          </p:cNvSpPr>
          <p:nvPr/>
        </p:nvSpPr>
        <p:spPr bwMode="auto">
          <a:xfrm>
            <a:off x="323850" y="3141663"/>
            <a:ext cx="8496300" cy="0"/>
          </a:xfrm>
          <a:prstGeom prst="line">
            <a:avLst/>
          </a:prstGeom>
          <a:noFill/>
          <a:ln w="76200">
            <a:solidFill>
              <a:schemeClr val="tx1"/>
            </a:solidFill>
            <a:round/>
            <a:headEnd/>
            <a:tailEnd/>
          </a:ln>
        </p:spPr>
        <p:txBody>
          <a:bodyPr/>
          <a:lstStyle/>
          <a:p>
            <a:endParaRPr lang="ar-AE"/>
          </a:p>
        </p:txBody>
      </p:sp>
      <p:sp>
        <p:nvSpPr>
          <p:cNvPr id="107543" name="Line 23"/>
          <p:cNvSpPr>
            <a:spLocks noChangeShapeType="1"/>
          </p:cNvSpPr>
          <p:nvPr/>
        </p:nvSpPr>
        <p:spPr bwMode="auto">
          <a:xfrm>
            <a:off x="5075238" y="3900488"/>
            <a:ext cx="1587" cy="285750"/>
          </a:xfrm>
          <a:prstGeom prst="line">
            <a:avLst/>
          </a:prstGeom>
          <a:noFill/>
          <a:ln w="76200">
            <a:solidFill>
              <a:srgbClr val="FF3300"/>
            </a:solidFill>
            <a:round/>
            <a:headEnd/>
            <a:tailEnd/>
          </a:ln>
        </p:spPr>
        <p:txBody>
          <a:bodyPr/>
          <a:lstStyle/>
          <a:p>
            <a:endParaRPr lang="ar-AE"/>
          </a:p>
        </p:txBody>
      </p:sp>
      <p:sp>
        <p:nvSpPr>
          <p:cNvPr id="107544" name="Line 24"/>
          <p:cNvSpPr>
            <a:spLocks noChangeShapeType="1"/>
          </p:cNvSpPr>
          <p:nvPr/>
        </p:nvSpPr>
        <p:spPr bwMode="auto">
          <a:xfrm>
            <a:off x="4930775" y="3900488"/>
            <a:ext cx="1588" cy="285750"/>
          </a:xfrm>
          <a:prstGeom prst="line">
            <a:avLst/>
          </a:prstGeom>
          <a:noFill/>
          <a:ln w="76200">
            <a:solidFill>
              <a:srgbClr val="FF3300"/>
            </a:solidFill>
            <a:round/>
            <a:headEnd/>
            <a:tailEnd/>
          </a:ln>
        </p:spPr>
        <p:txBody>
          <a:bodyPr/>
          <a:lstStyle/>
          <a:p>
            <a:endParaRPr lang="ar-AE"/>
          </a:p>
        </p:txBody>
      </p:sp>
      <p:sp>
        <p:nvSpPr>
          <p:cNvPr id="107545" name="Text Box 25"/>
          <p:cNvSpPr txBox="1">
            <a:spLocks noChangeArrowheads="1"/>
          </p:cNvSpPr>
          <p:nvPr/>
        </p:nvSpPr>
        <p:spPr bwMode="auto">
          <a:xfrm>
            <a:off x="5581650" y="4116388"/>
            <a:ext cx="1295400" cy="823912"/>
          </a:xfrm>
          <a:prstGeom prst="rect">
            <a:avLst/>
          </a:prstGeom>
          <a:noFill/>
          <a:ln w="9525">
            <a:noFill/>
            <a:miter lim="800000"/>
            <a:headEnd/>
            <a:tailEnd/>
          </a:ln>
        </p:spPr>
        <p:txBody>
          <a:bodyPr>
            <a:spAutoFit/>
          </a:bodyPr>
          <a:lstStyle/>
          <a:p>
            <a:pPr algn="l" rtl="0">
              <a:spcBef>
                <a:spcPct val="50000"/>
              </a:spcBef>
            </a:pPr>
            <a:r>
              <a:rPr lang="en-US" sz="4800">
                <a:solidFill>
                  <a:srgbClr val="FF3300"/>
                </a:solidFill>
                <a:latin typeface="Arial Black" pitchFamily="34" charset="0"/>
              </a:rPr>
              <a:t>O-</a:t>
            </a:r>
            <a:endParaRPr lang="en-US" sz="4800" baseline="-25000">
              <a:solidFill>
                <a:srgbClr val="FF3300"/>
              </a:solidFill>
              <a:latin typeface="Arial Black" pitchFamily="34" charset="0"/>
            </a:endParaRPr>
          </a:p>
        </p:txBody>
      </p:sp>
      <p:sp>
        <p:nvSpPr>
          <p:cNvPr id="107546" name="Text Box 26"/>
          <p:cNvSpPr txBox="1">
            <a:spLocks noChangeArrowheads="1"/>
          </p:cNvSpPr>
          <p:nvPr/>
        </p:nvSpPr>
        <p:spPr bwMode="auto">
          <a:xfrm>
            <a:off x="2265363" y="4305300"/>
            <a:ext cx="936625" cy="579438"/>
          </a:xfrm>
          <a:prstGeom prst="rect">
            <a:avLst/>
          </a:prstGeom>
          <a:noFill/>
          <a:ln w="9525">
            <a:noFill/>
            <a:miter lim="800000"/>
            <a:headEnd/>
            <a:tailEnd/>
          </a:ln>
        </p:spPr>
        <p:txBody>
          <a:bodyPr>
            <a:spAutoFit/>
          </a:bodyPr>
          <a:lstStyle/>
          <a:p>
            <a:pPr algn="l" rtl="0">
              <a:spcBef>
                <a:spcPct val="50000"/>
              </a:spcBef>
            </a:pPr>
            <a:endParaRPr lang="en-US" sz="4800" baseline="-25000">
              <a:solidFill>
                <a:srgbClr val="FF3300"/>
              </a:solidFill>
              <a:latin typeface="Arial Black" pitchFamily="34" charset="0"/>
            </a:endParaRPr>
          </a:p>
        </p:txBody>
      </p:sp>
      <p:sp>
        <p:nvSpPr>
          <p:cNvPr id="107547" name="Text Box 27"/>
          <p:cNvSpPr txBox="1">
            <a:spLocks noChangeArrowheads="1"/>
          </p:cNvSpPr>
          <p:nvPr/>
        </p:nvSpPr>
        <p:spPr bwMode="auto">
          <a:xfrm>
            <a:off x="323850" y="4116388"/>
            <a:ext cx="1800225" cy="823912"/>
          </a:xfrm>
          <a:prstGeom prst="rect">
            <a:avLst/>
          </a:prstGeom>
          <a:noFill/>
          <a:ln w="9525">
            <a:noFill/>
            <a:miter lim="800000"/>
            <a:headEnd/>
            <a:tailEnd/>
          </a:ln>
        </p:spPr>
        <p:txBody>
          <a:bodyPr>
            <a:spAutoFit/>
          </a:bodyPr>
          <a:lstStyle/>
          <a:p>
            <a:pPr algn="l" rtl="0">
              <a:spcBef>
                <a:spcPct val="50000"/>
              </a:spcBef>
            </a:pPr>
            <a:r>
              <a:rPr lang="en-US" sz="4800">
                <a:solidFill>
                  <a:srgbClr val="FF3300"/>
                </a:solidFill>
                <a:latin typeface="Arial Black" pitchFamily="34" charset="0"/>
              </a:rPr>
              <a:t>CH</a:t>
            </a:r>
            <a:r>
              <a:rPr lang="en-US" sz="4800" b="1" baseline="-25000">
                <a:solidFill>
                  <a:srgbClr val="FF3300"/>
                </a:solidFill>
                <a:latin typeface="Arial Black" pitchFamily="34" charset="0"/>
              </a:rPr>
              <a:t>3</a:t>
            </a:r>
          </a:p>
        </p:txBody>
      </p:sp>
      <p:sp>
        <p:nvSpPr>
          <p:cNvPr id="107548" name="Text Box 28"/>
          <p:cNvSpPr txBox="1">
            <a:spLocks noChangeArrowheads="1"/>
          </p:cNvSpPr>
          <p:nvPr/>
        </p:nvSpPr>
        <p:spPr bwMode="auto">
          <a:xfrm>
            <a:off x="4498975" y="4116388"/>
            <a:ext cx="1657350" cy="823912"/>
          </a:xfrm>
          <a:prstGeom prst="rect">
            <a:avLst/>
          </a:prstGeom>
          <a:noFill/>
          <a:ln w="9525">
            <a:noFill/>
            <a:miter lim="800000"/>
            <a:headEnd/>
            <a:tailEnd/>
          </a:ln>
        </p:spPr>
        <p:txBody>
          <a:bodyPr>
            <a:spAutoFit/>
          </a:bodyPr>
          <a:lstStyle/>
          <a:p>
            <a:pPr algn="l" rtl="0">
              <a:spcBef>
                <a:spcPct val="50000"/>
              </a:spcBef>
            </a:pPr>
            <a:r>
              <a:rPr lang="en-US" sz="4800">
                <a:solidFill>
                  <a:srgbClr val="FF3300"/>
                </a:solidFill>
                <a:latin typeface="Arial Black" pitchFamily="34" charset="0"/>
              </a:rPr>
              <a:t>-C-</a:t>
            </a:r>
            <a:endParaRPr lang="en-US" sz="4800" baseline="-25000">
              <a:solidFill>
                <a:srgbClr val="FF3300"/>
              </a:solidFill>
              <a:latin typeface="Arial Black" pitchFamily="34" charset="0"/>
            </a:endParaRPr>
          </a:p>
        </p:txBody>
      </p:sp>
      <p:sp>
        <p:nvSpPr>
          <p:cNvPr id="107549" name="Text Box 29"/>
          <p:cNvSpPr txBox="1">
            <a:spLocks noChangeArrowheads="1"/>
          </p:cNvSpPr>
          <p:nvPr/>
        </p:nvSpPr>
        <p:spPr bwMode="auto">
          <a:xfrm>
            <a:off x="6299200" y="4116388"/>
            <a:ext cx="2881313" cy="830262"/>
          </a:xfrm>
          <a:prstGeom prst="rect">
            <a:avLst/>
          </a:prstGeom>
          <a:noFill/>
          <a:ln w="9525">
            <a:noFill/>
            <a:miter lim="800000"/>
            <a:headEnd/>
            <a:tailEnd/>
          </a:ln>
        </p:spPr>
        <p:txBody>
          <a:bodyPr>
            <a:spAutoFit/>
          </a:bodyPr>
          <a:lstStyle/>
          <a:p>
            <a:pPr algn="l" rtl="0">
              <a:spcBef>
                <a:spcPct val="50000"/>
              </a:spcBef>
            </a:pPr>
            <a:r>
              <a:rPr lang="en-US" sz="4800">
                <a:solidFill>
                  <a:schemeClr val="accent2"/>
                </a:solidFill>
                <a:latin typeface="Arial Black" pitchFamily="34" charset="0"/>
              </a:rPr>
              <a:t>CH</a:t>
            </a:r>
            <a:r>
              <a:rPr lang="en-US" sz="4800" b="1" baseline="-25000">
                <a:solidFill>
                  <a:schemeClr val="accent2"/>
                </a:solidFill>
                <a:latin typeface="Arial Black" pitchFamily="34" charset="0"/>
              </a:rPr>
              <a:t>2</a:t>
            </a:r>
            <a:r>
              <a:rPr lang="en-US" sz="4800">
                <a:solidFill>
                  <a:schemeClr val="accent2"/>
                </a:solidFill>
                <a:latin typeface="Arial Black" pitchFamily="34" charset="0"/>
              </a:rPr>
              <a:t>CH</a:t>
            </a:r>
            <a:r>
              <a:rPr lang="en-US" sz="4800" b="1" baseline="-25000">
                <a:solidFill>
                  <a:schemeClr val="accent2"/>
                </a:solidFill>
                <a:latin typeface="Arial Black" pitchFamily="34" charset="0"/>
              </a:rPr>
              <a:t>3</a:t>
            </a:r>
          </a:p>
        </p:txBody>
      </p:sp>
      <p:sp>
        <p:nvSpPr>
          <p:cNvPr id="107554" name="Text Box 34"/>
          <p:cNvSpPr txBox="1">
            <a:spLocks noChangeArrowheads="1"/>
          </p:cNvSpPr>
          <p:nvPr/>
        </p:nvSpPr>
        <p:spPr bwMode="auto">
          <a:xfrm>
            <a:off x="3132138" y="4189413"/>
            <a:ext cx="1800225" cy="823912"/>
          </a:xfrm>
          <a:prstGeom prst="rect">
            <a:avLst/>
          </a:prstGeom>
          <a:noFill/>
          <a:ln w="9525">
            <a:noFill/>
            <a:miter lim="800000"/>
            <a:headEnd/>
            <a:tailEnd/>
          </a:ln>
        </p:spPr>
        <p:txBody>
          <a:bodyPr>
            <a:spAutoFit/>
          </a:bodyPr>
          <a:lstStyle/>
          <a:p>
            <a:pPr algn="l" rtl="0">
              <a:spcBef>
                <a:spcPct val="50000"/>
              </a:spcBef>
            </a:pPr>
            <a:r>
              <a:rPr lang="en-US" sz="4800">
                <a:solidFill>
                  <a:srgbClr val="FF3300"/>
                </a:solidFill>
                <a:latin typeface="Arial Black" pitchFamily="34" charset="0"/>
              </a:rPr>
              <a:t>CH</a:t>
            </a:r>
            <a:r>
              <a:rPr lang="en-US" sz="4800" b="1" baseline="-25000">
                <a:solidFill>
                  <a:srgbClr val="FF3300"/>
                </a:solidFill>
                <a:latin typeface="Arial Black" pitchFamily="34" charset="0"/>
              </a:rPr>
              <a:t>2</a:t>
            </a:r>
          </a:p>
        </p:txBody>
      </p:sp>
      <p:sp>
        <p:nvSpPr>
          <p:cNvPr id="107555" name="Text Box 35"/>
          <p:cNvSpPr txBox="1">
            <a:spLocks noChangeArrowheads="1"/>
          </p:cNvSpPr>
          <p:nvPr/>
        </p:nvSpPr>
        <p:spPr bwMode="auto">
          <a:xfrm>
            <a:off x="1692275" y="4117975"/>
            <a:ext cx="1800225" cy="823913"/>
          </a:xfrm>
          <a:prstGeom prst="rect">
            <a:avLst/>
          </a:prstGeom>
          <a:noFill/>
          <a:ln w="9525">
            <a:noFill/>
            <a:miter lim="800000"/>
            <a:headEnd/>
            <a:tailEnd/>
          </a:ln>
        </p:spPr>
        <p:txBody>
          <a:bodyPr>
            <a:spAutoFit/>
          </a:bodyPr>
          <a:lstStyle/>
          <a:p>
            <a:pPr algn="l" rtl="0">
              <a:spcBef>
                <a:spcPct val="50000"/>
              </a:spcBef>
            </a:pPr>
            <a:r>
              <a:rPr lang="en-US" sz="4800">
                <a:solidFill>
                  <a:srgbClr val="FF3300"/>
                </a:solidFill>
                <a:latin typeface="Arial Black" pitchFamily="34" charset="0"/>
              </a:rPr>
              <a:t>CH</a:t>
            </a:r>
            <a:r>
              <a:rPr lang="en-US" sz="4800" b="1" baseline="-25000">
                <a:solidFill>
                  <a:srgbClr val="FF3300"/>
                </a:solidFill>
                <a:latin typeface="Arial Black" pitchFamily="34" charset="0"/>
              </a:rPr>
              <a:t>2</a:t>
            </a:r>
          </a:p>
        </p:txBody>
      </p:sp>
      <p:sp>
        <p:nvSpPr>
          <p:cNvPr id="107556" name="Text Box 36"/>
          <p:cNvSpPr txBox="1">
            <a:spLocks noChangeArrowheads="1"/>
          </p:cNvSpPr>
          <p:nvPr/>
        </p:nvSpPr>
        <p:spPr bwMode="auto">
          <a:xfrm>
            <a:off x="4716463" y="3252788"/>
            <a:ext cx="1008062" cy="823912"/>
          </a:xfrm>
          <a:prstGeom prst="rect">
            <a:avLst/>
          </a:prstGeom>
          <a:noFill/>
          <a:ln w="9525">
            <a:noFill/>
            <a:miter lim="800000"/>
            <a:headEnd/>
            <a:tailEnd/>
          </a:ln>
        </p:spPr>
        <p:txBody>
          <a:bodyPr>
            <a:spAutoFit/>
          </a:bodyPr>
          <a:lstStyle/>
          <a:p>
            <a:pPr algn="l" rtl="0">
              <a:spcBef>
                <a:spcPct val="50000"/>
              </a:spcBef>
            </a:pPr>
            <a:r>
              <a:rPr lang="en-US" sz="4800">
                <a:solidFill>
                  <a:srgbClr val="FF3300"/>
                </a:solidFill>
                <a:latin typeface="Arial Black" pitchFamily="34" charset="0"/>
              </a:rPr>
              <a:t>O</a:t>
            </a:r>
            <a:endParaRPr lang="en-US" sz="4800" baseline="-25000">
              <a:solidFill>
                <a:srgbClr val="FF3300"/>
              </a:solidFill>
              <a:latin typeface="Arial Black" pitchFamily="34" charset="0"/>
            </a:endParaRPr>
          </a:p>
        </p:txBody>
      </p:sp>
      <p:sp>
        <p:nvSpPr>
          <p:cNvPr id="107557" name="Text Box 37"/>
          <p:cNvSpPr txBox="1">
            <a:spLocks noChangeArrowheads="1"/>
          </p:cNvSpPr>
          <p:nvPr/>
        </p:nvSpPr>
        <p:spPr bwMode="auto">
          <a:xfrm>
            <a:off x="6589713" y="5446713"/>
            <a:ext cx="1511300" cy="862012"/>
          </a:xfrm>
          <a:prstGeom prst="rect">
            <a:avLst/>
          </a:prstGeom>
          <a:solidFill>
            <a:srgbClr val="CCFFFF"/>
          </a:solidFill>
          <a:ln w="9525">
            <a:noFill/>
            <a:miter lim="800000"/>
            <a:headEnd/>
            <a:tailEnd/>
          </a:ln>
        </p:spPr>
        <p:txBody>
          <a:bodyPr anchor="ctr"/>
          <a:lstStyle/>
          <a:p>
            <a:pPr>
              <a:spcBef>
                <a:spcPct val="50000"/>
              </a:spcBef>
            </a:pPr>
            <a:r>
              <a:rPr lang="ar-SA" sz="6000" b="1">
                <a:solidFill>
                  <a:schemeClr val="accent2"/>
                </a:solidFill>
              </a:rPr>
              <a:t>إيثيل</a:t>
            </a:r>
            <a:endParaRPr lang="en-US" sz="6000" b="1">
              <a:solidFill>
                <a:schemeClr val="accent2"/>
              </a:solidFill>
            </a:endParaRPr>
          </a:p>
        </p:txBody>
      </p:sp>
      <p:sp>
        <p:nvSpPr>
          <p:cNvPr id="107558" name="Text Box 38"/>
          <p:cNvSpPr txBox="1">
            <a:spLocks noChangeArrowheads="1"/>
          </p:cNvSpPr>
          <p:nvPr/>
        </p:nvSpPr>
        <p:spPr bwMode="auto">
          <a:xfrm>
            <a:off x="4356100" y="5519738"/>
            <a:ext cx="1944688" cy="862012"/>
          </a:xfrm>
          <a:prstGeom prst="rect">
            <a:avLst/>
          </a:prstGeom>
          <a:solidFill>
            <a:srgbClr val="CCFFFF"/>
          </a:solidFill>
          <a:ln w="9525">
            <a:noFill/>
            <a:miter lim="800000"/>
            <a:headEnd/>
            <a:tailEnd/>
          </a:ln>
        </p:spPr>
        <p:txBody>
          <a:bodyPr anchor="ctr"/>
          <a:lstStyle/>
          <a:p>
            <a:pPr>
              <a:spcBef>
                <a:spcPct val="50000"/>
              </a:spcBef>
            </a:pPr>
            <a:r>
              <a:rPr lang="ar-SA" sz="6000" b="1">
                <a:solidFill>
                  <a:schemeClr val="tx2"/>
                </a:solidFill>
              </a:rPr>
              <a:t>بيوتان</a:t>
            </a:r>
            <a:r>
              <a:rPr lang="ar-SA" sz="6000" b="1">
                <a:solidFill>
                  <a:srgbClr val="CC3300"/>
                </a:solidFill>
              </a:rPr>
              <a:t>و</a:t>
            </a:r>
            <a:endParaRPr lang="en-US" sz="6000" b="1">
              <a:solidFill>
                <a:srgbClr val="CC3300"/>
              </a:solidFill>
            </a:endParaRPr>
          </a:p>
        </p:txBody>
      </p:sp>
      <p:sp>
        <p:nvSpPr>
          <p:cNvPr id="107560" name="Text Box 40"/>
          <p:cNvSpPr txBox="1">
            <a:spLocks noChangeArrowheads="1"/>
          </p:cNvSpPr>
          <p:nvPr/>
        </p:nvSpPr>
        <p:spPr bwMode="auto">
          <a:xfrm>
            <a:off x="3565525" y="5446713"/>
            <a:ext cx="1006475" cy="862012"/>
          </a:xfrm>
          <a:prstGeom prst="rect">
            <a:avLst/>
          </a:prstGeom>
          <a:solidFill>
            <a:srgbClr val="CCFFFF"/>
          </a:solidFill>
          <a:ln w="9525">
            <a:noFill/>
            <a:miter lim="800000"/>
            <a:headEnd/>
            <a:tailEnd/>
          </a:ln>
        </p:spPr>
        <p:txBody>
          <a:bodyPr anchor="ctr"/>
          <a:lstStyle/>
          <a:p>
            <a:pPr>
              <a:spcBef>
                <a:spcPct val="50000"/>
              </a:spcBef>
            </a:pPr>
            <a:r>
              <a:rPr lang="ar-SA" sz="6000" b="1">
                <a:solidFill>
                  <a:srgbClr val="CC3300"/>
                </a:solidFill>
              </a:rPr>
              <a:t>يك</a:t>
            </a:r>
            <a:endParaRPr lang="en-US" sz="6000" b="1">
              <a:solidFill>
                <a:srgbClr val="CC3300"/>
              </a:solidFill>
            </a:endParaRPr>
          </a:p>
        </p:txBody>
      </p:sp>
      <p:sp>
        <p:nvSpPr>
          <p:cNvPr id="107561" name="Text Box 41"/>
          <p:cNvSpPr txBox="1">
            <a:spLocks noChangeArrowheads="1"/>
          </p:cNvSpPr>
          <p:nvPr/>
        </p:nvSpPr>
        <p:spPr bwMode="auto">
          <a:xfrm>
            <a:off x="3563938" y="5519738"/>
            <a:ext cx="1006475" cy="862012"/>
          </a:xfrm>
          <a:prstGeom prst="rect">
            <a:avLst/>
          </a:prstGeom>
          <a:solidFill>
            <a:srgbClr val="CCFFFF"/>
          </a:solidFill>
          <a:ln w="9525">
            <a:noFill/>
            <a:miter lim="800000"/>
            <a:headEnd/>
            <a:tailEnd/>
          </a:ln>
        </p:spPr>
        <p:txBody>
          <a:bodyPr anchor="ctr"/>
          <a:lstStyle/>
          <a:p>
            <a:pPr>
              <a:spcBef>
                <a:spcPct val="50000"/>
              </a:spcBef>
            </a:pPr>
            <a:r>
              <a:rPr lang="ar-SA" sz="6000" b="1">
                <a:solidFill>
                  <a:srgbClr val="CC3300"/>
                </a:solidFill>
              </a:rPr>
              <a:t>ات</a:t>
            </a:r>
            <a:endParaRPr lang="en-US" sz="6000" b="1">
              <a:solidFill>
                <a:srgbClr val="CC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strips(downLeft)">
                                      <p:cBhvr>
                                        <p:cTn id="7" dur="500"/>
                                        <p:tgtEl>
                                          <p:spTgt spid="10752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07525"/>
                                        </p:tgtEl>
                                        <p:attrNameLst>
                                          <p:attrName>style.visibility</p:attrName>
                                        </p:attrNameLst>
                                      </p:cBhvr>
                                      <p:to>
                                        <p:strVal val="visible"/>
                                      </p:to>
                                    </p:set>
                                    <p:animEffect transition="in" filter="strips(downLeft)">
                                      <p:cBhvr>
                                        <p:cTn id="10" dur="500"/>
                                        <p:tgtEl>
                                          <p:spTgt spid="10752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07526"/>
                                        </p:tgtEl>
                                        <p:attrNameLst>
                                          <p:attrName>style.visibility</p:attrName>
                                        </p:attrNameLst>
                                      </p:cBhvr>
                                      <p:to>
                                        <p:strVal val="visible"/>
                                      </p:to>
                                    </p:set>
                                    <p:animEffect transition="in" filter="strips(downLeft)">
                                      <p:cBhvr>
                                        <p:cTn id="13" dur="500"/>
                                        <p:tgtEl>
                                          <p:spTgt spid="107526"/>
                                        </p:tgtEl>
                                      </p:cBhvr>
                                    </p:animEffect>
                                  </p:childTnLst>
                                </p:cTn>
                              </p:par>
                              <p:par>
                                <p:cTn id="14" presetID="18" presetClass="entr" presetSubtype="12" fill="hold" grpId="0" nodeType="withEffect" nodePh="1">
                                  <p:stCondLst>
                                    <p:cond delay="0"/>
                                  </p:stCondLst>
                                  <p:endCondLst>
                                    <p:cond evt="begin" delay="0">
                                      <p:tn val="14"/>
                                    </p:cond>
                                  </p:endCondLst>
                                  <p:childTnLst>
                                    <p:set>
                                      <p:cBhvr>
                                        <p:cTn id="15" dur="1" fill="hold">
                                          <p:stCondLst>
                                            <p:cond delay="0"/>
                                          </p:stCondLst>
                                        </p:cTn>
                                        <p:tgtEl>
                                          <p:spTgt spid="107527"/>
                                        </p:tgtEl>
                                        <p:attrNameLst>
                                          <p:attrName>style.visibility</p:attrName>
                                        </p:attrNameLst>
                                      </p:cBhvr>
                                      <p:to>
                                        <p:strVal val="visible"/>
                                      </p:to>
                                    </p:set>
                                    <p:animEffect transition="in" filter="strips(downLeft)">
                                      <p:cBhvr>
                                        <p:cTn id="16" dur="500"/>
                                        <p:tgtEl>
                                          <p:spTgt spid="107527"/>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07532"/>
                                        </p:tgtEl>
                                        <p:attrNameLst>
                                          <p:attrName>style.visibility</p:attrName>
                                        </p:attrNameLst>
                                      </p:cBhvr>
                                      <p:to>
                                        <p:strVal val="visible"/>
                                      </p:to>
                                    </p:set>
                                    <p:animEffect transition="in" filter="strips(downLeft)">
                                      <p:cBhvr>
                                        <p:cTn id="19" dur="500"/>
                                        <p:tgtEl>
                                          <p:spTgt spid="107532"/>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107534"/>
                                        </p:tgtEl>
                                        <p:attrNameLst>
                                          <p:attrName>style.visibility</p:attrName>
                                        </p:attrNameLst>
                                      </p:cBhvr>
                                      <p:to>
                                        <p:strVal val="visible"/>
                                      </p:to>
                                    </p:set>
                                    <p:animEffect transition="in" filter="strips(downLeft)">
                                      <p:cBhvr>
                                        <p:cTn id="22" dur="500"/>
                                        <p:tgtEl>
                                          <p:spTgt spid="107534"/>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107535"/>
                                        </p:tgtEl>
                                        <p:attrNameLst>
                                          <p:attrName>style.visibility</p:attrName>
                                        </p:attrNameLst>
                                      </p:cBhvr>
                                      <p:to>
                                        <p:strVal val="visible"/>
                                      </p:to>
                                    </p:set>
                                    <p:animEffect transition="in" filter="strips(downLeft)">
                                      <p:cBhvr>
                                        <p:cTn id="25" dur="500"/>
                                        <p:tgtEl>
                                          <p:spTgt spid="107535"/>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07536"/>
                                        </p:tgtEl>
                                        <p:attrNameLst>
                                          <p:attrName>style.visibility</p:attrName>
                                        </p:attrNameLst>
                                      </p:cBhvr>
                                      <p:to>
                                        <p:strVal val="visible"/>
                                      </p:to>
                                    </p:set>
                                    <p:animEffect transition="in" filter="strips(downLeft)">
                                      <p:cBhvr>
                                        <p:cTn id="28" dur="500"/>
                                        <p:tgtEl>
                                          <p:spTgt spid="10753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07538"/>
                                        </p:tgtEl>
                                        <p:attrNameLst>
                                          <p:attrName>style.visibility</p:attrName>
                                        </p:attrNameLst>
                                      </p:cBhvr>
                                      <p:to>
                                        <p:strVal val="visible"/>
                                      </p:to>
                                    </p:set>
                                    <p:anim calcmode="lin" valueType="num">
                                      <p:cBhvr additive="base">
                                        <p:cTn id="33" dur="500" fill="hold"/>
                                        <p:tgtEl>
                                          <p:spTgt spid="107538"/>
                                        </p:tgtEl>
                                        <p:attrNameLst>
                                          <p:attrName>ppt_x</p:attrName>
                                        </p:attrNameLst>
                                      </p:cBhvr>
                                      <p:tavLst>
                                        <p:tav tm="0">
                                          <p:val>
                                            <p:strVal val="1+#ppt_w/2"/>
                                          </p:val>
                                        </p:tav>
                                        <p:tav tm="100000">
                                          <p:val>
                                            <p:strVal val="#ppt_x"/>
                                          </p:val>
                                        </p:tav>
                                      </p:tavLst>
                                    </p:anim>
                                    <p:anim calcmode="lin" valueType="num">
                                      <p:cBhvr additive="base">
                                        <p:cTn id="34" dur="500" fill="hold"/>
                                        <p:tgtEl>
                                          <p:spTgt spid="1075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type.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07539"/>
                                        </p:tgtEl>
                                        <p:attrNameLst>
                                          <p:attrName>style.visibility</p:attrName>
                                        </p:attrNameLst>
                                      </p:cBhvr>
                                      <p:to>
                                        <p:strVal val="visible"/>
                                      </p:to>
                                    </p:set>
                                    <p:anim calcmode="lin" valueType="num">
                                      <p:cBhvr additive="base">
                                        <p:cTn id="39" dur="500" fill="hold"/>
                                        <p:tgtEl>
                                          <p:spTgt spid="107539"/>
                                        </p:tgtEl>
                                        <p:attrNameLst>
                                          <p:attrName>ppt_x</p:attrName>
                                        </p:attrNameLst>
                                      </p:cBhvr>
                                      <p:tavLst>
                                        <p:tav tm="0">
                                          <p:val>
                                            <p:strVal val="1+#ppt_w/2"/>
                                          </p:val>
                                        </p:tav>
                                        <p:tav tm="100000">
                                          <p:val>
                                            <p:strVal val="#ppt_x"/>
                                          </p:val>
                                        </p:tav>
                                      </p:tavLst>
                                    </p:anim>
                                    <p:anim calcmode="lin" valueType="num">
                                      <p:cBhvr additive="base">
                                        <p:cTn id="40" dur="500" fill="hold"/>
                                        <p:tgtEl>
                                          <p:spTgt spid="1075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type.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07539"/>
                                        </p:tgtEl>
                                      </p:cBhvr>
                                    </p:animEffect>
                                    <p:set>
                                      <p:cBhvr>
                                        <p:cTn id="45" dur="1" fill="hold">
                                          <p:stCondLst>
                                            <p:cond delay="499"/>
                                          </p:stCondLst>
                                        </p:cTn>
                                        <p:tgtEl>
                                          <p:spTgt spid="10753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107540"/>
                                        </p:tgtEl>
                                        <p:attrNameLst>
                                          <p:attrName>style.visibility</p:attrName>
                                        </p:attrNameLst>
                                      </p:cBhvr>
                                      <p:to>
                                        <p:strVal val="visible"/>
                                      </p:to>
                                    </p:set>
                                    <p:anim calcmode="lin" valueType="num">
                                      <p:cBhvr additive="base">
                                        <p:cTn id="50" dur="500" fill="hold"/>
                                        <p:tgtEl>
                                          <p:spTgt spid="107540"/>
                                        </p:tgtEl>
                                        <p:attrNameLst>
                                          <p:attrName>ppt_x</p:attrName>
                                        </p:attrNameLst>
                                      </p:cBhvr>
                                      <p:tavLst>
                                        <p:tav tm="0">
                                          <p:val>
                                            <p:strVal val="1+#ppt_w/2"/>
                                          </p:val>
                                        </p:tav>
                                        <p:tav tm="100000">
                                          <p:val>
                                            <p:strVal val="#ppt_x"/>
                                          </p:val>
                                        </p:tav>
                                      </p:tavLst>
                                    </p:anim>
                                    <p:anim calcmode="lin" valueType="num">
                                      <p:cBhvr additive="base">
                                        <p:cTn id="51" dur="500" fill="hold"/>
                                        <p:tgtEl>
                                          <p:spTgt spid="1075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2" name="type.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107541"/>
                                        </p:tgtEl>
                                        <p:attrNameLst>
                                          <p:attrName>style.visibility</p:attrName>
                                        </p:attrNameLst>
                                      </p:cBhvr>
                                      <p:to>
                                        <p:strVal val="visible"/>
                                      </p:to>
                                    </p:set>
                                    <p:anim calcmode="lin" valueType="num">
                                      <p:cBhvr additive="base">
                                        <p:cTn id="56" dur="500" fill="hold"/>
                                        <p:tgtEl>
                                          <p:spTgt spid="107541"/>
                                        </p:tgtEl>
                                        <p:attrNameLst>
                                          <p:attrName>ppt_x</p:attrName>
                                        </p:attrNameLst>
                                      </p:cBhvr>
                                      <p:tavLst>
                                        <p:tav tm="0">
                                          <p:val>
                                            <p:strVal val="1+#ppt_w/2"/>
                                          </p:val>
                                        </p:tav>
                                        <p:tav tm="100000">
                                          <p:val>
                                            <p:strVal val="#ppt_x"/>
                                          </p:val>
                                        </p:tav>
                                      </p:tavLst>
                                    </p:anim>
                                    <p:anim calcmode="lin" valueType="num">
                                      <p:cBhvr additive="base">
                                        <p:cTn id="57" dur="500" fill="hold"/>
                                        <p:tgtEl>
                                          <p:spTgt spid="1075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2" name="type.wav"/>
                                        </p:tgtEl>
                                      </p:cMediaNode>
                                    </p:audio>
                                  </p:sub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107543"/>
                                        </p:tgtEl>
                                        <p:attrNameLst>
                                          <p:attrName>style.visibility</p:attrName>
                                        </p:attrNameLst>
                                      </p:cBhvr>
                                      <p:to>
                                        <p:strVal val="visible"/>
                                      </p:to>
                                    </p:set>
                                    <p:animEffect transition="in" filter="strips(downLeft)">
                                      <p:cBhvr>
                                        <p:cTn id="62" dur="500"/>
                                        <p:tgtEl>
                                          <p:spTgt spid="107543"/>
                                        </p:tgtEl>
                                      </p:cBhvr>
                                    </p:animEffect>
                                  </p:childTnLst>
                                </p:cTn>
                              </p:par>
                              <p:par>
                                <p:cTn id="63" presetID="18" presetClass="entr" presetSubtype="12" fill="hold" grpId="0" nodeType="withEffect">
                                  <p:stCondLst>
                                    <p:cond delay="0"/>
                                  </p:stCondLst>
                                  <p:childTnLst>
                                    <p:set>
                                      <p:cBhvr>
                                        <p:cTn id="64" dur="1" fill="hold">
                                          <p:stCondLst>
                                            <p:cond delay="0"/>
                                          </p:stCondLst>
                                        </p:cTn>
                                        <p:tgtEl>
                                          <p:spTgt spid="107544"/>
                                        </p:tgtEl>
                                        <p:attrNameLst>
                                          <p:attrName>style.visibility</p:attrName>
                                        </p:attrNameLst>
                                      </p:cBhvr>
                                      <p:to>
                                        <p:strVal val="visible"/>
                                      </p:to>
                                    </p:set>
                                    <p:animEffect transition="in" filter="strips(downLeft)">
                                      <p:cBhvr>
                                        <p:cTn id="65" dur="500"/>
                                        <p:tgtEl>
                                          <p:spTgt spid="107544"/>
                                        </p:tgtEl>
                                      </p:cBhvr>
                                    </p:animEffect>
                                  </p:childTnLst>
                                </p:cTn>
                              </p:par>
                              <p:par>
                                <p:cTn id="66" presetID="18" presetClass="entr" presetSubtype="12" fill="hold" grpId="0" nodeType="withEffect">
                                  <p:stCondLst>
                                    <p:cond delay="0"/>
                                  </p:stCondLst>
                                  <p:childTnLst>
                                    <p:set>
                                      <p:cBhvr>
                                        <p:cTn id="67" dur="1" fill="hold">
                                          <p:stCondLst>
                                            <p:cond delay="0"/>
                                          </p:stCondLst>
                                        </p:cTn>
                                        <p:tgtEl>
                                          <p:spTgt spid="107545"/>
                                        </p:tgtEl>
                                        <p:attrNameLst>
                                          <p:attrName>style.visibility</p:attrName>
                                        </p:attrNameLst>
                                      </p:cBhvr>
                                      <p:to>
                                        <p:strVal val="visible"/>
                                      </p:to>
                                    </p:set>
                                    <p:animEffect transition="in" filter="strips(downLeft)">
                                      <p:cBhvr>
                                        <p:cTn id="68" dur="500"/>
                                        <p:tgtEl>
                                          <p:spTgt spid="107545"/>
                                        </p:tgtEl>
                                      </p:cBhvr>
                                    </p:animEffect>
                                  </p:childTnLst>
                                </p:cTn>
                              </p:par>
                              <p:par>
                                <p:cTn id="69" presetID="18" presetClass="entr" presetSubtype="12" fill="hold" grpId="0" nodeType="withEffect" nodePh="1">
                                  <p:stCondLst>
                                    <p:cond delay="0"/>
                                  </p:stCondLst>
                                  <p:endCondLst>
                                    <p:cond evt="begin" delay="0">
                                      <p:tn val="69"/>
                                    </p:cond>
                                  </p:endCondLst>
                                  <p:childTnLst>
                                    <p:set>
                                      <p:cBhvr>
                                        <p:cTn id="70" dur="1" fill="hold">
                                          <p:stCondLst>
                                            <p:cond delay="0"/>
                                          </p:stCondLst>
                                        </p:cTn>
                                        <p:tgtEl>
                                          <p:spTgt spid="107546"/>
                                        </p:tgtEl>
                                        <p:attrNameLst>
                                          <p:attrName>style.visibility</p:attrName>
                                        </p:attrNameLst>
                                      </p:cBhvr>
                                      <p:to>
                                        <p:strVal val="visible"/>
                                      </p:to>
                                    </p:set>
                                    <p:animEffect transition="in" filter="strips(downLeft)">
                                      <p:cBhvr>
                                        <p:cTn id="71" dur="500"/>
                                        <p:tgtEl>
                                          <p:spTgt spid="107546"/>
                                        </p:tgtEl>
                                      </p:cBhvr>
                                    </p:animEffect>
                                  </p:childTnLst>
                                </p:cTn>
                              </p:par>
                              <p:par>
                                <p:cTn id="72" presetID="18" presetClass="entr" presetSubtype="12" fill="hold" grpId="0" nodeType="withEffect">
                                  <p:stCondLst>
                                    <p:cond delay="0"/>
                                  </p:stCondLst>
                                  <p:childTnLst>
                                    <p:set>
                                      <p:cBhvr>
                                        <p:cTn id="73" dur="1" fill="hold">
                                          <p:stCondLst>
                                            <p:cond delay="0"/>
                                          </p:stCondLst>
                                        </p:cTn>
                                        <p:tgtEl>
                                          <p:spTgt spid="107547"/>
                                        </p:tgtEl>
                                        <p:attrNameLst>
                                          <p:attrName>style.visibility</p:attrName>
                                        </p:attrNameLst>
                                      </p:cBhvr>
                                      <p:to>
                                        <p:strVal val="visible"/>
                                      </p:to>
                                    </p:set>
                                    <p:animEffect transition="in" filter="strips(downLeft)">
                                      <p:cBhvr>
                                        <p:cTn id="74" dur="500"/>
                                        <p:tgtEl>
                                          <p:spTgt spid="107547"/>
                                        </p:tgtEl>
                                      </p:cBhvr>
                                    </p:animEffect>
                                  </p:childTnLst>
                                </p:cTn>
                              </p:par>
                              <p:par>
                                <p:cTn id="75" presetID="18" presetClass="entr" presetSubtype="12" fill="hold" grpId="0" nodeType="withEffect">
                                  <p:stCondLst>
                                    <p:cond delay="0"/>
                                  </p:stCondLst>
                                  <p:childTnLst>
                                    <p:set>
                                      <p:cBhvr>
                                        <p:cTn id="76" dur="1" fill="hold">
                                          <p:stCondLst>
                                            <p:cond delay="0"/>
                                          </p:stCondLst>
                                        </p:cTn>
                                        <p:tgtEl>
                                          <p:spTgt spid="107548"/>
                                        </p:tgtEl>
                                        <p:attrNameLst>
                                          <p:attrName>style.visibility</p:attrName>
                                        </p:attrNameLst>
                                      </p:cBhvr>
                                      <p:to>
                                        <p:strVal val="visible"/>
                                      </p:to>
                                    </p:set>
                                    <p:animEffect transition="in" filter="strips(downLeft)">
                                      <p:cBhvr>
                                        <p:cTn id="77" dur="500"/>
                                        <p:tgtEl>
                                          <p:spTgt spid="107548"/>
                                        </p:tgtEl>
                                      </p:cBhvr>
                                    </p:animEffect>
                                  </p:childTnLst>
                                </p:cTn>
                              </p:par>
                              <p:par>
                                <p:cTn id="78" presetID="18" presetClass="entr" presetSubtype="12" fill="hold" grpId="0" nodeType="withEffect">
                                  <p:stCondLst>
                                    <p:cond delay="0"/>
                                  </p:stCondLst>
                                  <p:childTnLst>
                                    <p:set>
                                      <p:cBhvr>
                                        <p:cTn id="79" dur="1" fill="hold">
                                          <p:stCondLst>
                                            <p:cond delay="0"/>
                                          </p:stCondLst>
                                        </p:cTn>
                                        <p:tgtEl>
                                          <p:spTgt spid="107549"/>
                                        </p:tgtEl>
                                        <p:attrNameLst>
                                          <p:attrName>style.visibility</p:attrName>
                                        </p:attrNameLst>
                                      </p:cBhvr>
                                      <p:to>
                                        <p:strVal val="visible"/>
                                      </p:to>
                                    </p:set>
                                    <p:animEffect transition="in" filter="strips(downLeft)">
                                      <p:cBhvr>
                                        <p:cTn id="80" dur="500"/>
                                        <p:tgtEl>
                                          <p:spTgt spid="107549"/>
                                        </p:tgtEl>
                                      </p:cBhvr>
                                    </p:animEffect>
                                  </p:childTnLst>
                                </p:cTn>
                              </p:par>
                              <p:par>
                                <p:cTn id="81" presetID="18" presetClass="entr" presetSubtype="12" fill="hold" grpId="0" nodeType="withEffect">
                                  <p:stCondLst>
                                    <p:cond delay="0"/>
                                  </p:stCondLst>
                                  <p:childTnLst>
                                    <p:set>
                                      <p:cBhvr>
                                        <p:cTn id="82" dur="1" fill="hold">
                                          <p:stCondLst>
                                            <p:cond delay="0"/>
                                          </p:stCondLst>
                                        </p:cTn>
                                        <p:tgtEl>
                                          <p:spTgt spid="107554"/>
                                        </p:tgtEl>
                                        <p:attrNameLst>
                                          <p:attrName>style.visibility</p:attrName>
                                        </p:attrNameLst>
                                      </p:cBhvr>
                                      <p:to>
                                        <p:strVal val="visible"/>
                                      </p:to>
                                    </p:set>
                                    <p:animEffect transition="in" filter="strips(downLeft)">
                                      <p:cBhvr>
                                        <p:cTn id="83" dur="500"/>
                                        <p:tgtEl>
                                          <p:spTgt spid="107554"/>
                                        </p:tgtEl>
                                      </p:cBhvr>
                                    </p:animEffect>
                                  </p:childTnLst>
                                </p:cTn>
                              </p:par>
                              <p:par>
                                <p:cTn id="84" presetID="18" presetClass="entr" presetSubtype="12" fill="hold" grpId="0" nodeType="withEffect">
                                  <p:stCondLst>
                                    <p:cond delay="0"/>
                                  </p:stCondLst>
                                  <p:childTnLst>
                                    <p:set>
                                      <p:cBhvr>
                                        <p:cTn id="85" dur="1" fill="hold">
                                          <p:stCondLst>
                                            <p:cond delay="0"/>
                                          </p:stCondLst>
                                        </p:cTn>
                                        <p:tgtEl>
                                          <p:spTgt spid="107555"/>
                                        </p:tgtEl>
                                        <p:attrNameLst>
                                          <p:attrName>style.visibility</p:attrName>
                                        </p:attrNameLst>
                                      </p:cBhvr>
                                      <p:to>
                                        <p:strVal val="visible"/>
                                      </p:to>
                                    </p:set>
                                    <p:animEffect transition="in" filter="strips(downLeft)">
                                      <p:cBhvr>
                                        <p:cTn id="86" dur="500"/>
                                        <p:tgtEl>
                                          <p:spTgt spid="107555"/>
                                        </p:tgtEl>
                                      </p:cBhvr>
                                    </p:animEffect>
                                  </p:childTnLst>
                                </p:cTn>
                              </p:par>
                              <p:par>
                                <p:cTn id="87" presetID="18" presetClass="entr" presetSubtype="12" fill="hold" grpId="0" nodeType="withEffect">
                                  <p:stCondLst>
                                    <p:cond delay="0"/>
                                  </p:stCondLst>
                                  <p:childTnLst>
                                    <p:set>
                                      <p:cBhvr>
                                        <p:cTn id="88" dur="1" fill="hold">
                                          <p:stCondLst>
                                            <p:cond delay="0"/>
                                          </p:stCondLst>
                                        </p:cTn>
                                        <p:tgtEl>
                                          <p:spTgt spid="107556"/>
                                        </p:tgtEl>
                                        <p:attrNameLst>
                                          <p:attrName>style.visibility</p:attrName>
                                        </p:attrNameLst>
                                      </p:cBhvr>
                                      <p:to>
                                        <p:strVal val="visible"/>
                                      </p:to>
                                    </p:set>
                                    <p:animEffect transition="in" filter="strips(downLeft)">
                                      <p:cBhvr>
                                        <p:cTn id="89" dur="500"/>
                                        <p:tgtEl>
                                          <p:spTgt spid="107556"/>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2" fill="hold" grpId="0" nodeType="clickEffect">
                                  <p:stCondLst>
                                    <p:cond delay="0"/>
                                  </p:stCondLst>
                                  <p:childTnLst>
                                    <p:set>
                                      <p:cBhvr>
                                        <p:cTn id="93" dur="1" fill="hold">
                                          <p:stCondLst>
                                            <p:cond delay="0"/>
                                          </p:stCondLst>
                                        </p:cTn>
                                        <p:tgtEl>
                                          <p:spTgt spid="107557"/>
                                        </p:tgtEl>
                                        <p:attrNameLst>
                                          <p:attrName>style.visibility</p:attrName>
                                        </p:attrNameLst>
                                      </p:cBhvr>
                                      <p:to>
                                        <p:strVal val="visible"/>
                                      </p:to>
                                    </p:set>
                                    <p:anim calcmode="lin" valueType="num">
                                      <p:cBhvr additive="base">
                                        <p:cTn id="94" dur="500" fill="hold"/>
                                        <p:tgtEl>
                                          <p:spTgt spid="107557"/>
                                        </p:tgtEl>
                                        <p:attrNameLst>
                                          <p:attrName>ppt_x</p:attrName>
                                        </p:attrNameLst>
                                      </p:cBhvr>
                                      <p:tavLst>
                                        <p:tav tm="0">
                                          <p:val>
                                            <p:strVal val="1+#ppt_w/2"/>
                                          </p:val>
                                        </p:tav>
                                        <p:tav tm="100000">
                                          <p:val>
                                            <p:strVal val="#ppt_x"/>
                                          </p:val>
                                        </p:tav>
                                      </p:tavLst>
                                    </p:anim>
                                    <p:anim calcmode="lin" valueType="num">
                                      <p:cBhvr additive="base">
                                        <p:cTn id="95" dur="500" fill="hold"/>
                                        <p:tgtEl>
                                          <p:spTgt spid="1075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2" name="type.wav"/>
                                        </p:tgtEl>
                                      </p:cMediaNode>
                                    </p:audio>
                                  </p:subTnLst>
                                </p:cTn>
                              </p:par>
                            </p:childTnLst>
                          </p:cTn>
                        </p:par>
                      </p:childTnLst>
                    </p:cTn>
                  </p:par>
                  <p:par>
                    <p:cTn id="96" fill="hold">
                      <p:stCondLst>
                        <p:cond delay="indefinite"/>
                      </p:stCondLst>
                      <p:childTnLst>
                        <p:par>
                          <p:cTn id="97" fill="hold">
                            <p:stCondLst>
                              <p:cond delay="0"/>
                            </p:stCondLst>
                            <p:childTnLst>
                              <p:par>
                                <p:cTn id="98" presetID="2" presetClass="entr" presetSubtype="2" fill="hold" grpId="0" nodeType="clickEffect">
                                  <p:stCondLst>
                                    <p:cond delay="0"/>
                                  </p:stCondLst>
                                  <p:childTnLst>
                                    <p:set>
                                      <p:cBhvr>
                                        <p:cTn id="99" dur="1" fill="hold">
                                          <p:stCondLst>
                                            <p:cond delay="0"/>
                                          </p:stCondLst>
                                        </p:cTn>
                                        <p:tgtEl>
                                          <p:spTgt spid="107558"/>
                                        </p:tgtEl>
                                        <p:attrNameLst>
                                          <p:attrName>style.visibility</p:attrName>
                                        </p:attrNameLst>
                                      </p:cBhvr>
                                      <p:to>
                                        <p:strVal val="visible"/>
                                      </p:to>
                                    </p:set>
                                    <p:anim calcmode="lin" valueType="num">
                                      <p:cBhvr additive="base">
                                        <p:cTn id="100" dur="500" fill="hold"/>
                                        <p:tgtEl>
                                          <p:spTgt spid="107558"/>
                                        </p:tgtEl>
                                        <p:attrNameLst>
                                          <p:attrName>ppt_x</p:attrName>
                                        </p:attrNameLst>
                                      </p:cBhvr>
                                      <p:tavLst>
                                        <p:tav tm="0">
                                          <p:val>
                                            <p:strVal val="1+#ppt_w/2"/>
                                          </p:val>
                                        </p:tav>
                                        <p:tav tm="100000">
                                          <p:val>
                                            <p:strVal val="#ppt_x"/>
                                          </p:val>
                                        </p:tav>
                                      </p:tavLst>
                                    </p:anim>
                                    <p:anim calcmode="lin" valueType="num">
                                      <p:cBhvr additive="base">
                                        <p:cTn id="101" dur="500" fill="hold"/>
                                        <p:tgtEl>
                                          <p:spTgt spid="1075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2" name="type.wav"/>
                                        </p:tgtEl>
                                      </p:cMediaNode>
                                    </p:audio>
                                  </p:subTnLst>
                                </p:cTn>
                              </p:par>
                            </p:childTnLst>
                          </p:cTn>
                        </p:par>
                      </p:childTnLst>
                    </p:cTn>
                  </p:par>
                  <p:par>
                    <p:cTn id="102" fill="hold">
                      <p:stCondLst>
                        <p:cond delay="indefinite"/>
                      </p:stCondLst>
                      <p:childTnLst>
                        <p:par>
                          <p:cTn id="103" fill="hold">
                            <p:stCondLst>
                              <p:cond delay="0"/>
                            </p:stCondLst>
                            <p:childTnLst>
                              <p:par>
                                <p:cTn id="104" presetID="2" presetClass="entr" presetSubtype="2" fill="hold" grpId="0" nodeType="clickEffect">
                                  <p:stCondLst>
                                    <p:cond delay="0"/>
                                  </p:stCondLst>
                                  <p:childTnLst>
                                    <p:set>
                                      <p:cBhvr>
                                        <p:cTn id="105" dur="1" fill="hold">
                                          <p:stCondLst>
                                            <p:cond delay="0"/>
                                          </p:stCondLst>
                                        </p:cTn>
                                        <p:tgtEl>
                                          <p:spTgt spid="107560"/>
                                        </p:tgtEl>
                                        <p:attrNameLst>
                                          <p:attrName>style.visibility</p:attrName>
                                        </p:attrNameLst>
                                      </p:cBhvr>
                                      <p:to>
                                        <p:strVal val="visible"/>
                                      </p:to>
                                    </p:set>
                                    <p:anim calcmode="lin" valueType="num">
                                      <p:cBhvr additive="base">
                                        <p:cTn id="106" dur="500" fill="hold"/>
                                        <p:tgtEl>
                                          <p:spTgt spid="107560"/>
                                        </p:tgtEl>
                                        <p:attrNameLst>
                                          <p:attrName>ppt_x</p:attrName>
                                        </p:attrNameLst>
                                      </p:cBhvr>
                                      <p:tavLst>
                                        <p:tav tm="0">
                                          <p:val>
                                            <p:strVal val="1+#ppt_w/2"/>
                                          </p:val>
                                        </p:tav>
                                        <p:tav tm="100000">
                                          <p:val>
                                            <p:strVal val="#ppt_x"/>
                                          </p:val>
                                        </p:tav>
                                      </p:tavLst>
                                    </p:anim>
                                    <p:anim calcmode="lin" valueType="num">
                                      <p:cBhvr additive="base">
                                        <p:cTn id="107" dur="500" fill="hold"/>
                                        <p:tgtEl>
                                          <p:spTgt spid="10756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2" name="type.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xit" presetSubtype="4" fill="hold" grpId="1" nodeType="clickEffect">
                                  <p:stCondLst>
                                    <p:cond delay="0"/>
                                  </p:stCondLst>
                                  <p:childTnLst>
                                    <p:animEffect transition="out" filter="wipe(down)">
                                      <p:cBhvr>
                                        <p:cTn id="111" dur="500"/>
                                        <p:tgtEl>
                                          <p:spTgt spid="107560"/>
                                        </p:tgtEl>
                                      </p:cBhvr>
                                    </p:animEffect>
                                    <p:set>
                                      <p:cBhvr>
                                        <p:cTn id="112" dur="1" fill="hold">
                                          <p:stCondLst>
                                            <p:cond delay="499"/>
                                          </p:stCondLst>
                                        </p:cTn>
                                        <p:tgtEl>
                                          <p:spTgt spid="107560"/>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 presetClass="entr" presetSubtype="2" fill="hold" grpId="0" nodeType="clickEffect">
                                  <p:stCondLst>
                                    <p:cond delay="0"/>
                                  </p:stCondLst>
                                  <p:childTnLst>
                                    <p:set>
                                      <p:cBhvr>
                                        <p:cTn id="116" dur="1" fill="hold">
                                          <p:stCondLst>
                                            <p:cond delay="0"/>
                                          </p:stCondLst>
                                        </p:cTn>
                                        <p:tgtEl>
                                          <p:spTgt spid="107561"/>
                                        </p:tgtEl>
                                        <p:attrNameLst>
                                          <p:attrName>style.visibility</p:attrName>
                                        </p:attrNameLst>
                                      </p:cBhvr>
                                      <p:to>
                                        <p:strVal val="visible"/>
                                      </p:to>
                                    </p:set>
                                    <p:anim calcmode="lin" valueType="num">
                                      <p:cBhvr additive="base">
                                        <p:cTn id="117" dur="500" fill="hold"/>
                                        <p:tgtEl>
                                          <p:spTgt spid="107561"/>
                                        </p:tgtEl>
                                        <p:attrNameLst>
                                          <p:attrName>ppt_x</p:attrName>
                                        </p:attrNameLst>
                                      </p:cBhvr>
                                      <p:tavLst>
                                        <p:tav tm="0">
                                          <p:val>
                                            <p:strVal val="1+#ppt_w/2"/>
                                          </p:val>
                                        </p:tav>
                                        <p:tav tm="100000">
                                          <p:val>
                                            <p:strVal val="#ppt_x"/>
                                          </p:val>
                                        </p:tav>
                                      </p:tavLst>
                                    </p:anim>
                                    <p:anim calcmode="lin" valueType="num">
                                      <p:cBhvr additive="base">
                                        <p:cTn id="118" dur="500" fill="hold"/>
                                        <p:tgtEl>
                                          <p:spTgt spid="10756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nimBg="1"/>
      <p:bldP spid="107525" grpId="0" animBg="1"/>
      <p:bldP spid="107526" grpId="0"/>
      <p:bldP spid="107527" grpId="0"/>
      <p:bldP spid="107532" grpId="0"/>
      <p:bldP spid="107534" grpId="0"/>
      <p:bldP spid="107535" grpId="0"/>
      <p:bldP spid="107536" grpId="0"/>
      <p:bldP spid="107538" grpId="0" animBg="1" autoUpdateAnimBg="0"/>
      <p:bldP spid="107539" grpId="0" animBg="1" autoUpdateAnimBg="0"/>
      <p:bldP spid="107539" grpId="1" animBg="1"/>
      <p:bldP spid="107540" grpId="0" animBg="1" autoUpdateAnimBg="0"/>
      <p:bldP spid="107541" grpId="0" animBg="1" autoUpdateAnimBg="0"/>
      <p:bldP spid="107543" grpId="0" animBg="1"/>
      <p:bldP spid="107544" grpId="0" animBg="1"/>
      <p:bldP spid="107545" grpId="0"/>
      <p:bldP spid="107546" grpId="0"/>
      <p:bldP spid="107547" grpId="0"/>
      <p:bldP spid="107548" grpId="0"/>
      <p:bldP spid="107549" grpId="0"/>
      <p:bldP spid="107554" grpId="0"/>
      <p:bldP spid="107555" grpId="0"/>
      <p:bldP spid="107556" grpId="0"/>
      <p:bldP spid="107557" grpId="0" animBg="1" autoUpdateAnimBg="0"/>
      <p:bldP spid="107558" grpId="0" animBg="1" autoUpdateAnimBg="0"/>
      <p:bldP spid="107560" grpId="0" animBg="1" autoUpdateAnimBg="0"/>
      <p:bldP spid="107560" grpId="1" animBg="1"/>
      <p:bldP spid="107561" grpId="0"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1"/>
          <p:cNvSpPr>
            <a:spLocks noGrp="1"/>
          </p:cNvSpPr>
          <p:nvPr>
            <p:ph type="sldNum" sz="quarter" idx="12"/>
          </p:nvPr>
        </p:nvSpPr>
        <p:spPr>
          <a:noFill/>
        </p:spPr>
        <p:txBody>
          <a:bodyPr/>
          <a:lstStyle/>
          <a:p>
            <a:fld id="{7B657E22-0298-4E57-95B1-B1698251DD91}" type="slidenum">
              <a:rPr lang="ar-SA" smtClean="0"/>
              <a:pPr/>
              <a:t>86</a:t>
            </a:fld>
            <a:endParaRPr lang="en-US" smtClean="0"/>
          </a:p>
        </p:txBody>
      </p:sp>
      <p:sp>
        <p:nvSpPr>
          <p:cNvPr id="3" name="Text Box 7"/>
          <p:cNvSpPr txBox="1">
            <a:spLocks noChangeArrowheads="1"/>
          </p:cNvSpPr>
          <p:nvPr/>
        </p:nvSpPr>
        <p:spPr bwMode="auto">
          <a:xfrm>
            <a:off x="3203575" y="476250"/>
            <a:ext cx="5689600" cy="863600"/>
          </a:xfrm>
          <a:prstGeom prst="rect">
            <a:avLst/>
          </a:prstGeom>
          <a:solidFill>
            <a:srgbClr val="CCFFFF"/>
          </a:solidFill>
          <a:ln w="9525">
            <a:noFill/>
            <a:miter lim="800000"/>
            <a:headEnd/>
            <a:tailEnd/>
          </a:ln>
        </p:spPr>
        <p:txBody>
          <a:bodyPr anchor="ctr"/>
          <a:lstStyle/>
          <a:p>
            <a:pPr>
              <a:spcBef>
                <a:spcPct val="50000"/>
              </a:spcBef>
            </a:pPr>
            <a:r>
              <a:rPr lang="en-US" sz="4400" b="1">
                <a:solidFill>
                  <a:srgbClr val="C00000"/>
                </a:solidFill>
              </a:rPr>
              <a:t>CH</a:t>
            </a:r>
            <a:r>
              <a:rPr lang="en-US" sz="4400" b="1" baseline="-25000">
                <a:solidFill>
                  <a:srgbClr val="C00000"/>
                </a:solidFill>
              </a:rPr>
              <a:t>3</a:t>
            </a:r>
            <a:r>
              <a:rPr lang="en-US" sz="4400" b="1">
                <a:solidFill>
                  <a:srgbClr val="C00000"/>
                </a:solidFill>
              </a:rPr>
              <a:t>-COO-CH</a:t>
            </a:r>
            <a:r>
              <a:rPr lang="en-US" sz="4400" b="1" baseline="-25000">
                <a:solidFill>
                  <a:srgbClr val="C00000"/>
                </a:solidFill>
              </a:rPr>
              <a:t>2</a:t>
            </a:r>
            <a:r>
              <a:rPr lang="en-US" sz="4400" b="1">
                <a:solidFill>
                  <a:srgbClr val="C00000"/>
                </a:solidFill>
              </a:rPr>
              <a:t>-CH</a:t>
            </a:r>
            <a:r>
              <a:rPr lang="en-US" sz="4400" b="1" baseline="-25000">
                <a:solidFill>
                  <a:srgbClr val="C00000"/>
                </a:solidFill>
              </a:rPr>
              <a:t>3</a:t>
            </a:r>
            <a:endParaRPr lang="en-US" sz="4400" b="1">
              <a:solidFill>
                <a:srgbClr val="C00000"/>
              </a:solidFill>
            </a:endParaRPr>
          </a:p>
        </p:txBody>
      </p:sp>
      <p:sp>
        <p:nvSpPr>
          <p:cNvPr id="5" name="Text Box 7"/>
          <p:cNvSpPr txBox="1">
            <a:spLocks noChangeArrowheads="1"/>
          </p:cNvSpPr>
          <p:nvPr/>
        </p:nvSpPr>
        <p:spPr bwMode="auto">
          <a:xfrm>
            <a:off x="5364163" y="3213100"/>
            <a:ext cx="3529012" cy="863600"/>
          </a:xfrm>
          <a:prstGeom prst="rect">
            <a:avLst/>
          </a:prstGeom>
          <a:solidFill>
            <a:srgbClr val="CCFFFF"/>
          </a:solidFill>
          <a:ln w="9525">
            <a:noFill/>
            <a:miter lim="800000"/>
            <a:headEnd/>
            <a:tailEnd/>
          </a:ln>
        </p:spPr>
        <p:txBody>
          <a:bodyPr anchor="ctr"/>
          <a:lstStyle/>
          <a:p>
            <a:pPr>
              <a:spcBef>
                <a:spcPct val="50000"/>
              </a:spcBef>
            </a:pPr>
            <a:r>
              <a:rPr lang="en-US" sz="4400" b="1">
                <a:solidFill>
                  <a:srgbClr val="C00000"/>
                </a:solidFill>
              </a:rPr>
              <a:t>H-COO-CH</a:t>
            </a:r>
            <a:r>
              <a:rPr lang="en-US" sz="4400" b="1" baseline="-25000">
                <a:solidFill>
                  <a:srgbClr val="C00000"/>
                </a:solidFill>
              </a:rPr>
              <a:t>3</a:t>
            </a:r>
            <a:endParaRPr lang="en-US" sz="4400"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5" grpId="0"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2"/>
          </p:nvPr>
        </p:nvSpPr>
        <p:spPr>
          <a:noFill/>
        </p:spPr>
        <p:txBody>
          <a:bodyPr/>
          <a:lstStyle/>
          <a:p>
            <a:fld id="{663BC882-0959-49A0-A0E9-C371CD7F78AC}" type="slidenum">
              <a:rPr lang="ar-SA" smtClean="0"/>
              <a:pPr/>
              <a:t>87</a:t>
            </a:fld>
            <a:endParaRPr lang="en-US" smtClean="0"/>
          </a:p>
        </p:txBody>
      </p:sp>
      <p:sp>
        <p:nvSpPr>
          <p:cNvPr id="106498" name="Text Box 2"/>
          <p:cNvSpPr txBox="1">
            <a:spLocks noChangeArrowheads="1"/>
          </p:cNvSpPr>
          <p:nvPr/>
        </p:nvSpPr>
        <p:spPr bwMode="auto">
          <a:xfrm>
            <a:off x="2411413" y="341313"/>
            <a:ext cx="6732587" cy="639762"/>
          </a:xfrm>
          <a:prstGeom prst="rect">
            <a:avLst/>
          </a:prstGeom>
          <a:solidFill>
            <a:schemeClr val="hlink"/>
          </a:solidFill>
          <a:ln w="9525">
            <a:noFill/>
            <a:miter lim="800000"/>
            <a:headEnd/>
            <a:tailEnd/>
          </a:ln>
        </p:spPr>
        <p:txBody>
          <a:bodyPr anchor="ctr"/>
          <a:lstStyle/>
          <a:p>
            <a:pPr>
              <a:spcBef>
                <a:spcPct val="50000"/>
              </a:spcBef>
            </a:pPr>
            <a:r>
              <a:rPr lang="ar-SA" sz="4400" b="1">
                <a:solidFill>
                  <a:schemeClr val="tx2"/>
                </a:solidFill>
              </a:rPr>
              <a:t> خصائص الإسترات واستخداماتها</a:t>
            </a:r>
            <a:endParaRPr lang="en-US" sz="4400" b="1">
              <a:solidFill>
                <a:schemeClr val="tx2"/>
              </a:solidFill>
            </a:endParaRPr>
          </a:p>
        </p:txBody>
      </p:sp>
      <p:sp>
        <p:nvSpPr>
          <p:cNvPr id="4" name="Text Box 7"/>
          <p:cNvSpPr txBox="1">
            <a:spLocks noChangeArrowheads="1"/>
          </p:cNvSpPr>
          <p:nvPr/>
        </p:nvSpPr>
        <p:spPr bwMode="auto">
          <a:xfrm>
            <a:off x="323850" y="1341438"/>
            <a:ext cx="8820150" cy="2159000"/>
          </a:xfrm>
          <a:prstGeom prst="rect">
            <a:avLst/>
          </a:prstGeom>
          <a:noFill/>
          <a:ln w="9525">
            <a:noFill/>
            <a:miter lim="800000"/>
            <a:headEnd/>
            <a:tailEnd/>
          </a:ln>
        </p:spPr>
        <p:txBody>
          <a:bodyPr anchor="ctr"/>
          <a:lstStyle/>
          <a:p>
            <a:pPr>
              <a:spcBef>
                <a:spcPct val="50000"/>
              </a:spcBef>
            </a:pPr>
            <a:endParaRPr lang="ar-AE" sz="4400" b="1" dirty="0"/>
          </a:p>
          <a:p>
            <a:pPr>
              <a:spcBef>
                <a:spcPct val="50000"/>
              </a:spcBef>
            </a:pPr>
            <a:r>
              <a:rPr lang="ar-AE" sz="4400" b="1" dirty="0" err="1"/>
              <a:t>الإسترات</a:t>
            </a:r>
            <a:r>
              <a:rPr lang="ar-AE" sz="4400" b="1" dirty="0"/>
              <a:t> </a:t>
            </a:r>
            <a:r>
              <a:rPr lang="ar-AE" sz="4400" b="1" dirty="0" err="1"/>
              <a:t>مسؤولة</a:t>
            </a:r>
            <a:r>
              <a:rPr lang="ar-AE" sz="4400" b="1" dirty="0"/>
              <a:t> عن بعض النكهات المميزة للنبات مثل </a:t>
            </a:r>
            <a:r>
              <a:rPr lang="ar-AE" sz="4400" b="1" dirty="0" err="1">
                <a:solidFill>
                  <a:srgbClr val="FF0000"/>
                </a:solidFill>
              </a:rPr>
              <a:t>أيزوأميل</a:t>
            </a:r>
            <a:r>
              <a:rPr lang="ar-AE" sz="4400" b="1" dirty="0">
                <a:solidFill>
                  <a:srgbClr val="FF0000"/>
                </a:solidFill>
              </a:rPr>
              <a:t> </a:t>
            </a:r>
            <a:r>
              <a:rPr lang="ar-AE" sz="4400" b="1" dirty="0" err="1">
                <a:solidFill>
                  <a:srgbClr val="FF0000"/>
                </a:solidFill>
              </a:rPr>
              <a:t>الأسيتات</a:t>
            </a:r>
            <a:r>
              <a:rPr lang="ar-AE" sz="4400" b="1" dirty="0">
                <a:solidFill>
                  <a:srgbClr val="FF0000"/>
                </a:solidFill>
              </a:rPr>
              <a:t> (في الموز)</a:t>
            </a:r>
            <a:r>
              <a:rPr lang="ar-AE" sz="4400" b="1" dirty="0"/>
              <a:t> ويستخدم </a:t>
            </a:r>
            <a:r>
              <a:rPr lang="ar-AE" sz="4400" b="1" dirty="0" err="1"/>
              <a:t>منكه</a:t>
            </a:r>
            <a:r>
              <a:rPr lang="ar-AE" sz="4400" b="1" dirty="0"/>
              <a:t> صناعي</a:t>
            </a:r>
            <a:endParaRPr lang="en-US" sz="4400" dirty="0"/>
          </a:p>
          <a:p>
            <a:pPr>
              <a:spcBef>
                <a:spcPct val="50000"/>
              </a:spcBef>
            </a:pPr>
            <a:endParaRPr lang="en-US" sz="4400" b="1" dirty="0">
              <a:solidFill>
                <a:schemeClr val="tx2"/>
              </a:solidFill>
            </a:endParaRPr>
          </a:p>
        </p:txBody>
      </p:sp>
      <p:sp>
        <p:nvSpPr>
          <p:cNvPr id="5" name="Text Box 7"/>
          <p:cNvSpPr txBox="1">
            <a:spLocks noChangeArrowheads="1"/>
          </p:cNvSpPr>
          <p:nvPr/>
        </p:nvSpPr>
        <p:spPr bwMode="auto">
          <a:xfrm>
            <a:off x="1547813" y="4005263"/>
            <a:ext cx="7532687" cy="1006475"/>
          </a:xfrm>
          <a:prstGeom prst="rect">
            <a:avLst/>
          </a:prstGeom>
          <a:noFill/>
          <a:ln w="9525">
            <a:noFill/>
            <a:miter lim="800000"/>
            <a:headEnd/>
            <a:tailEnd/>
          </a:ln>
        </p:spPr>
        <p:txBody>
          <a:bodyPr anchor="ctr"/>
          <a:lstStyle/>
          <a:p>
            <a:pPr>
              <a:spcBef>
                <a:spcPct val="50000"/>
              </a:spcBef>
            </a:pPr>
            <a:r>
              <a:rPr lang="ar-AE" sz="4400" b="1" dirty="0">
                <a:solidFill>
                  <a:srgbClr val="C00000"/>
                </a:solidFill>
              </a:rPr>
              <a:t>علل تستخدم </a:t>
            </a:r>
            <a:r>
              <a:rPr lang="ar-AE" sz="4400" b="1" dirty="0" err="1">
                <a:solidFill>
                  <a:srgbClr val="C00000"/>
                </a:solidFill>
              </a:rPr>
              <a:t>الإسترات</a:t>
            </a:r>
            <a:r>
              <a:rPr lang="ar-AE" sz="4400" b="1" dirty="0">
                <a:solidFill>
                  <a:srgbClr val="C00000"/>
                </a:solidFill>
              </a:rPr>
              <a:t> </a:t>
            </a:r>
            <a:r>
              <a:rPr lang="ar-AE" sz="4400" b="1" dirty="0" err="1">
                <a:solidFill>
                  <a:srgbClr val="C00000"/>
                </a:solidFill>
              </a:rPr>
              <a:t>منكهات</a:t>
            </a:r>
            <a:r>
              <a:rPr lang="ar-AE" sz="4400" b="1" dirty="0">
                <a:solidFill>
                  <a:srgbClr val="C00000"/>
                </a:solidFill>
              </a:rPr>
              <a:t> للأغذية</a:t>
            </a:r>
            <a:endParaRPr lang="en-US" sz="4400" b="1" dirty="0">
              <a:solidFill>
                <a:srgbClr val="C00000"/>
              </a:solidFill>
            </a:endParaRPr>
          </a:p>
        </p:txBody>
      </p:sp>
      <p:sp>
        <p:nvSpPr>
          <p:cNvPr id="6" name="Text Box 7"/>
          <p:cNvSpPr txBox="1">
            <a:spLocks noChangeArrowheads="1"/>
          </p:cNvSpPr>
          <p:nvPr/>
        </p:nvSpPr>
        <p:spPr bwMode="auto">
          <a:xfrm>
            <a:off x="1258888" y="5157788"/>
            <a:ext cx="7821612" cy="1223962"/>
          </a:xfrm>
          <a:prstGeom prst="rect">
            <a:avLst/>
          </a:prstGeom>
          <a:noFill/>
          <a:ln w="9525">
            <a:noFill/>
            <a:miter lim="800000"/>
            <a:headEnd/>
            <a:tailEnd/>
          </a:ln>
        </p:spPr>
        <p:txBody>
          <a:bodyPr anchor="ctr"/>
          <a:lstStyle/>
          <a:p>
            <a:pPr>
              <a:spcBef>
                <a:spcPct val="50000"/>
              </a:spcBef>
            </a:pPr>
            <a:r>
              <a:rPr lang="ar-AE" sz="4400" b="1" dirty="0"/>
              <a:t>لأن  لها رائحة الأزهار والثمار والزيوت العطرية</a:t>
            </a:r>
            <a:endParaRPr lang="en-US" sz="4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1+#ppt_w/2"/>
                                          </p:val>
                                        </p:tav>
                                        <p:tav tm="100000">
                                          <p:val>
                                            <p:strVal val="#ppt_x"/>
                                          </p:val>
                                        </p:tav>
                                      </p:tavLst>
                                    </p:anim>
                                    <p:anim calcmode="lin" valueType="num">
                                      <p:cBhvr additive="base">
                                        <p:cTn id="8" dur="500" fill="hold"/>
                                        <p:tgtEl>
                                          <p:spTgt spid="1064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nimBg="1" autoUpdateAnimBg="0"/>
      <p:bldP spid="4" grpId="0"/>
      <p:bldP spid="5" grpId="0"/>
      <p:bldP spid="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17795C69-0F0F-40F3-9A33-B47B700A0772}" type="slidenum">
              <a:rPr lang="ar-SA" smtClean="0"/>
              <a:pPr>
                <a:defRPr/>
              </a:pPr>
              <a:t>88</a:t>
            </a:fld>
            <a:endParaRPr lang="en-US"/>
          </a:p>
        </p:txBody>
      </p:sp>
      <p:sp>
        <p:nvSpPr>
          <p:cNvPr id="3" name="Rectangle 2"/>
          <p:cNvSpPr txBox="1">
            <a:spLocks noChangeArrowheads="1"/>
          </p:cNvSpPr>
          <p:nvPr/>
        </p:nvSpPr>
        <p:spPr>
          <a:xfrm>
            <a:off x="395536" y="2790824"/>
            <a:ext cx="8280920" cy="20783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7200" b="1" i="0" u="none" strike="noStrike" kern="0" cap="none" spc="50" normalizeH="0" baseline="0" noProof="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مركبات عضوية أخرى </a:t>
            </a:r>
            <a:endParaRPr kumimoji="0" lang="en-US" sz="7200" b="1" i="0" u="none" strike="noStrike" kern="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4" name="Rectangle 4"/>
          <p:cNvSpPr>
            <a:spLocks noChangeArrowheads="1"/>
          </p:cNvSpPr>
          <p:nvPr/>
        </p:nvSpPr>
        <p:spPr bwMode="auto">
          <a:xfrm>
            <a:off x="2699792" y="1556792"/>
            <a:ext cx="3600400" cy="1107996"/>
          </a:xfrm>
          <a:prstGeom prst="rect">
            <a:avLst/>
          </a:prstGeom>
          <a:noFill/>
          <a:ln w="9525">
            <a:noFill/>
            <a:miter lim="800000"/>
            <a:headEnd/>
            <a:tailEnd/>
          </a:ln>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الفصل </a:t>
            </a:r>
            <a:r>
              <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11</a:t>
            </a:r>
            <a:r>
              <a:rPr lang="ar-SA"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a:t>
            </a:r>
            <a:endPar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17795C69-0F0F-40F3-9A33-B47B700A0772}" type="slidenum">
              <a:rPr lang="ar-SA" smtClean="0"/>
              <a:pPr>
                <a:defRPr/>
              </a:pPr>
              <a:t>89</a:t>
            </a:fld>
            <a:endParaRPr lang="en-US"/>
          </a:p>
        </p:txBody>
      </p:sp>
      <p:sp>
        <p:nvSpPr>
          <p:cNvPr id="3" name="Text Box 5"/>
          <p:cNvSpPr txBox="1">
            <a:spLocks noChangeArrowheads="1"/>
          </p:cNvSpPr>
          <p:nvPr/>
        </p:nvSpPr>
        <p:spPr>
          <a:xfrm>
            <a:off x="2339752" y="2204864"/>
            <a:ext cx="5184576" cy="20162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9600" b="1" i="0" u="none" strike="noStrike" kern="0" cap="none" spc="50" normalizeH="0" baseline="0" noProof="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الأمينات</a:t>
            </a:r>
            <a:endParaRPr kumimoji="0" lang="en-US" sz="9600" b="1" i="0" u="none" strike="noStrike" kern="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a:noFill/>
        </p:spPr>
        <p:txBody>
          <a:bodyPr/>
          <a:lstStyle/>
          <a:p>
            <a:fld id="{72319506-CD32-444C-B2F9-C41716DA6549}" type="slidenum">
              <a:rPr lang="ar-SA" smtClean="0"/>
              <a:pPr/>
              <a:t>9</a:t>
            </a:fld>
            <a:endParaRPr lang="en-US" smtClean="0"/>
          </a:p>
        </p:txBody>
      </p:sp>
      <p:sp>
        <p:nvSpPr>
          <p:cNvPr id="10243" name="Rectangle 15"/>
          <p:cNvSpPr>
            <a:spLocks noChangeArrowheads="1"/>
          </p:cNvSpPr>
          <p:nvPr/>
        </p:nvSpPr>
        <p:spPr bwMode="auto">
          <a:xfrm>
            <a:off x="468313" y="44450"/>
            <a:ext cx="8424862" cy="707886"/>
          </a:xfrm>
          <a:prstGeom prst="rect">
            <a:avLst/>
          </a:prstGeom>
          <a:blipFill>
            <a:blip r:embed="rId2"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ar-AE" sz="4000" b="1" spc="50">
                <a:ln w="11430"/>
                <a:solidFill>
                  <a:srgbClr val="FF0000"/>
                </a:solidFill>
                <a:effectLst>
                  <a:outerShdw blurRad="76200" dist="50800" dir="5400000" algn="tl" rotWithShape="0">
                    <a:srgbClr val="000000">
                      <a:alpha val="65000"/>
                    </a:srgbClr>
                  </a:outerShdw>
                </a:effectLst>
              </a:rPr>
              <a:t>سم المركبات التالية حسب نظام الأيوباك </a:t>
            </a:r>
            <a:endParaRPr lang="en-US" sz="4000" b="1" spc="50">
              <a:ln w="11430"/>
              <a:solidFill>
                <a:srgbClr val="FF0000"/>
              </a:solidFill>
              <a:effectLst>
                <a:outerShdw blurRad="76200" dist="50800" dir="5400000" algn="tl" rotWithShape="0">
                  <a:srgbClr val="000000">
                    <a:alpha val="65000"/>
                  </a:srgbClr>
                </a:outerShdw>
              </a:effectLst>
            </a:endParaRPr>
          </a:p>
        </p:txBody>
      </p:sp>
      <p:sp>
        <p:nvSpPr>
          <p:cNvPr id="17" name="Text Box 3"/>
          <p:cNvSpPr txBox="1">
            <a:spLocks noChangeArrowheads="1"/>
          </p:cNvSpPr>
          <p:nvPr/>
        </p:nvSpPr>
        <p:spPr>
          <a:xfrm>
            <a:off x="1857375" y="1036638"/>
            <a:ext cx="3219450" cy="808037"/>
          </a:xfrm>
          <a:prstGeom prst="rect">
            <a:avLst/>
          </a:prstGeom>
        </p:spPr>
        <p:style>
          <a:lnRef idx="2">
            <a:schemeClr val="accent3"/>
          </a:lnRef>
          <a:fillRef idx="1">
            <a:schemeClr val="lt1"/>
          </a:fillRef>
          <a:effectRef idx="0">
            <a:schemeClr val="accent3"/>
          </a:effectRef>
          <a:fontRef idx="minor">
            <a:schemeClr val="dk1"/>
          </a:fontRef>
        </p:style>
        <p:txBody>
          <a:bodyPr/>
          <a:lstStyle/>
          <a:p>
            <a:pPr algn="l" rtl="0">
              <a:spcBef>
                <a:spcPct val="50000"/>
              </a:spcBef>
              <a:defRPr/>
            </a:pPr>
            <a:r>
              <a:rPr lang="en-US" sz="4800" b="1" dirty="0">
                <a:cs typeface="Arial" charset="0"/>
              </a:rPr>
              <a:t>CH</a:t>
            </a:r>
            <a:r>
              <a:rPr lang="en-US" sz="4800" b="1" baseline="-25000" dirty="0">
                <a:cs typeface="Arial" charset="0"/>
              </a:rPr>
              <a:t>3</a:t>
            </a:r>
            <a:r>
              <a:rPr lang="en-US" sz="4800" b="1" dirty="0">
                <a:cs typeface="Arial" charset="0"/>
              </a:rPr>
              <a:t>-OH</a:t>
            </a:r>
            <a:endParaRPr lang="en-US" sz="4800" b="1" kern="0" dirty="0">
              <a:solidFill>
                <a:schemeClr val="tx2"/>
              </a:solidFill>
              <a:latin typeface="+mj-lt"/>
              <a:ea typeface="+mj-ea"/>
              <a:cs typeface="+mj-cs"/>
            </a:endParaRPr>
          </a:p>
        </p:txBody>
      </p:sp>
      <p:sp>
        <p:nvSpPr>
          <p:cNvPr id="18" name="Text Box 3"/>
          <p:cNvSpPr txBox="1">
            <a:spLocks noChangeArrowheads="1"/>
          </p:cNvSpPr>
          <p:nvPr/>
        </p:nvSpPr>
        <p:spPr>
          <a:xfrm>
            <a:off x="2051050" y="2765425"/>
            <a:ext cx="3816350" cy="808038"/>
          </a:xfrm>
          <a:prstGeom prst="rect">
            <a:avLst/>
          </a:prstGeom>
        </p:spPr>
        <p:style>
          <a:lnRef idx="2">
            <a:schemeClr val="accent3"/>
          </a:lnRef>
          <a:fillRef idx="1">
            <a:schemeClr val="lt1"/>
          </a:fillRef>
          <a:effectRef idx="0">
            <a:schemeClr val="accent3"/>
          </a:effectRef>
          <a:fontRef idx="minor">
            <a:schemeClr val="dk1"/>
          </a:fontRef>
        </p:style>
        <p:txBody>
          <a:bodyPr/>
          <a:lstStyle/>
          <a:p>
            <a:pPr algn="l" rtl="0">
              <a:spcBef>
                <a:spcPct val="50000"/>
              </a:spcBef>
              <a:defRPr/>
            </a:pPr>
            <a:r>
              <a:rPr lang="en-US" sz="4800" b="1" dirty="0">
                <a:cs typeface="Arial" charset="0"/>
              </a:rPr>
              <a:t>CH</a:t>
            </a:r>
            <a:r>
              <a:rPr lang="en-US" sz="4800" b="1" baseline="-25000" dirty="0">
                <a:cs typeface="Arial" charset="0"/>
              </a:rPr>
              <a:t>3</a:t>
            </a:r>
            <a:r>
              <a:rPr lang="en-US" sz="4800" b="1" dirty="0">
                <a:cs typeface="Arial" charset="0"/>
              </a:rPr>
              <a:t>-CH</a:t>
            </a:r>
            <a:r>
              <a:rPr lang="en-US" sz="4800" b="1" baseline="-25000" dirty="0">
                <a:cs typeface="Arial" charset="0"/>
              </a:rPr>
              <a:t>2</a:t>
            </a:r>
            <a:r>
              <a:rPr lang="en-US" sz="4800" b="1" dirty="0">
                <a:cs typeface="Arial" charset="0"/>
              </a:rPr>
              <a:t>-OH</a:t>
            </a:r>
            <a:endParaRPr lang="en-US" sz="4800" b="1" kern="0" dirty="0">
              <a:solidFill>
                <a:schemeClr val="tx2"/>
              </a:solidFill>
              <a:latin typeface="+mj-lt"/>
              <a:ea typeface="+mj-ea"/>
              <a:cs typeface="+mj-cs"/>
            </a:endParaRPr>
          </a:p>
        </p:txBody>
      </p:sp>
      <p:sp>
        <p:nvSpPr>
          <p:cNvPr id="11270" name="Rectangle 18"/>
          <p:cNvSpPr>
            <a:spLocks noChangeArrowheads="1"/>
          </p:cNvSpPr>
          <p:nvPr/>
        </p:nvSpPr>
        <p:spPr bwMode="auto">
          <a:xfrm>
            <a:off x="3530600" y="4686300"/>
            <a:ext cx="5145088" cy="8302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spAutoFit/>
          </a:bodyPr>
          <a:lstStyle/>
          <a:p>
            <a:r>
              <a:rPr lang="en-US" sz="4800" b="1" dirty="0"/>
              <a:t>CH</a:t>
            </a:r>
            <a:r>
              <a:rPr lang="en-US" sz="4800" b="1" baseline="-25000" dirty="0"/>
              <a:t>3</a:t>
            </a:r>
            <a:r>
              <a:rPr lang="en-US" sz="4800" b="1" dirty="0"/>
              <a:t>-CH</a:t>
            </a:r>
            <a:r>
              <a:rPr lang="en-US" sz="4800" b="1" baseline="-25000" dirty="0"/>
              <a:t>2</a:t>
            </a:r>
            <a:r>
              <a:rPr lang="en-US" sz="4800" b="1" dirty="0"/>
              <a:t>-CH</a:t>
            </a:r>
            <a:r>
              <a:rPr lang="en-US" sz="4800" b="1" baseline="-25000" dirty="0"/>
              <a:t>2</a:t>
            </a:r>
            <a:r>
              <a:rPr lang="en-US" sz="4800" b="1" dirty="0"/>
              <a:t>-OH</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box(in)">
                                      <p:cBhvr>
                                        <p:cTn id="12"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27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4"/>
          <p:cNvSpPr>
            <a:spLocks noGrp="1"/>
          </p:cNvSpPr>
          <p:nvPr>
            <p:ph type="sldNum" sz="quarter" idx="12"/>
          </p:nvPr>
        </p:nvSpPr>
        <p:spPr>
          <a:noFill/>
        </p:spPr>
        <p:txBody>
          <a:bodyPr/>
          <a:lstStyle/>
          <a:p>
            <a:fld id="{AB7B20D3-5044-4EE1-9ADC-89E9C5B71D7F}" type="slidenum">
              <a:rPr lang="ar-SA" smtClean="0"/>
              <a:pPr/>
              <a:t>90</a:t>
            </a:fld>
            <a:endParaRPr lang="en-US" smtClean="0"/>
          </a:p>
        </p:txBody>
      </p:sp>
      <p:sp>
        <p:nvSpPr>
          <p:cNvPr id="108549" name="Text Box 5"/>
          <p:cNvSpPr txBox="1">
            <a:spLocks noGrp="1" noChangeArrowheads="1"/>
          </p:cNvSpPr>
          <p:nvPr>
            <p:ph type="title"/>
          </p:nvPr>
        </p:nvSpPr>
        <p:spPr>
          <a:xfrm>
            <a:off x="5508625" y="188913"/>
            <a:ext cx="2949575" cy="936625"/>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الأمينات</a:t>
            </a: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8550" name="Text Box 6"/>
          <p:cNvSpPr txBox="1">
            <a:spLocks noChangeArrowheads="1"/>
          </p:cNvSpPr>
          <p:nvPr/>
        </p:nvSpPr>
        <p:spPr bwMode="auto">
          <a:xfrm>
            <a:off x="34925" y="1052513"/>
            <a:ext cx="8964613" cy="1793875"/>
          </a:xfrm>
          <a:prstGeom prst="rect">
            <a:avLst/>
          </a:prstGeom>
          <a:noFill/>
          <a:ln w="9525">
            <a:noFill/>
            <a:miter lim="800000"/>
            <a:headEnd/>
            <a:tailEnd/>
          </a:ln>
          <a:effectLst/>
        </p:spPr>
        <p:txBody>
          <a:bodyPr anchor="ctr"/>
          <a:lstStyle/>
          <a:p>
            <a:pPr>
              <a:spcBef>
                <a:spcPct val="50000"/>
              </a:spcBef>
              <a:defRPr/>
            </a:pPr>
            <a:r>
              <a:rPr lang="ar-SA" sz="4400" b="1" dirty="0">
                <a:solidFill>
                  <a:schemeClr val="tx2"/>
                </a:solidFill>
                <a:cs typeface="Arial" charset="0"/>
              </a:rPr>
              <a:t>مركبات عضوية مشتقة من الأمونيا بإحلال مجموعة ألكيل أو أكثر محل الهيدروجين فيها .</a:t>
            </a:r>
            <a:endParaRPr lang="en-US" sz="4400" b="1" dirty="0">
              <a:solidFill>
                <a:schemeClr val="tx2"/>
              </a:solidFill>
              <a:cs typeface="Arial" charset="0"/>
            </a:endParaRPr>
          </a:p>
        </p:txBody>
      </p:sp>
      <p:grpSp>
        <p:nvGrpSpPr>
          <p:cNvPr id="80901" name="Group 20"/>
          <p:cNvGrpSpPr>
            <a:grpSpLocks/>
          </p:cNvGrpSpPr>
          <p:nvPr/>
        </p:nvGrpSpPr>
        <p:grpSpPr bwMode="auto">
          <a:xfrm>
            <a:off x="2195513" y="3284538"/>
            <a:ext cx="6877050" cy="1223962"/>
            <a:chOff x="2195736" y="3068960"/>
            <a:chExt cx="6876381" cy="1224136"/>
          </a:xfrm>
          <a:noFill/>
        </p:grpSpPr>
        <p:sp>
          <p:nvSpPr>
            <p:cNvPr id="19" name="Text Box 6"/>
            <p:cNvSpPr txBox="1">
              <a:spLocks noChangeArrowheads="1"/>
            </p:cNvSpPr>
            <p:nvPr/>
          </p:nvSpPr>
          <p:spPr bwMode="auto">
            <a:xfrm>
              <a:off x="2195736" y="3075311"/>
              <a:ext cx="6876381" cy="1217785"/>
            </a:xfrm>
            <a:prstGeom prst="rect">
              <a:avLst/>
            </a:prstGeom>
            <a:grpFill/>
            <a:ln w="9525">
              <a:noFill/>
              <a:miter lim="800000"/>
              <a:headEnd/>
              <a:tailEnd/>
            </a:ln>
            <a:effectLst/>
          </p:spPr>
          <p:txBody>
            <a:bodyPr anchor="ctr"/>
            <a:lstStyle/>
            <a:p>
              <a:pPr>
                <a:spcBef>
                  <a:spcPct val="50000"/>
                </a:spcBef>
                <a:defRPr/>
              </a:pPr>
              <a:r>
                <a:rPr lang="ar-AE" sz="4400" b="1" dirty="0">
                  <a:cs typeface="Arial" charset="0"/>
                </a:rPr>
                <a:t>المجموعة الوظيفية </a:t>
              </a:r>
              <a:r>
                <a:rPr lang="en-US" sz="4400" b="1" dirty="0">
                  <a:cs typeface="Arial" charset="0"/>
                </a:rPr>
                <a:t>-N- </a:t>
              </a:r>
              <a:r>
                <a:rPr lang="ar-AE" sz="4400" b="1" dirty="0">
                  <a:cs typeface="Arial" charset="0"/>
                </a:rPr>
                <a:t>  ( الأمين )</a:t>
              </a:r>
              <a:endParaRPr lang="en-US" sz="4400" b="1" dirty="0">
                <a:solidFill>
                  <a:schemeClr val="tx2"/>
                </a:solidFill>
                <a:cs typeface="Arial" charset="0"/>
              </a:endParaRPr>
            </a:p>
          </p:txBody>
        </p:sp>
        <p:sp>
          <p:nvSpPr>
            <p:cNvPr id="80903" name="Line 5"/>
            <p:cNvSpPr>
              <a:spLocks noChangeShapeType="1"/>
            </p:cNvSpPr>
            <p:nvPr/>
          </p:nvSpPr>
          <p:spPr bwMode="auto">
            <a:xfrm>
              <a:off x="4860032" y="3068960"/>
              <a:ext cx="1587" cy="357758"/>
            </a:xfrm>
            <a:prstGeom prst="line">
              <a:avLst/>
            </a:prstGeom>
            <a:grpFill/>
            <a:ln w="38100">
              <a:solidFill>
                <a:schemeClr val="tx1"/>
              </a:solidFill>
              <a:round/>
              <a:headEnd/>
              <a:tailEnd/>
            </a:ln>
          </p:spPr>
          <p:txBody>
            <a:bodyPr/>
            <a:lstStyle/>
            <a:p>
              <a:endParaRPr lang="ar-A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8549"/>
                                        </p:tgtEl>
                                        <p:attrNameLst>
                                          <p:attrName>style.visibility</p:attrName>
                                        </p:attrNameLst>
                                      </p:cBhvr>
                                      <p:to>
                                        <p:strVal val="visible"/>
                                      </p:to>
                                    </p:set>
                                    <p:anim calcmode="lin" valueType="num">
                                      <p:cBhvr additive="base">
                                        <p:cTn id="7" dur="500" fill="hold"/>
                                        <p:tgtEl>
                                          <p:spTgt spid="108549"/>
                                        </p:tgtEl>
                                        <p:attrNameLst>
                                          <p:attrName>ppt_x</p:attrName>
                                        </p:attrNameLst>
                                      </p:cBhvr>
                                      <p:tavLst>
                                        <p:tav tm="0">
                                          <p:val>
                                            <p:strVal val="1+#ppt_w/2"/>
                                          </p:val>
                                        </p:tav>
                                        <p:tav tm="100000">
                                          <p:val>
                                            <p:strVal val="#ppt_x"/>
                                          </p:val>
                                        </p:tav>
                                      </p:tavLst>
                                    </p:anim>
                                    <p:anim calcmode="lin" valueType="num">
                                      <p:cBhvr additive="base">
                                        <p:cTn id="8" dur="500" fill="hold"/>
                                        <p:tgtEl>
                                          <p:spTgt spid="1085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8550"/>
                                        </p:tgtEl>
                                        <p:attrNameLst>
                                          <p:attrName>style.visibility</p:attrName>
                                        </p:attrNameLst>
                                      </p:cBhvr>
                                      <p:to>
                                        <p:strVal val="visible"/>
                                      </p:to>
                                    </p:set>
                                    <p:anim calcmode="lin" valueType="num">
                                      <p:cBhvr additive="base">
                                        <p:cTn id="13" dur="500" fill="hold"/>
                                        <p:tgtEl>
                                          <p:spTgt spid="108550"/>
                                        </p:tgtEl>
                                        <p:attrNameLst>
                                          <p:attrName>ppt_x</p:attrName>
                                        </p:attrNameLst>
                                      </p:cBhvr>
                                      <p:tavLst>
                                        <p:tav tm="0">
                                          <p:val>
                                            <p:strVal val="1+#ppt_w/2"/>
                                          </p:val>
                                        </p:tav>
                                        <p:tav tm="100000">
                                          <p:val>
                                            <p:strVal val="#ppt_x"/>
                                          </p:val>
                                        </p:tav>
                                      </p:tavLst>
                                    </p:anim>
                                    <p:anim calcmode="lin" valueType="num">
                                      <p:cBhvr additive="base">
                                        <p:cTn id="14" dur="500" fill="hold"/>
                                        <p:tgtEl>
                                          <p:spTgt spid="1085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animBg="1" autoUpdateAnimBg="0"/>
      <p:bldP spid="10855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2"/>
          <p:cNvSpPr>
            <a:spLocks noGrp="1"/>
          </p:cNvSpPr>
          <p:nvPr>
            <p:ph type="sldNum" sz="quarter" idx="12"/>
          </p:nvPr>
        </p:nvSpPr>
        <p:spPr>
          <a:noFill/>
        </p:spPr>
        <p:txBody>
          <a:bodyPr/>
          <a:lstStyle/>
          <a:p>
            <a:fld id="{291F8A38-C4C1-4A57-A258-2F23E78973E7}" type="slidenum">
              <a:rPr lang="ar-SA" smtClean="0"/>
              <a:pPr/>
              <a:t>91</a:t>
            </a:fld>
            <a:endParaRPr lang="en-US" smtClean="0"/>
          </a:p>
        </p:txBody>
      </p:sp>
      <p:grpSp>
        <p:nvGrpSpPr>
          <p:cNvPr id="81923" name="Group 9"/>
          <p:cNvGrpSpPr>
            <a:grpSpLocks/>
          </p:cNvGrpSpPr>
          <p:nvPr/>
        </p:nvGrpSpPr>
        <p:grpSpPr bwMode="auto">
          <a:xfrm>
            <a:off x="6588125" y="1628775"/>
            <a:ext cx="1368425" cy="1079500"/>
            <a:chOff x="4150" y="2523"/>
            <a:chExt cx="862" cy="680"/>
          </a:xfrm>
        </p:grpSpPr>
        <p:sp>
          <p:nvSpPr>
            <p:cNvPr id="81937" name="Text Box 7"/>
            <p:cNvSpPr txBox="1">
              <a:spLocks noChangeArrowheads="1"/>
            </p:cNvSpPr>
            <p:nvPr/>
          </p:nvSpPr>
          <p:spPr bwMode="auto">
            <a:xfrm>
              <a:off x="4150" y="2523"/>
              <a:ext cx="862" cy="634"/>
            </a:xfrm>
            <a:prstGeom prst="rect">
              <a:avLst/>
            </a:prstGeom>
            <a:noFill/>
            <a:ln w="9525">
              <a:noFill/>
              <a:miter lim="800000"/>
              <a:headEnd/>
              <a:tailEnd/>
            </a:ln>
          </p:spPr>
          <p:txBody>
            <a:bodyPr>
              <a:spAutoFit/>
            </a:bodyPr>
            <a:lstStyle/>
            <a:p>
              <a:pPr algn="l" rtl="0">
                <a:spcBef>
                  <a:spcPct val="50000"/>
                </a:spcBef>
              </a:pPr>
              <a:r>
                <a:rPr lang="en-US" sz="6000">
                  <a:solidFill>
                    <a:srgbClr val="CC3300"/>
                  </a:solidFill>
                  <a:latin typeface="Arial Black" pitchFamily="34" charset="0"/>
                </a:rPr>
                <a:t>-N-</a:t>
              </a:r>
              <a:endParaRPr lang="en-US" sz="6000" baseline="-25000">
                <a:solidFill>
                  <a:srgbClr val="CC3300"/>
                </a:solidFill>
                <a:latin typeface="Arial Black" pitchFamily="34" charset="0"/>
              </a:endParaRPr>
            </a:p>
          </p:txBody>
        </p:sp>
        <p:sp>
          <p:nvSpPr>
            <p:cNvPr id="81938" name="Line 8"/>
            <p:cNvSpPr>
              <a:spLocks noChangeShapeType="1"/>
            </p:cNvSpPr>
            <p:nvPr/>
          </p:nvSpPr>
          <p:spPr bwMode="auto">
            <a:xfrm>
              <a:off x="4558" y="3022"/>
              <a:ext cx="0" cy="181"/>
            </a:xfrm>
            <a:prstGeom prst="line">
              <a:avLst/>
            </a:prstGeom>
            <a:noFill/>
            <a:ln w="76200">
              <a:solidFill>
                <a:srgbClr val="CC3300"/>
              </a:solidFill>
              <a:round/>
              <a:headEnd/>
              <a:tailEnd/>
            </a:ln>
          </p:spPr>
          <p:txBody>
            <a:bodyPr/>
            <a:lstStyle/>
            <a:p>
              <a:endParaRPr lang="ar-AE"/>
            </a:p>
          </p:txBody>
        </p:sp>
      </p:grpSp>
      <p:sp>
        <p:nvSpPr>
          <p:cNvPr id="81924" name="Text Box 10"/>
          <p:cNvSpPr txBox="1">
            <a:spLocks noChangeArrowheads="1"/>
          </p:cNvSpPr>
          <p:nvPr/>
        </p:nvSpPr>
        <p:spPr bwMode="auto">
          <a:xfrm>
            <a:off x="7883525" y="1668463"/>
            <a:ext cx="720725"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H</a:t>
            </a:r>
            <a:endParaRPr lang="en-US" sz="6000" baseline="-25000">
              <a:latin typeface="Arial Black" pitchFamily="34" charset="0"/>
            </a:endParaRPr>
          </a:p>
        </p:txBody>
      </p:sp>
      <p:sp>
        <p:nvSpPr>
          <p:cNvPr id="81925" name="Text Box 11"/>
          <p:cNvSpPr txBox="1">
            <a:spLocks noChangeArrowheads="1"/>
          </p:cNvSpPr>
          <p:nvPr/>
        </p:nvSpPr>
        <p:spPr bwMode="auto">
          <a:xfrm>
            <a:off x="6804025" y="2638425"/>
            <a:ext cx="720725"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H</a:t>
            </a:r>
            <a:endParaRPr lang="en-US" sz="6000" baseline="-25000">
              <a:latin typeface="Arial Black" pitchFamily="34" charset="0"/>
            </a:endParaRPr>
          </a:p>
        </p:txBody>
      </p:sp>
      <p:sp>
        <p:nvSpPr>
          <p:cNvPr id="81926" name="Text Box 12"/>
          <p:cNvSpPr txBox="1">
            <a:spLocks noChangeArrowheads="1"/>
          </p:cNvSpPr>
          <p:nvPr/>
        </p:nvSpPr>
        <p:spPr bwMode="auto">
          <a:xfrm>
            <a:off x="5940425" y="1630363"/>
            <a:ext cx="720725"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H</a:t>
            </a:r>
            <a:endParaRPr lang="en-US" sz="6000" baseline="-25000">
              <a:latin typeface="Arial Black" pitchFamily="34" charset="0"/>
            </a:endParaRPr>
          </a:p>
        </p:txBody>
      </p:sp>
      <p:grpSp>
        <p:nvGrpSpPr>
          <p:cNvPr id="81927" name="Group 13"/>
          <p:cNvGrpSpPr>
            <a:grpSpLocks/>
          </p:cNvGrpSpPr>
          <p:nvPr/>
        </p:nvGrpSpPr>
        <p:grpSpPr bwMode="auto">
          <a:xfrm>
            <a:off x="1619250" y="1774825"/>
            <a:ext cx="1368425" cy="1079500"/>
            <a:chOff x="4150" y="2523"/>
            <a:chExt cx="862" cy="680"/>
          </a:xfrm>
        </p:grpSpPr>
        <p:sp>
          <p:nvSpPr>
            <p:cNvPr id="81935" name="Text Box 14"/>
            <p:cNvSpPr txBox="1">
              <a:spLocks noChangeArrowheads="1"/>
            </p:cNvSpPr>
            <p:nvPr/>
          </p:nvSpPr>
          <p:spPr bwMode="auto">
            <a:xfrm>
              <a:off x="4150" y="2523"/>
              <a:ext cx="862" cy="634"/>
            </a:xfrm>
            <a:prstGeom prst="rect">
              <a:avLst/>
            </a:prstGeom>
            <a:noFill/>
            <a:ln w="9525">
              <a:noFill/>
              <a:miter lim="800000"/>
              <a:headEnd/>
              <a:tailEnd/>
            </a:ln>
          </p:spPr>
          <p:txBody>
            <a:bodyPr>
              <a:spAutoFit/>
            </a:bodyPr>
            <a:lstStyle/>
            <a:p>
              <a:pPr algn="l" rtl="0">
                <a:spcBef>
                  <a:spcPct val="50000"/>
                </a:spcBef>
              </a:pPr>
              <a:r>
                <a:rPr lang="en-US" sz="6000">
                  <a:solidFill>
                    <a:srgbClr val="CC3300"/>
                  </a:solidFill>
                  <a:latin typeface="Arial Black" pitchFamily="34" charset="0"/>
                </a:rPr>
                <a:t>-N-</a:t>
              </a:r>
              <a:endParaRPr lang="en-US" sz="6000" baseline="-25000">
                <a:solidFill>
                  <a:srgbClr val="CC3300"/>
                </a:solidFill>
                <a:latin typeface="Arial Black" pitchFamily="34" charset="0"/>
              </a:endParaRPr>
            </a:p>
          </p:txBody>
        </p:sp>
        <p:sp>
          <p:nvSpPr>
            <p:cNvPr id="81936" name="Line 15"/>
            <p:cNvSpPr>
              <a:spLocks noChangeShapeType="1"/>
            </p:cNvSpPr>
            <p:nvPr/>
          </p:nvSpPr>
          <p:spPr bwMode="auto">
            <a:xfrm>
              <a:off x="4558" y="3022"/>
              <a:ext cx="0" cy="181"/>
            </a:xfrm>
            <a:prstGeom prst="line">
              <a:avLst/>
            </a:prstGeom>
            <a:noFill/>
            <a:ln w="76200">
              <a:solidFill>
                <a:srgbClr val="CC3300"/>
              </a:solidFill>
              <a:round/>
              <a:headEnd/>
              <a:tailEnd/>
            </a:ln>
          </p:spPr>
          <p:txBody>
            <a:bodyPr/>
            <a:lstStyle/>
            <a:p>
              <a:endParaRPr lang="ar-AE"/>
            </a:p>
          </p:txBody>
        </p:sp>
      </p:grpSp>
      <p:sp>
        <p:nvSpPr>
          <p:cNvPr id="81928" name="Text Box 16"/>
          <p:cNvSpPr txBox="1">
            <a:spLocks noChangeArrowheads="1"/>
          </p:cNvSpPr>
          <p:nvPr/>
        </p:nvSpPr>
        <p:spPr bwMode="auto">
          <a:xfrm>
            <a:off x="2914650" y="1814513"/>
            <a:ext cx="1296988"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R</a:t>
            </a:r>
            <a:r>
              <a:rPr lang="en-US" sz="6000">
                <a:latin typeface="Aharoni" pitchFamily="2" charset="-79"/>
                <a:cs typeface="Aharoni" pitchFamily="2" charset="-79"/>
              </a:rPr>
              <a:t>`</a:t>
            </a:r>
            <a:endParaRPr lang="en-US" sz="6000" baseline="-25000">
              <a:latin typeface="Aharoni" pitchFamily="2" charset="-79"/>
              <a:cs typeface="Aharoni" pitchFamily="2" charset="-79"/>
            </a:endParaRPr>
          </a:p>
        </p:txBody>
      </p:sp>
      <p:sp>
        <p:nvSpPr>
          <p:cNvPr id="81929" name="Text Box 18"/>
          <p:cNvSpPr txBox="1">
            <a:spLocks noChangeArrowheads="1"/>
          </p:cNvSpPr>
          <p:nvPr/>
        </p:nvSpPr>
        <p:spPr bwMode="auto">
          <a:xfrm>
            <a:off x="971550" y="1776413"/>
            <a:ext cx="720725"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R</a:t>
            </a:r>
            <a:endParaRPr lang="en-US" sz="6000" baseline="-25000">
              <a:latin typeface="Arial Black" pitchFamily="34" charset="0"/>
            </a:endParaRPr>
          </a:p>
        </p:txBody>
      </p:sp>
      <p:grpSp>
        <p:nvGrpSpPr>
          <p:cNvPr id="81930" name="Group 20"/>
          <p:cNvGrpSpPr>
            <a:grpSpLocks/>
          </p:cNvGrpSpPr>
          <p:nvPr/>
        </p:nvGrpSpPr>
        <p:grpSpPr bwMode="auto">
          <a:xfrm>
            <a:off x="1835150" y="2784475"/>
            <a:ext cx="1657350" cy="1076325"/>
            <a:chOff x="2063" y="3159"/>
            <a:chExt cx="1044" cy="678"/>
          </a:xfrm>
        </p:grpSpPr>
        <p:sp>
          <p:nvSpPr>
            <p:cNvPr id="81933" name="Text Box 17"/>
            <p:cNvSpPr txBox="1">
              <a:spLocks noChangeArrowheads="1"/>
            </p:cNvSpPr>
            <p:nvPr/>
          </p:nvSpPr>
          <p:spPr bwMode="auto">
            <a:xfrm>
              <a:off x="2063" y="3159"/>
              <a:ext cx="1044" cy="634"/>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R</a:t>
              </a:r>
              <a:r>
                <a:rPr lang="en-US" sz="6000">
                  <a:latin typeface="Aharoni" pitchFamily="2" charset="-79"/>
                  <a:cs typeface="Aharoni" pitchFamily="2" charset="-79"/>
                </a:rPr>
                <a:t>`</a:t>
              </a:r>
              <a:endParaRPr lang="en-US" sz="6000" baseline="-25000">
                <a:latin typeface="Aharoni" pitchFamily="2" charset="-79"/>
                <a:cs typeface="Aharoni" pitchFamily="2" charset="-79"/>
              </a:endParaRPr>
            </a:p>
          </p:txBody>
        </p:sp>
        <p:sp>
          <p:nvSpPr>
            <p:cNvPr id="81934" name="Text Box 19"/>
            <p:cNvSpPr txBox="1">
              <a:spLocks noChangeArrowheads="1"/>
            </p:cNvSpPr>
            <p:nvPr/>
          </p:nvSpPr>
          <p:spPr bwMode="auto">
            <a:xfrm>
              <a:off x="2381" y="3203"/>
              <a:ext cx="409" cy="634"/>
            </a:xfrm>
            <a:prstGeom prst="rect">
              <a:avLst/>
            </a:prstGeom>
            <a:noFill/>
            <a:ln w="9525">
              <a:noFill/>
              <a:miter lim="800000"/>
              <a:headEnd/>
              <a:tailEnd/>
            </a:ln>
          </p:spPr>
          <p:txBody>
            <a:bodyPr>
              <a:spAutoFit/>
            </a:bodyPr>
            <a:lstStyle/>
            <a:p>
              <a:pPr algn="l" rtl="0">
                <a:spcBef>
                  <a:spcPct val="50000"/>
                </a:spcBef>
              </a:pPr>
              <a:r>
                <a:rPr lang="en-US" sz="6000">
                  <a:latin typeface="Aharoni" pitchFamily="2" charset="-79"/>
                  <a:cs typeface="Aharoni" pitchFamily="2" charset="-79"/>
                </a:rPr>
                <a:t>`</a:t>
              </a:r>
              <a:endParaRPr lang="en-US" sz="6000" baseline="-25000">
                <a:latin typeface="Aharoni" pitchFamily="2" charset="-79"/>
                <a:cs typeface="Aharoni" pitchFamily="2" charset="-79"/>
              </a:endParaRPr>
            </a:p>
          </p:txBody>
        </p:sp>
      </p:grpSp>
      <p:sp>
        <p:nvSpPr>
          <p:cNvPr id="17" name="Text Box 51"/>
          <p:cNvSpPr txBox="1">
            <a:spLocks noChangeArrowheads="1"/>
          </p:cNvSpPr>
          <p:nvPr/>
        </p:nvSpPr>
        <p:spPr bwMode="auto">
          <a:xfrm>
            <a:off x="6156325" y="4221163"/>
            <a:ext cx="2097088" cy="792162"/>
          </a:xfrm>
          <a:prstGeom prst="rect">
            <a:avLst/>
          </a:prstGeom>
          <a:solidFill>
            <a:schemeClr val="accent5">
              <a:lumMod val="20000"/>
              <a:lumOff val="80000"/>
            </a:schemeClr>
          </a:solidFill>
          <a:ln w="9525">
            <a:noFill/>
            <a:miter lim="800000"/>
            <a:headEnd/>
            <a:tailEnd/>
          </a:ln>
          <a:effectLst/>
        </p:spPr>
        <p:txBody>
          <a:bodyPr anchor="ctr"/>
          <a:lstStyle/>
          <a:p>
            <a:pPr>
              <a:spcBef>
                <a:spcPct val="50000"/>
              </a:spcBef>
              <a:defRPr/>
            </a:pPr>
            <a:r>
              <a:rPr lang="ar-SA" sz="4500" b="1" dirty="0">
                <a:solidFill>
                  <a:schemeClr val="tx2"/>
                </a:solidFill>
                <a:cs typeface="Arial" charset="0"/>
              </a:rPr>
              <a:t> الأم</a:t>
            </a:r>
            <a:r>
              <a:rPr lang="ar-AE" sz="4500" b="1" dirty="0">
                <a:solidFill>
                  <a:schemeClr val="tx2"/>
                </a:solidFill>
                <a:cs typeface="Arial" charset="0"/>
              </a:rPr>
              <a:t>و</a:t>
            </a:r>
            <a:r>
              <a:rPr lang="ar-SA" sz="4500" b="1" dirty="0">
                <a:solidFill>
                  <a:schemeClr val="tx2"/>
                </a:solidFill>
                <a:cs typeface="Arial" charset="0"/>
              </a:rPr>
              <a:t>ن</a:t>
            </a:r>
            <a:r>
              <a:rPr lang="ar-AE" sz="4500" b="1" dirty="0">
                <a:solidFill>
                  <a:schemeClr val="tx2"/>
                </a:solidFill>
                <a:cs typeface="Arial" charset="0"/>
              </a:rPr>
              <a:t>يا</a:t>
            </a:r>
            <a:endParaRPr lang="en-US" sz="4500" b="1" dirty="0">
              <a:solidFill>
                <a:schemeClr val="tx2"/>
              </a:solidFill>
              <a:cs typeface="Arial" charset="0"/>
            </a:endParaRPr>
          </a:p>
        </p:txBody>
      </p:sp>
      <p:sp>
        <p:nvSpPr>
          <p:cNvPr id="18" name="Text Box 51"/>
          <p:cNvSpPr txBox="1">
            <a:spLocks noChangeArrowheads="1"/>
          </p:cNvSpPr>
          <p:nvPr/>
        </p:nvSpPr>
        <p:spPr bwMode="auto">
          <a:xfrm>
            <a:off x="1331913" y="4221163"/>
            <a:ext cx="1800225" cy="792162"/>
          </a:xfrm>
          <a:prstGeom prst="rect">
            <a:avLst/>
          </a:prstGeom>
          <a:solidFill>
            <a:schemeClr val="accent5">
              <a:lumMod val="20000"/>
              <a:lumOff val="80000"/>
            </a:schemeClr>
          </a:solidFill>
          <a:ln w="9525">
            <a:noFill/>
            <a:miter lim="800000"/>
            <a:headEnd/>
            <a:tailEnd/>
          </a:ln>
          <a:effectLst/>
        </p:spPr>
        <p:txBody>
          <a:bodyPr anchor="ctr"/>
          <a:lstStyle/>
          <a:p>
            <a:pPr>
              <a:spcBef>
                <a:spcPct val="50000"/>
              </a:spcBef>
              <a:defRPr/>
            </a:pPr>
            <a:r>
              <a:rPr lang="ar-SA" sz="4500" b="1" dirty="0">
                <a:solidFill>
                  <a:schemeClr val="tx2"/>
                </a:solidFill>
                <a:cs typeface="Arial" charset="0"/>
              </a:rPr>
              <a:t> الأمين</a:t>
            </a:r>
            <a:endParaRPr lang="en-US" sz="4500" b="1" dirty="0">
              <a:solidFill>
                <a:schemeClr val="tx2"/>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1+#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P spid="18" grpId="0"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2"/>
          </p:nvPr>
        </p:nvSpPr>
        <p:spPr>
          <a:noFill/>
        </p:spPr>
        <p:txBody>
          <a:bodyPr/>
          <a:lstStyle/>
          <a:p>
            <a:fld id="{7332A6A4-2492-47BD-8F72-ADCC6C3601D8}" type="slidenum">
              <a:rPr lang="ar-SA" smtClean="0"/>
              <a:pPr/>
              <a:t>92</a:t>
            </a:fld>
            <a:endParaRPr lang="en-US" smtClean="0"/>
          </a:p>
        </p:txBody>
      </p:sp>
      <p:grpSp>
        <p:nvGrpSpPr>
          <p:cNvPr id="82947" name="Group 10"/>
          <p:cNvGrpSpPr>
            <a:grpSpLocks/>
          </p:cNvGrpSpPr>
          <p:nvPr/>
        </p:nvGrpSpPr>
        <p:grpSpPr bwMode="auto">
          <a:xfrm>
            <a:off x="2843213" y="3935413"/>
            <a:ext cx="2808287" cy="2014537"/>
            <a:chOff x="2843213" y="3861048"/>
            <a:chExt cx="2808287" cy="2014538"/>
          </a:xfrm>
        </p:grpSpPr>
        <p:grpSp>
          <p:nvGrpSpPr>
            <p:cNvPr id="82951" name="Group 2"/>
            <p:cNvGrpSpPr>
              <a:grpSpLocks/>
            </p:cNvGrpSpPr>
            <p:nvPr/>
          </p:nvGrpSpPr>
          <p:grpSpPr bwMode="auto">
            <a:xfrm>
              <a:off x="3490913" y="3861048"/>
              <a:ext cx="1368425" cy="1079500"/>
              <a:chOff x="4150" y="2523"/>
              <a:chExt cx="862" cy="680"/>
            </a:xfrm>
          </p:grpSpPr>
          <p:sp>
            <p:nvSpPr>
              <p:cNvPr id="82955" name="Text Box 3"/>
              <p:cNvSpPr txBox="1">
                <a:spLocks noChangeArrowheads="1"/>
              </p:cNvSpPr>
              <p:nvPr/>
            </p:nvSpPr>
            <p:spPr bwMode="auto">
              <a:xfrm>
                <a:off x="4150" y="2523"/>
                <a:ext cx="862" cy="634"/>
              </a:xfrm>
              <a:prstGeom prst="rect">
                <a:avLst/>
              </a:prstGeom>
              <a:noFill/>
              <a:ln w="9525">
                <a:noFill/>
                <a:miter lim="800000"/>
                <a:headEnd/>
                <a:tailEnd/>
              </a:ln>
            </p:spPr>
            <p:txBody>
              <a:bodyPr>
                <a:spAutoFit/>
              </a:bodyPr>
              <a:lstStyle/>
              <a:p>
                <a:pPr algn="l" rtl="0">
                  <a:spcBef>
                    <a:spcPct val="50000"/>
                  </a:spcBef>
                </a:pPr>
                <a:r>
                  <a:rPr lang="en-US" sz="6000">
                    <a:solidFill>
                      <a:srgbClr val="CC3300"/>
                    </a:solidFill>
                    <a:latin typeface="Arial Black" pitchFamily="34" charset="0"/>
                  </a:rPr>
                  <a:t>-N-</a:t>
                </a:r>
                <a:endParaRPr lang="en-US" sz="6000" baseline="-25000">
                  <a:solidFill>
                    <a:srgbClr val="CC3300"/>
                  </a:solidFill>
                  <a:latin typeface="Arial Black" pitchFamily="34" charset="0"/>
                </a:endParaRPr>
              </a:p>
            </p:txBody>
          </p:sp>
          <p:sp>
            <p:nvSpPr>
              <p:cNvPr id="82956" name="Line 4"/>
              <p:cNvSpPr>
                <a:spLocks noChangeShapeType="1"/>
              </p:cNvSpPr>
              <p:nvPr/>
            </p:nvSpPr>
            <p:spPr bwMode="auto">
              <a:xfrm>
                <a:off x="4558" y="3022"/>
                <a:ext cx="0" cy="181"/>
              </a:xfrm>
              <a:prstGeom prst="line">
                <a:avLst/>
              </a:prstGeom>
              <a:noFill/>
              <a:ln w="76200">
                <a:solidFill>
                  <a:srgbClr val="CC3300"/>
                </a:solidFill>
                <a:round/>
                <a:headEnd/>
                <a:tailEnd/>
              </a:ln>
            </p:spPr>
            <p:txBody>
              <a:bodyPr/>
              <a:lstStyle/>
              <a:p>
                <a:endParaRPr lang="ar-AE"/>
              </a:p>
            </p:txBody>
          </p:sp>
        </p:grpSp>
        <p:sp>
          <p:nvSpPr>
            <p:cNvPr id="82952" name="Text Box 5"/>
            <p:cNvSpPr txBox="1">
              <a:spLocks noChangeArrowheads="1"/>
            </p:cNvSpPr>
            <p:nvPr/>
          </p:nvSpPr>
          <p:spPr bwMode="auto">
            <a:xfrm>
              <a:off x="4786313" y="3934693"/>
              <a:ext cx="865187"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H</a:t>
              </a:r>
              <a:endParaRPr lang="en-US" sz="6000" baseline="-25000">
                <a:latin typeface="Aharoni" pitchFamily="2" charset="-79"/>
                <a:cs typeface="Aharoni" pitchFamily="2" charset="-79"/>
              </a:endParaRPr>
            </a:p>
          </p:txBody>
        </p:sp>
        <p:sp>
          <p:nvSpPr>
            <p:cNvPr id="82953" name="Text Box 6"/>
            <p:cNvSpPr txBox="1">
              <a:spLocks noChangeArrowheads="1"/>
            </p:cNvSpPr>
            <p:nvPr/>
          </p:nvSpPr>
          <p:spPr bwMode="auto">
            <a:xfrm>
              <a:off x="2843213" y="3862636"/>
              <a:ext cx="720725" cy="1006475"/>
            </a:xfrm>
            <a:prstGeom prst="rect">
              <a:avLst/>
            </a:prstGeom>
            <a:noFill/>
            <a:ln w="9525">
              <a:noFill/>
              <a:miter lim="800000"/>
              <a:headEnd/>
              <a:tailEnd/>
            </a:ln>
          </p:spPr>
          <p:txBody>
            <a:bodyPr>
              <a:spAutoFit/>
            </a:bodyPr>
            <a:lstStyle/>
            <a:p>
              <a:pPr algn="l" rtl="0">
                <a:spcBef>
                  <a:spcPct val="50000"/>
                </a:spcBef>
              </a:pPr>
              <a:r>
                <a:rPr lang="en-US" sz="6000">
                  <a:solidFill>
                    <a:schemeClr val="accent2"/>
                  </a:solidFill>
                  <a:latin typeface="Arial Black" pitchFamily="34" charset="0"/>
                </a:rPr>
                <a:t>R</a:t>
              </a:r>
              <a:endParaRPr lang="en-US" sz="6000" baseline="-25000">
                <a:solidFill>
                  <a:schemeClr val="accent2"/>
                </a:solidFill>
                <a:latin typeface="Arial Black" pitchFamily="34" charset="0"/>
              </a:endParaRPr>
            </a:p>
          </p:txBody>
        </p:sp>
        <p:sp>
          <p:nvSpPr>
            <p:cNvPr id="82954" name="Text Box 26"/>
            <p:cNvSpPr txBox="1">
              <a:spLocks noChangeArrowheads="1"/>
            </p:cNvSpPr>
            <p:nvPr/>
          </p:nvSpPr>
          <p:spPr bwMode="auto">
            <a:xfrm>
              <a:off x="3778250" y="4869111"/>
              <a:ext cx="865188"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H</a:t>
              </a:r>
              <a:endParaRPr lang="en-US" sz="6000" baseline="-25000">
                <a:latin typeface="Aharoni" pitchFamily="2" charset="-79"/>
                <a:cs typeface="Aharoni" pitchFamily="2" charset="-79"/>
              </a:endParaRPr>
            </a:p>
          </p:txBody>
        </p:sp>
      </p:grpSp>
      <p:sp>
        <p:nvSpPr>
          <p:cNvPr id="112691" name="Text Box 51"/>
          <p:cNvSpPr txBox="1">
            <a:spLocks noChangeArrowheads="1"/>
          </p:cNvSpPr>
          <p:nvPr/>
        </p:nvSpPr>
        <p:spPr bwMode="auto">
          <a:xfrm>
            <a:off x="4427538" y="260350"/>
            <a:ext cx="4105275" cy="707886"/>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ar-AE" sz="4000" b="1" spc="50" dirty="0">
                <a:ln w="11430"/>
                <a:solidFill>
                  <a:srgbClr val="FF0000"/>
                </a:solidFill>
                <a:effectLst>
                  <a:outerShdw blurRad="76200" dist="50800" dir="5400000" algn="tl" rotWithShape="0">
                    <a:srgbClr val="000000">
                      <a:alpha val="65000"/>
                    </a:srgbClr>
                  </a:outerShdw>
                </a:effectLst>
              </a:rPr>
              <a:t>تصنيف الأمينات</a:t>
            </a:r>
            <a:endParaRPr lang="en-US" sz="4000" b="1" spc="50" dirty="0">
              <a:ln w="11430"/>
              <a:solidFill>
                <a:srgbClr val="FF0000"/>
              </a:solidFill>
              <a:effectLst>
                <a:outerShdw blurRad="76200" dist="50800" dir="5400000" algn="tl" rotWithShape="0">
                  <a:srgbClr val="000000">
                    <a:alpha val="65000"/>
                  </a:srgbClr>
                </a:outerShdw>
              </a:effectLst>
            </a:endParaRPr>
          </a:p>
        </p:txBody>
      </p:sp>
      <p:sp>
        <p:nvSpPr>
          <p:cNvPr id="112718" name="Text Box 78"/>
          <p:cNvSpPr txBox="1">
            <a:spLocks noChangeArrowheads="1"/>
          </p:cNvSpPr>
          <p:nvPr/>
        </p:nvSpPr>
        <p:spPr bwMode="auto">
          <a:xfrm>
            <a:off x="827088" y="2132013"/>
            <a:ext cx="7740650" cy="1728787"/>
          </a:xfrm>
          <a:prstGeom prst="rect">
            <a:avLst/>
          </a:prstGeom>
          <a:noFill/>
          <a:ln w="9525">
            <a:noFill/>
            <a:miter lim="800000"/>
            <a:headEnd/>
            <a:tailEnd/>
          </a:ln>
          <a:effectLst/>
        </p:spPr>
        <p:txBody>
          <a:bodyPr anchor="ctr"/>
          <a:lstStyle/>
          <a:p>
            <a:pPr>
              <a:spcBef>
                <a:spcPct val="50000"/>
              </a:spcBef>
              <a:defRPr/>
            </a:pPr>
            <a:r>
              <a:rPr lang="ar-SA" sz="4500" b="1" dirty="0">
                <a:solidFill>
                  <a:schemeClr val="tx2"/>
                </a:solidFill>
                <a:cs typeface="Arial" charset="0"/>
              </a:rPr>
              <a:t> حلت مجموعة ألكيل محل ذرة هيدروجين واحدة في جزيء </a:t>
            </a:r>
            <a:r>
              <a:rPr lang="ar-SA" sz="4500" b="1" dirty="0" err="1">
                <a:solidFill>
                  <a:schemeClr val="tx2"/>
                </a:solidFill>
                <a:cs typeface="Arial" charset="0"/>
              </a:rPr>
              <a:t>الأمونيا</a:t>
            </a:r>
            <a:r>
              <a:rPr lang="ar-SA" sz="4500" b="1" dirty="0">
                <a:solidFill>
                  <a:schemeClr val="tx2"/>
                </a:solidFill>
                <a:cs typeface="Arial" charset="0"/>
              </a:rPr>
              <a:t> </a:t>
            </a:r>
            <a:r>
              <a:rPr lang="ar-SA" sz="4500" b="1" dirty="0" err="1">
                <a:solidFill>
                  <a:schemeClr val="tx2"/>
                </a:solidFill>
                <a:cs typeface="Arial" charset="0"/>
              </a:rPr>
              <a:t>.</a:t>
            </a:r>
            <a:endParaRPr lang="en-US" sz="4500" b="1" dirty="0">
              <a:solidFill>
                <a:schemeClr val="tx2"/>
              </a:solidFill>
              <a:cs typeface="Arial" charset="0"/>
            </a:endParaRPr>
          </a:p>
        </p:txBody>
      </p:sp>
      <p:sp>
        <p:nvSpPr>
          <p:cNvPr id="12" name="Text Box 51"/>
          <p:cNvSpPr txBox="1">
            <a:spLocks noChangeArrowheads="1"/>
          </p:cNvSpPr>
          <p:nvPr/>
        </p:nvSpPr>
        <p:spPr bwMode="auto">
          <a:xfrm>
            <a:off x="4427984" y="1268413"/>
            <a:ext cx="4257229" cy="707886"/>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ar-SA" sz="4000" b="1" spc="50" dirty="0">
                <a:ln w="11430"/>
                <a:solidFill>
                  <a:srgbClr val="FF0000"/>
                </a:solidFill>
                <a:effectLst>
                  <a:outerShdw blurRad="76200" dist="50800" dir="5400000" algn="tl" rotWithShape="0">
                    <a:srgbClr val="000000">
                      <a:alpha val="65000"/>
                    </a:srgbClr>
                  </a:outerShdw>
                </a:effectLst>
              </a:rPr>
              <a:t> الأمين الأولي :</a:t>
            </a:r>
            <a:endParaRPr lang="en-US" sz="4000" b="1" spc="50" dirty="0">
              <a:ln w="11430"/>
              <a:solidFill>
                <a:srgbClr val="FF0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2718"/>
                                        </p:tgtEl>
                                        <p:attrNameLst>
                                          <p:attrName>style.visibility</p:attrName>
                                        </p:attrNameLst>
                                      </p:cBhvr>
                                      <p:to>
                                        <p:strVal val="visible"/>
                                      </p:to>
                                    </p:set>
                                    <p:anim calcmode="lin" valueType="num">
                                      <p:cBhvr additive="base">
                                        <p:cTn id="7" dur="500" fill="hold"/>
                                        <p:tgtEl>
                                          <p:spTgt spid="112718"/>
                                        </p:tgtEl>
                                        <p:attrNameLst>
                                          <p:attrName>ppt_x</p:attrName>
                                        </p:attrNameLst>
                                      </p:cBhvr>
                                      <p:tavLst>
                                        <p:tav tm="0">
                                          <p:val>
                                            <p:strVal val="1+#ppt_w/2"/>
                                          </p:val>
                                        </p:tav>
                                        <p:tav tm="100000">
                                          <p:val>
                                            <p:strVal val="#ppt_x"/>
                                          </p:val>
                                        </p:tav>
                                      </p:tavLst>
                                    </p:anim>
                                    <p:anim calcmode="lin" valueType="num">
                                      <p:cBhvr additive="base">
                                        <p:cTn id="8" dur="500" fill="hold"/>
                                        <p:tgtEl>
                                          <p:spTgt spid="1127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8"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a:noFill/>
        </p:spPr>
        <p:txBody>
          <a:bodyPr/>
          <a:lstStyle/>
          <a:p>
            <a:fld id="{DD39D8A6-202C-41BE-8C75-37790EFB428E}" type="slidenum">
              <a:rPr lang="ar-SA" smtClean="0"/>
              <a:pPr/>
              <a:t>93</a:t>
            </a:fld>
            <a:endParaRPr lang="en-US" smtClean="0"/>
          </a:p>
        </p:txBody>
      </p:sp>
      <p:grpSp>
        <p:nvGrpSpPr>
          <p:cNvPr id="83971" name="Group 10"/>
          <p:cNvGrpSpPr>
            <a:grpSpLocks/>
          </p:cNvGrpSpPr>
          <p:nvPr/>
        </p:nvGrpSpPr>
        <p:grpSpPr bwMode="auto">
          <a:xfrm>
            <a:off x="1979613" y="3602038"/>
            <a:ext cx="3240087" cy="1987550"/>
            <a:chOff x="2052638" y="3313658"/>
            <a:chExt cx="3240087" cy="1987550"/>
          </a:xfrm>
        </p:grpSpPr>
        <p:grpSp>
          <p:nvGrpSpPr>
            <p:cNvPr id="83974" name="Group 13"/>
            <p:cNvGrpSpPr>
              <a:grpSpLocks/>
            </p:cNvGrpSpPr>
            <p:nvPr/>
          </p:nvGrpSpPr>
          <p:grpSpPr bwMode="auto">
            <a:xfrm>
              <a:off x="2771776" y="3313658"/>
              <a:ext cx="1368425" cy="1123950"/>
              <a:chOff x="4195" y="2495"/>
              <a:chExt cx="862" cy="708"/>
            </a:xfrm>
          </p:grpSpPr>
          <p:sp>
            <p:nvSpPr>
              <p:cNvPr id="83978" name="Text Box 14"/>
              <p:cNvSpPr txBox="1">
                <a:spLocks noChangeArrowheads="1"/>
              </p:cNvSpPr>
              <p:nvPr/>
            </p:nvSpPr>
            <p:spPr bwMode="auto">
              <a:xfrm>
                <a:off x="4195" y="2495"/>
                <a:ext cx="862" cy="634"/>
              </a:xfrm>
              <a:prstGeom prst="rect">
                <a:avLst/>
              </a:prstGeom>
              <a:noFill/>
              <a:ln w="9525">
                <a:noFill/>
                <a:miter lim="800000"/>
                <a:headEnd/>
                <a:tailEnd/>
              </a:ln>
            </p:spPr>
            <p:txBody>
              <a:bodyPr>
                <a:spAutoFit/>
              </a:bodyPr>
              <a:lstStyle/>
              <a:p>
                <a:pPr algn="l" rtl="0">
                  <a:spcBef>
                    <a:spcPct val="50000"/>
                  </a:spcBef>
                </a:pPr>
                <a:r>
                  <a:rPr lang="en-US" sz="6000">
                    <a:solidFill>
                      <a:srgbClr val="CC3300"/>
                    </a:solidFill>
                    <a:latin typeface="Arial Black" pitchFamily="34" charset="0"/>
                  </a:rPr>
                  <a:t>-N-</a:t>
                </a:r>
                <a:endParaRPr lang="en-US" sz="6000" baseline="-25000">
                  <a:solidFill>
                    <a:srgbClr val="CC3300"/>
                  </a:solidFill>
                  <a:latin typeface="Arial Black" pitchFamily="34" charset="0"/>
                </a:endParaRPr>
              </a:p>
            </p:txBody>
          </p:sp>
          <p:sp>
            <p:nvSpPr>
              <p:cNvPr id="83979" name="Line 15"/>
              <p:cNvSpPr>
                <a:spLocks noChangeShapeType="1"/>
              </p:cNvSpPr>
              <p:nvPr/>
            </p:nvSpPr>
            <p:spPr bwMode="auto">
              <a:xfrm>
                <a:off x="4558" y="3022"/>
                <a:ext cx="0" cy="181"/>
              </a:xfrm>
              <a:prstGeom prst="line">
                <a:avLst/>
              </a:prstGeom>
              <a:noFill/>
              <a:ln w="76200">
                <a:solidFill>
                  <a:srgbClr val="CC3300"/>
                </a:solidFill>
                <a:round/>
                <a:headEnd/>
                <a:tailEnd/>
              </a:ln>
            </p:spPr>
            <p:txBody>
              <a:bodyPr/>
              <a:lstStyle/>
              <a:p>
                <a:endParaRPr lang="ar-AE"/>
              </a:p>
            </p:txBody>
          </p:sp>
        </p:grpSp>
        <p:sp>
          <p:nvSpPr>
            <p:cNvPr id="83975" name="Text Box 16"/>
            <p:cNvSpPr txBox="1">
              <a:spLocks noChangeArrowheads="1"/>
            </p:cNvSpPr>
            <p:nvPr/>
          </p:nvSpPr>
          <p:spPr bwMode="auto">
            <a:xfrm>
              <a:off x="3995738" y="3397796"/>
              <a:ext cx="1296987"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R</a:t>
              </a:r>
              <a:r>
                <a:rPr lang="en-US" sz="6000">
                  <a:latin typeface="Aharoni" pitchFamily="2" charset="-79"/>
                  <a:cs typeface="Aharoni" pitchFamily="2" charset="-79"/>
                </a:rPr>
                <a:t>`</a:t>
              </a:r>
              <a:endParaRPr lang="en-US" sz="6000" baseline="-25000">
                <a:latin typeface="Aharoni" pitchFamily="2" charset="-79"/>
                <a:cs typeface="Aharoni" pitchFamily="2" charset="-79"/>
              </a:endParaRPr>
            </a:p>
          </p:txBody>
        </p:sp>
        <p:sp>
          <p:nvSpPr>
            <p:cNvPr id="83976" name="Text Box 17"/>
            <p:cNvSpPr txBox="1">
              <a:spLocks noChangeArrowheads="1"/>
            </p:cNvSpPr>
            <p:nvPr/>
          </p:nvSpPr>
          <p:spPr bwMode="auto">
            <a:xfrm>
              <a:off x="2052638" y="3359696"/>
              <a:ext cx="720725"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R</a:t>
              </a:r>
              <a:endParaRPr lang="en-US" sz="6000" baseline="-25000">
                <a:latin typeface="Arial Black" pitchFamily="34" charset="0"/>
              </a:endParaRPr>
            </a:p>
          </p:txBody>
        </p:sp>
        <p:sp>
          <p:nvSpPr>
            <p:cNvPr id="83977" name="Text Box 18"/>
            <p:cNvSpPr txBox="1">
              <a:spLocks noChangeArrowheads="1"/>
            </p:cNvSpPr>
            <p:nvPr/>
          </p:nvSpPr>
          <p:spPr bwMode="auto">
            <a:xfrm>
              <a:off x="2914650" y="4294733"/>
              <a:ext cx="865188"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H</a:t>
              </a:r>
              <a:endParaRPr lang="en-US" sz="6000" baseline="-25000">
                <a:latin typeface="Aharoni" pitchFamily="2" charset="-79"/>
                <a:cs typeface="Aharoni" pitchFamily="2" charset="-79"/>
              </a:endParaRPr>
            </a:p>
          </p:txBody>
        </p:sp>
      </p:grpSp>
      <p:sp>
        <p:nvSpPr>
          <p:cNvPr id="113695" name="Text Box 31"/>
          <p:cNvSpPr txBox="1">
            <a:spLocks noChangeArrowheads="1"/>
          </p:cNvSpPr>
          <p:nvPr/>
        </p:nvSpPr>
        <p:spPr bwMode="auto">
          <a:xfrm>
            <a:off x="4932363" y="115888"/>
            <a:ext cx="3600450" cy="720725"/>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ar-SA" sz="4000" b="1" spc="50" dirty="0">
                <a:ln w="11430"/>
                <a:solidFill>
                  <a:srgbClr val="FF0000"/>
                </a:solidFill>
                <a:effectLst>
                  <a:outerShdw blurRad="76200" dist="50800" dir="5400000" algn="tl" rotWithShape="0">
                    <a:srgbClr val="000000">
                      <a:alpha val="65000"/>
                    </a:srgbClr>
                  </a:outerShdw>
                </a:effectLst>
              </a:rPr>
              <a:t> الأمين الثانوي :</a:t>
            </a:r>
            <a:endParaRPr lang="en-US" sz="4000" b="1" spc="50" dirty="0">
              <a:ln w="11430"/>
              <a:solidFill>
                <a:srgbClr val="FF0000"/>
              </a:solidFill>
              <a:effectLst>
                <a:outerShdw blurRad="76200" dist="50800" dir="5400000" algn="tl" rotWithShape="0">
                  <a:srgbClr val="000000">
                    <a:alpha val="65000"/>
                  </a:srgbClr>
                </a:outerShdw>
              </a:effectLst>
            </a:endParaRPr>
          </a:p>
        </p:txBody>
      </p:sp>
      <p:sp>
        <p:nvSpPr>
          <p:cNvPr id="113696" name="Text Box 32"/>
          <p:cNvSpPr txBox="1">
            <a:spLocks noChangeArrowheads="1"/>
          </p:cNvSpPr>
          <p:nvPr/>
        </p:nvSpPr>
        <p:spPr bwMode="auto">
          <a:xfrm>
            <a:off x="252413" y="1341438"/>
            <a:ext cx="8567737" cy="1225550"/>
          </a:xfrm>
          <a:prstGeom prst="rect">
            <a:avLst/>
          </a:prstGeom>
          <a:noFill/>
          <a:ln w="9525">
            <a:noFill/>
            <a:miter lim="800000"/>
            <a:headEnd/>
            <a:tailEnd/>
          </a:ln>
          <a:effectLst/>
        </p:spPr>
        <p:txBody>
          <a:bodyPr anchor="ctr"/>
          <a:lstStyle/>
          <a:p>
            <a:pPr>
              <a:spcBef>
                <a:spcPct val="50000"/>
              </a:spcBef>
              <a:defRPr/>
            </a:pPr>
            <a:r>
              <a:rPr lang="ar-SA" sz="4500" b="1" dirty="0">
                <a:solidFill>
                  <a:schemeClr val="tx2"/>
                </a:solidFill>
                <a:cs typeface="Arial" charset="0"/>
              </a:rPr>
              <a:t> حلت مجموعتا ألكيل محل ذرتي هيدروجين في جزيء الأمونيا .</a:t>
            </a:r>
            <a:endParaRPr lang="en-US" sz="4500" b="1" dirty="0">
              <a:solidFill>
                <a:schemeClr val="tx2"/>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3696"/>
                                        </p:tgtEl>
                                        <p:attrNameLst>
                                          <p:attrName>style.visibility</p:attrName>
                                        </p:attrNameLst>
                                      </p:cBhvr>
                                      <p:to>
                                        <p:strVal val="visible"/>
                                      </p:to>
                                    </p:set>
                                    <p:anim calcmode="lin" valueType="num">
                                      <p:cBhvr additive="base">
                                        <p:cTn id="7" dur="500" fill="hold"/>
                                        <p:tgtEl>
                                          <p:spTgt spid="113696"/>
                                        </p:tgtEl>
                                        <p:attrNameLst>
                                          <p:attrName>ppt_x</p:attrName>
                                        </p:attrNameLst>
                                      </p:cBhvr>
                                      <p:tavLst>
                                        <p:tav tm="0">
                                          <p:val>
                                            <p:strVal val="1+#ppt_w/2"/>
                                          </p:val>
                                        </p:tav>
                                        <p:tav tm="100000">
                                          <p:val>
                                            <p:strVal val="#ppt_x"/>
                                          </p:val>
                                        </p:tav>
                                      </p:tavLst>
                                    </p:anim>
                                    <p:anim calcmode="lin" valueType="num">
                                      <p:cBhvr additive="base">
                                        <p:cTn id="8" dur="500" fill="hold"/>
                                        <p:tgtEl>
                                          <p:spTgt spid="1136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9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2"/>
          </p:nvPr>
        </p:nvSpPr>
        <p:spPr>
          <a:noFill/>
        </p:spPr>
        <p:txBody>
          <a:bodyPr/>
          <a:lstStyle/>
          <a:p>
            <a:fld id="{8E32D2E3-B2C7-477F-A34F-B6E707A0DC51}" type="slidenum">
              <a:rPr lang="ar-SA" smtClean="0"/>
              <a:pPr/>
              <a:t>94</a:t>
            </a:fld>
            <a:endParaRPr lang="en-US" smtClean="0"/>
          </a:p>
        </p:txBody>
      </p:sp>
      <p:sp>
        <p:nvSpPr>
          <p:cNvPr id="84995" name="Text Box 4"/>
          <p:cNvSpPr txBox="1">
            <a:spLocks noChangeArrowheads="1"/>
          </p:cNvSpPr>
          <p:nvPr/>
        </p:nvSpPr>
        <p:spPr bwMode="auto">
          <a:xfrm>
            <a:off x="5148263" y="258763"/>
            <a:ext cx="3384550" cy="707886"/>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ar-SA" sz="4000" b="1" spc="50">
                <a:ln w="11430"/>
                <a:solidFill>
                  <a:srgbClr val="FF0000"/>
                </a:solidFill>
                <a:effectLst>
                  <a:outerShdw blurRad="76200" dist="50800" dir="5400000" algn="tl" rotWithShape="0">
                    <a:srgbClr val="000000">
                      <a:alpha val="65000"/>
                    </a:srgbClr>
                  </a:outerShdw>
                </a:effectLst>
              </a:rPr>
              <a:t> الأمين الثالثي :</a:t>
            </a:r>
            <a:endParaRPr lang="en-US" sz="4000" b="1" spc="50">
              <a:ln w="11430"/>
              <a:solidFill>
                <a:srgbClr val="FF0000"/>
              </a:solidFill>
              <a:effectLst>
                <a:outerShdw blurRad="76200" dist="50800" dir="5400000" algn="tl" rotWithShape="0">
                  <a:srgbClr val="000000">
                    <a:alpha val="65000"/>
                  </a:srgbClr>
                </a:outerShdw>
              </a:effectLst>
            </a:endParaRPr>
          </a:p>
        </p:txBody>
      </p:sp>
      <p:sp>
        <p:nvSpPr>
          <p:cNvPr id="114693" name="Text Box 5"/>
          <p:cNvSpPr txBox="1">
            <a:spLocks noChangeArrowheads="1"/>
          </p:cNvSpPr>
          <p:nvPr/>
        </p:nvSpPr>
        <p:spPr bwMode="auto">
          <a:xfrm>
            <a:off x="395288" y="1411288"/>
            <a:ext cx="8172450" cy="1873250"/>
          </a:xfrm>
          <a:prstGeom prst="rect">
            <a:avLst/>
          </a:prstGeom>
          <a:noFill/>
          <a:ln w="9525">
            <a:noFill/>
            <a:miter lim="800000"/>
            <a:headEnd/>
            <a:tailEnd/>
          </a:ln>
        </p:spPr>
        <p:txBody>
          <a:bodyPr anchor="ctr"/>
          <a:lstStyle/>
          <a:p>
            <a:pPr>
              <a:spcBef>
                <a:spcPct val="50000"/>
              </a:spcBef>
            </a:pPr>
            <a:r>
              <a:rPr lang="ar-SA" sz="4500" b="1" dirty="0">
                <a:solidFill>
                  <a:schemeClr val="tx2"/>
                </a:solidFill>
              </a:rPr>
              <a:t> حلت  ثلاث مجموعات ألكيل محل </a:t>
            </a:r>
            <a:r>
              <a:rPr lang="ar-SA" sz="4500" b="1" dirty="0" err="1">
                <a:solidFill>
                  <a:schemeClr val="tx2"/>
                </a:solidFill>
              </a:rPr>
              <a:t>ذرات</a:t>
            </a:r>
            <a:r>
              <a:rPr lang="ar-SA" sz="4500" b="1" dirty="0">
                <a:solidFill>
                  <a:schemeClr val="tx2"/>
                </a:solidFill>
              </a:rPr>
              <a:t> الهيدروجين الثلاث في جزيء </a:t>
            </a:r>
            <a:r>
              <a:rPr lang="ar-SA" sz="4500" b="1" dirty="0" err="1">
                <a:solidFill>
                  <a:schemeClr val="tx2"/>
                </a:solidFill>
              </a:rPr>
              <a:t>الأمونيا</a:t>
            </a:r>
            <a:r>
              <a:rPr lang="ar-SA" sz="4500" b="1" dirty="0">
                <a:solidFill>
                  <a:schemeClr val="tx2"/>
                </a:solidFill>
              </a:rPr>
              <a:t> </a:t>
            </a:r>
            <a:r>
              <a:rPr lang="ar-SA" sz="4500" b="1" dirty="0" err="1">
                <a:solidFill>
                  <a:schemeClr val="tx2"/>
                </a:solidFill>
              </a:rPr>
              <a:t>.</a:t>
            </a:r>
            <a:endParaRPr lang="en-US" sz="4500" b="1" dirty="0">
              <a:solidFill>
                <a:schemeClr val="tx2"/>
              </a:solidFill>
            </a:endParaRPr>
          </a:p>
        </p:txBody>
      </p:sp>
      <p:grpSp>
        <p:nvGrpSpPr>
          <p:cNvPr id="84997" name="Group 12"/>
          <p:cNvGrpSpPr>
            <a:grpSpLocks/>
          </p:cNvGrpSpPr>
          <p:nvPr/>
        </p:nvGrpSpPr>
        <p:grpSpPr bwMode="auto">
          <a:xfrm>
            <a:off x="2771775" y="3716338"/>
            <a:ext cx="3240088" cy="2085975"/>
            <a:chOff x="2771775" y="3717032"/>
            <a:chExt cx="3240088" cy="2085975"/>
          </a:xfrm>
        </p:grpSpPr>
        <p:grpSp>
          <p:nvGrpSpPr>
            <p:cNvPr id="84998" name="Group 6"/>
            <p:cNvGrpSpPr>
              <a:grpSpLocks/>
            </p:cNvGrpSpPr>
            <p:nvPr/>
          </p:nvGrpSpPr>
          <p:grpSpPr bwMode="auto">
            <a:xfrm>
              <a:off x="3419475" y="3717032"/>
              <a:ext cx="1368425" cy="1079500"/>
              <a:chOff x="4150" y="2523"/>
              <a:chExt cx="862" cy="680"/>
            </a:xfrm>
          </p:grpSpPr>
          <p:sp>
            <p:nvSpPr>
              <p:cNvPr id="85004" name="Text Box 7"/>
              <p:cNvSpPr txBox="1">
                <a:spLocks noChangeArrowheads="1"/>
              </p:cNvSpPr>
              <p:nvPr/>
            </p:nvSpPr>
            <p:spPr bwMode="auto">
              <a:xfrm>
                <a:off x="4150" y="2523"/>
                <a:ext cx="862" cy="634"/>
              </a:xfrm>
              <a:prstGeom prst="rect">
                <a:avLst/>
              </a:prstGeom>
              <a:noFill/>
              <a:ln w="9525">
                <a:noFill/>
                <a:miter lim="800000"/>
                <a:headEnd/>
                <a:tailEnd/>
              </a:ln>
            </p:spPr>
            <p:txBody>
              <a:bodyPr>
                <a:spAutoFit/>
              </a:bodyPr>
              <a:lstStyle/>
              <a:p>
                <a:pPr algn="l" rtl="0">
                  <a:spcBef>
                    <a:spcPct val="50000"/>
                  </a:spcBef>
                </a:pPr>
                <a:r>
                  <a:rPr lang="en-US" sz="6000">
                    <a:solidFill>
                      <a:srgbClr val="CC3300"/>
                    </a:solidFill>
                    <a:latin typeface="Arial Black" pitchFamily="34" charset="0"/>
                  </a:rPr>
                  <a:t>-N-</a:t>
                </a:r>
                <a:endParaRPr lang="en-US" sz="6000" baseline="-25000">
                  <a:solidFill>
                    <a:srgbClr val="CC3300"/>
                  </a:solidFill>
                  <a:latin typeface="Arial Black" pitchFamily="34" charset="0"/>
                </a:endParaRPr>
              </a:p>
            </p:txBody>
          </p:sp>
          <p:sp>
            <p:nvSpPr>
              <p:cNvPr id="85005" name="Line 8"/>
              <p:cNvSpPr>
                <a:spLocks noChangeShapeType="1"/>
              </p:cNvSpPr>
              <p:nvPr/>
            </p:nvSpPr>
            <p:spPr bwMode="auto">
              <a:xfrm>
                <a:off x="4558" y="3022"/>
                <a:ext cx="0" cy="181"/>
              </a:xfrm>
              <a:prstGeom prst="line">
                <a:avLst/>
              </a:prstGeom>
              <a:noFill/>
              <a:ln w="76200">
                <a:solidFill>
                  <a:srgbClr val="CC3300"/>
                </a:solidFill>
                <a:round/>
                <a:headEnd/>
                <a:tailEnd/>
              </a:ln>
            </p:spPr>
            <p:txBody>
              <a:bodyPr/>
              <a:lstStyle/>
              <a:p>
                <a:endParaRPr lang="ar-AE"/>
              </a:p>
            </p:txBody>
          </p:sp>
        </p:grpSp>
        <p:sp>
          <p:nvSpPr>
            <p:cNvPr id="84999" name="Text Box 9"/>
            <p:cNvSpPr txBox="1">
              <a:spLocks noChangeArrowheads="1"/>
            </p:cNvSpPr>
            <p:nvPr/>
          </p:nvSpPr>
          <p:spPr bwMode="auto">
            <a:xfrm>
              <a:off x="4714875" y="3756720"/>
              <a:ext cx="1296988"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R</a:t>
              </a:r>
              <a:r>
                <a:rPr lang="en-US" sz="6000">
                  <a:latin typeface="Aharoni" pitchFamily="2" charset="-79"/>
                  <a:cs typeface="Aharoni" pitchFamily="2" charset="-79"/>
                </a:rPr>
                <a:t>`</a:t>
              </a:r>
              <a:endParaRPr lang="en-US" sz="6000" baseline="-25000">
                <a:latin typeface="Aharoni" pitchFamily="2" charset="-79"/>
                <a:cs typeface="Aharoni" pitchFamily="2" charset="-79"/>
              </a:endParaRPr>
            </a:p>
          </p:txBody>
        </p:sp>
        <p:sp>
          <p:nvSpPr>
            <p:cNvPr id="85000" name="Text Box 10"/>
            <p:cNvSpPr txBox="1">
              <a:spLocks noChangeArrowheads="1"/>
            </p:cNvSpPr>
            <p:nvPr/>
          </p:nvSpPr>
          <p:spPr bwMode="auto">
            <a:xfrm>
              <a:off x="2771775" y="3718620"/>
              <a:ext cx="720725"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R</a:t>
              </a:r>
              <a:endParaRPr lang="en-US" sz="6000" baseline="-25000">
                <a:latin typeface="Arial Black" pitchFamily="34" charset="0"/>
              </a:endParaRPr>
            </a:p>
          </p:txBody>
        </p:sp>
        <p:grpSp>
          <p:nvGrpSpPr>
            <p:cNvPr id="85001" name="Group 11"/>
            <p:cNvGrpSpPr>
              <a:grpSpLocks/>
            </p:cNvGrpSpPr>
            <p:nvPr/>
          </p:nvGrpSpPr>
          <p:grpSpPr bwMode="auto">
            <a:xfrm>
              <a:off x="3635375" y="4726682"/>
              <a:ext cx="1657350" cy="1076325"/>
              <a:chOff x="2063" y="3159"/>
              <a:chExt cx="1044" cy="678"/>
            </a:xfrm>
          </p:grpSpPr>
          <p:sp>
            <p:nvSpPr>
              <p:cNvPr id="85002" name="Text Box 12"/>
              <p:cNvSpPr txBox="1">
                <a:spLocks noChangeArrowheads="1"/>
              </p:cNvSpPr>
              <p:nvPr/>
            </p:nvSpPr>
            <p:spPr bwMode="auto">
              <a:xfrm>
                <a:off x="2063" y="3159"/>
                <a:ext cx="1044" cy="634"/>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R</a:t>
                </a:r>
                <a:r>
                  <a:rPr lang="en-US" sz="6000">
                    <a:latin typeface="Aharoni" pitchFamily="2" charset="-79"/>
                    <a:cs typeface="Aharoni" pitchFamily="2" charset="-79"/>
                  </a:rPr>
                  <a:t>`</a:t>
                </a:r>
                <a:endParaRPr lang="en-US" sz="6000" baseline="-25000">
                  <a:latin typeface="Aharoni" pitchFamily="2" charset="-79"/>
                  <a:cs typeface="Aharoni" pitchFamily="2" charset="-79"/>
                </a:endParaRPr>
              </a:p>
            </p:txBody>
          </p:sp>
          <p:sp>
            <p:nvSpPr>
              <p:cNvPr id="85003" name="Text Box 13"/>
              <p:cNvSpPr txBox="1">
                <a:spLocks noChangeArrowheads="1"/>
              </p:cNvSpPr>
              <p:nvPr/>
            </p:nvSpPr>
            <p:spPr bwMode="auto">
              <a:xfrm>
                <a:off x="2381" y="3203"/>
                <a:ext cx="409" cy="634"/>
              </a:xfrm>
              <a:prstGeom prst="rect">
                <a:avLst/>
              </a:prstGeom>
              <a:noFill/>
              <a:ln w="9525">
                <a:noFill/>
                <a:miter lim="800000"/>
                <a:headEnd/>
                <a:tailEnd/>
              </a:ln>
            </p:spPr>
            <p:txBody>
              <a:bodyPr>
                <a:spAutoFit/>
              </a:bodyPr>
              <a:lstStyle/>
              <a:p>
                <a:pPr algn="l" rtl="0">
                  <a:spcBef>
                    <a:spcPct val="50000"/>
                  </a:spcBef>
                </a:pPr>
                <a:r>
                  <a:rPr lang="en-US" sz="6000">
                    <a:latin typeface="Aharoni" pitchFamily="2" charset="-79"/>
                    <a:cs typeface="Aharoni" pitchFamily="2" charset="-79"/>
                  </a:rPr>
                  <a:t>`</a:t>
                </a:r>
                <a:endParaRPr lang="en-US" sz="6000" baseline="-25000">
                  <a:latin typeface="Aharoni" pitchFamily="2" charset="-79"/>
                  <a:cs typeface="Aharoni" pitchFamily="2" charset="-79"/>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4693"/>
                                        </p:tgtEl>
                                        <p:attrNameLst>
                                          <p:attrName>style.visibility</p:attrName>
                                        </p:attrNameLst>
                                      </p:cBhvr>
                                      <p:to>
                                        <p:strVal val="visible"/>
                                      </p:to>
                                    </p:set>
                                    <p:anim calcmode="lin" valueType="num">
                                      <p:cBhvr additive="base">
                                        <p:cTn id="7" dur="500" fill="hold"/>
                                        <p:tgtEl>
                                          <p:spTgt spid="114693"/>
                                        </p:tgtEl>
                                        <p:attrNameLst>
                                          <p:attrName>ppt_x</p:attrName>
                                        </p:attrNameLst>
                                      </p:cBhvr>
                                      <p:tavLst>
                                        <p:tav tm="0">
                                          <p:val>
                                            <p:strVal val="1+#ppt_w/2"/>
                                          </p:val>
                                        </p:tav>
                                        <p:tav tm="100000">
                                          <p:val>
                                            <p:strVal val="#ppt_x"/>
                                          </p:val>
                                        </p:tav>
                                      </p:tavLst>
                                    </p:anim>
                                    <p:anim calcmode="lin" valueType="num">
                                      <p:cBhvr additive="base">
                                        <p:cTn id="8" dur="500" fill="hold"/>
                                        <p:tgtEl>
                                          <p:spTgt spid="1146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1"/>
          <p:cNvSpPr>
            <a:spLocks noGrp="1"/>
          </p:cNvSpPr>
          <p:nvPr>
            <p:ph type="sldNum" sz="quarter" idx="12"/>
          </p:nvPr>
        </p:nvSpPr>
        <p:spPr>
          <a:noFill/>
        </p:spPr>
        <p:txBody>
          <a:bodyPr/>
          <a:lstStyle/>
          <a:p>
            <a:fld id="{1200A5DB-BB59-4DCB-8EAD-51E0DEC76A0E}" type="slidenum">
              <a:rPr lang="ar-SA" smtClean="0"/>
              <a:pPr/>
              <a:t>95</a:t>
            </a:fld>
            <a:endParaRPr lang="en-US" smtClean="0"/>
          </a:p>
        </p:txBody>
      </p:sp>
      <p:sp>
        <p:nvSpPr>
          <p:cNvPr id="86019" name="Text Box 4"/>
          <p:cNvSpPr txBox="1">
            <a:spLocks noChangeArrowheads="1"/>
          </p:cNvSpPr>
          <p:nvPr/>
        </p:nvSpPr>
        <p:spPr bwMode="auto">
          <a:xfrm>
            <a:off x="3779838" y="188913"/>
            <a:ext cx="4678362" cy="707886"/>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ar-SA" sz="4000" b="1" spc="50">
                <a:ln w="11430"/>
                <a:solidFill>
                  <a:srgbClr val="FF0000"/>
                </a:solidFill>
                <a:effectLst>
                  <a:outerShdw blurRad="76200" dist="50800" dir="5400000" algn="tl" rotWithShape="0">
                    <a:srgbClr val="000000">
                      <a:alpha val="65000"/>
                    </a:srgbClr>
                  </a:outerShdw>
                </a:effectLst>
              </a:rPr>
              <a:t>تسمية الأمينات :</a:t>
            </a:r>
            <a:endParaRPr lang="en-US" sz="4000" b="1" spc="50">
              <a:ln w="11430"/>
              <a:solidFill>
                <a:srgbClr val="FF0000"/>
              </a:solidFill>
              <a:effectLst>
                <a:outerShdw blurRad="76200" dist="50800" dir="5400000" algn="tl" rotWithShape="0">
                  <a:srgbClr val="000000">
                    <a:alpha val="65000"/>
                  </a:srgbClr>
                </a:outerShdw>
              </a:effectLst>
            </a:endParaRPr>
          </a:p>
        </p:txBody>
      </p:sp>
      <p:sp>
        <p:nvSpPr>
          <p:cNvPr id="4" name="Text Box 4"/>
          <p:cNvSpPr txBox="1">
            <a:spLocks noChangeArrowheads="1"/>
          </p:cNvSpPr>
          <p:nvPr/>
        </p:nvSpPr>
        <p:spPr bwMode="auto">
          <a:xfrm>
            <a:off x="2771775" y="1052513"/>
            <a:ext cx="5838825" cy="647700"/>
          </a:xfrm>
          <a:prstGeom prst="rect">
            <a:avLst/>
          </a:prstGeom>
          <a:noFill/>
          <a:ln w="9525">
            <a:noFill/>
            <a:miter lim="800000"/>
            <a:headEnd/>
            <a:tailEnd/>
          </a:ln>
        </p:spPr>
        <p:txBody>
          <a:bodyPr anchor="ctr"/>
          <a:lstStyle/>
          <a:p>
            <a:pPr>
              <a:spcBef>
                <a:spcPct val="50000"/>
              </a:spcBef>
            </a:pPr>
            <a:r>
              <a:rPr lang="ar-AE" sz="4400" b="1" dirty="0"/>
              <a:t>اسم مجموعة </a:t>
            </a:r>
            <a:r>
              <a:rPr lang="ar-AE" sz="4400" b="1" dirty="0" err="1"/>
              <a:t>الألكيل</a:t>
            </a:r>
            <a:r>
              <a:rPr lang="ar-AE" sz="4400" b="1" dirty="0"/>
              <a:t> + أمين </a:t>
            </a:r>
            <a:endParaRPr lang="en-US" sz="4400" b="1" dirty="0">
              <a:solidFill>
                <a:schemeClr val="tx2"/>
              </a:solidFill>
            </a:endParaRPr>
          </a:p>
        </p:txBody>
      </p:sp>
      <p:sp>
        <p:nvSpPr>
          <p:cNvPr id="5" name="Text Box 4"/>
          <p:cNvSpPr txBox="1">
            <a:spLocks noChangeArrowheads="1"/>
          </p:cNvSpPr>
          <p:nvPr/>
        </p:nvSpPr>
        <p:spPr bwMode="auto">
          <a:xfrm>
            <a:off x="0" y="2133600"/>
            <a:ext cx="8964613" cy="863600"/>
          </a:xfrm>
          <a:prstGeom prst="rect">
            <a:avLst/>
          </a:prstGeom>
          <a:noFill/>
          <a:ln w="9525">
            <a:noFill/>
            <a:miter lim="800000"/>
            <a:headEnd/>
            <a:tailEnd/>
          </a:ln>
        </p:spPr>
        <p:txBody>
          <a:bodyPr anchor="ctr"/>
          <a:lstStyle/>
          <a:p>
            <a:pPr>
              <a:spcBef>
                <a:spcPct val="50000"/>
              </a:spcBef>
            </a:pPr>
            <a:r>
              <a:rPr lang="ar-AE" sz="4400" b="1" dirty="0"/>
              <a:t>- إذا وجدت مجموعتا ألكيل متشابهتان( ثنائي</a:t>
            </a:r>
            <a:r>
              <a:rPr lang="ar-AE" sz="4400" b="1" dirty="0" err="1"/>
              <a:t>)</a:t>
            </a:r>
            <a:endParaRPr lang="en-US" sz="4400" b="1" dirty="0">
              <a:solidFill>
                <a:schemeClr val="tx2"/>
              </a:solidFill>
            </a:endParaRPr>
          </a:p>
        </p:txBody>
      </p:sp>
      <p:sp>
        <p:nvSpPr>
          <p:cNvPr id="7" name="Text Box 4"/>
          <p:cNvSpPr txBox="1">
            <a:spLocks noChangeArrowheads="1"/>
          </p:cNvSpPr>
          <p:nvPr/>
        </p:nvSpPr>
        <p:spPr bwMode="auto">
          <a:xfrm>
            <a:off x="179512" y="3213100"/>
            <a:ext cx="8856538" cy="1511300"/>
          </a:xfrm>
          <a:prstGeom prst="rect">
            <a:avLst/>
          </a:prstGeom>
          <a:noFill/>
          <a:ln w="9525">
            <a:noFill/>
            <a:miter lim="800000"/>
            <a:headEnd/>
            <a:tailEnd/>
          </a:ln>
        </p:spPr>
        <p:txBody>
          <a:bodyPr anchor="ctr"/>
          <a:lstStyle/>
          <a:p>
            <a:pPr>
              <a:spcBef>
                <a:spcPct val="50000"/>
              </a:spcBef>
            </a:pPr>
            <a:r>
              <a:rPr lang="ar-AE" sz="4000" b="1" dirty="0"/>
              <a:t>- إذا وجدت ثلاث مجموعات </a:t>
            </a:r>
            <a:r>
              <a:rPr lang="ar-AE" sz="4000" b="1" dirty="0" err="1"/>
              <a:t>الألكيل</a:t>
            </a:r>
            <a:r>
              <a:rPr lang="ar-AE" sz="4000" b="1" dirty="0"/>
              <a:t> </a:t>
            </a:r>
            <a:r>
              <a:rPr lang="ar-AE" sz="4000" b="1" dirty="0" err="1" smtClean="0"/>
              <a:t>متشابهة </a:t>
            </a:r>
            <a:r>
              <a:rPr lang="ar-AE" sz="4000" b="1" dirty="0" smtClean="0"/>
              <a:t>( </a:t>
            </a:r>
            <a:r>
              <a:rPr lang="ar-AE" sz="4000" b="1" dirty="0"/>
              <a:t>ثلاثي</a:t>
            </a:r>
            <a:r>
              <a:rPr lang="ar-AE" sz="4000" b="1" dirty="0" err="1"/>
              <a:t>)</a:t>
            </a:r>
            <a:endParaRPr lang="en-US" sz="40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12"/>
          </p:nvPr>
        </p:nvSpPr>
        <p:spPr>
          <a:noFill/>
        </p:spPr>
        <p:txBody>
          <a:bodyPr/>
          <a:lstStyle/>
          <a:p>
            <a:fld id="{80A40AA0-CB8E-4E7E-8C95-213584E63319}" type="slidenum">
              <a:rPr lang="ar-SA" smtClean="0"/>
              <a:pPr/>
              <a:t>96</a:t>
            </a:fld>
            <a:endParaRPr lang="en-US" smtClean="0"/>
          </a:p>
        </p:txBody>
      </p:sp>
      <p:sp>
        <p:nvSpPr>
          <p:cNvPr id="87043" name="Text Box 5"/>
          <p:cNvSpPr txBox="1">
            <a:spLocks noChangeArrowheads="1"/>
          </p:cNvSpPr>
          <p:nvPr/>
        </p:nvSpPr>
        <p:spPr bwMode="auto">
          <a:xfrm>
            <a:off x="0" y="765175"/>
            <a:ext cx="9144000" cy="1943100"/>
          </a:xfrm>
          <a:prstGeom prst="rect">
            <a:avLst/>
          </a:prstGeom>
          <a:noFill/>
          <a:ln w="9525">
            <a:noFill/>
            <a:miter lim="800000"/>
            <a:headEnd/>
            <a:tailEnd/>
          </a:ln>
        </p:spPr>
        <p:txBody>
          <a:bodyPr anchor="ctr"/>
          <a:lstStyle/>
          <a:p>
            <a:pPr>
              <a:spcBef>
                <a:spcPct val="50000"/>
              </a:spcBef>
            </a:pPr>
            <a:r>
              <a:rPr lang="ar-SA" sz="4400" b="1" dirty="0">
                <a:solidFill>
                  <a:schemeClr val="tx2"/>
                </a:solidFill>
              </a:rPr>
              <a:t>أسماء مجموعات </a:t>
            </a:r>
            <a:r>
              <a:rPr lang="ar-SA" sz="4400" b="1" dirty="0" err="1">
                <a:solidFill>
                  <a:schemeClr val="tx2"/>
                </a:solidFill>
              </a:rPr>
              <a:t>الألكيل</a:t>
            </a:r>
            <a:r>
              <a:rPr lang="ar-SA" sz="4400" b="1" dirty="0">
                <a:solidFill>
                  <a:schemeClr val="tx2"/>
                </a:solidFill>
              </a:rPr>
              <a:t>( </a:t>
            </a:r>
            <a:r>
              <a:rPr lang="ar-SA" sz="4400" b="1" dirty="0" err="1">
                <a:solidFill>
                  <a:schemeClr val="tx2"/>
                </a:solidFill>
              </a:rPr>
              <a:t>وعددها..</a:t>
            </a:r>
            <a:r>
              <a:rPr lang="ar-SA" sz="4400" b="1" dirty="0">
                <a:solidFill>
                  <a:schemeClr val="tx2"/>
                </a:solidFill>
              </a:rPr>
              <a:t>) المرتبطة بذرة النيتروجين وفقاً لتسلسل الأبجدية </a:t>
            </a:r>
            <a:r>
              <a:rPr lang="ar-SA" sz="4400" b="1" dirty="0" err="1">
                <a:solidFill>
                  <a:schemeClr val="tx2"/>
                </a:solidFill>
              </a:rPr>
              <a:t>الانجليزية </a:t>
            </a:r>
            <a:r>
              <a:rPr lang="ar-SA" sz="4400" b="1" dirty="0">
                <a:solidFill>
                  <a:schemeClr val="tx2"/>
                </a:solidFill>
              </a:rPr>
              <a:t>+ </a:t>
            </a:r>
            <a:r>
              <a:rPr lang="ar-SA" sz="4400" b="1" dirty="0">
                <a:solidFill>
                  <a:srgbClr val="C00000"/>
                </a:solidFill>
              </a:rPr>
              <a:t>أمين</a:t>
            </a:r>
            <a:endParaRPr lang="en-US" sz="4400" b="1" dirty="0">
              <a:solidFill>
                <a:srgbClr val="C00000"/>
              </a:solidFill>
            </a:endParaRPr>
          </a:p>
        </p:txBody>
      </p:sp>
      <p:grpSp>
        <p:nvGrpSpPr>
          <p:cNvPr id="2" name="Group 6"/>
          <p:cNvGrpSpPr>
            <a:grpSpLocks/>
          </p:cNvGrpSpPr>
          <p:nvPr/>
        </p:nvGrpSpPr>
        <p:grpSpPr bwMode="auto">
          <a:xfrm>
            <a:off x="5724525" y="3933825"/>
            <a:ext cx="1368425" cy="1079500"/>
            <a:chOff x="4150" y="2523"/>
            <a:chExt cx="862" cy="680"/>
          </a:xfrm>
        </p:grpSpPr>
        <p:sp>
          <p:nvSpPr>
            <p:cNvPr id="87053" name="Text Box 7"/>
            <p:cNvSpPr txBox="1">
              <a:spLocks noChangeArrowheads="1"/>
            </p:cNvSpPr>
            <p:nvPr/>
          </p:nvSpPr>
          <p:spPr bwMode="auto">
            <a:xfrm>
              <a:off x="4150" y="2523"/>
              <a:ext cx="862" cy="634"/>
            </a:xfrm>
            <a:prstGeom prst="rect">
              <a:avLst/>
            </a:prstGeom>
            <a:noFill/>
            <a:ln w="9525">
              <a:noFill/>
              <a:miter lim="800000"/>
              <a:headEnd/>
              <a:tailEnd/>
            </a:ln>
          </p:spPr>
          <p:txBody>
            <a:bodyPr>
              <a:spAutoFit/>
            </a:bodyPr>
            <a:lstStyle/>
            <a:p>
              <a:pPr algn="l" rtl="0">
                <a:spcBef>
                  <a:spcPct val="50000"/>
                </a:spcBef>
              </a:pPr>
              <a:r>
                <a:rPr lang="en-US" sz="6000">
                  <a:solidFill>
                    <a:srgbClr val="CC3300"/>
                  </a:solidFill>
                  <a:latin typeface="Arial Black" pitchFamily="34" charset="0"/>
                </a:rPr>
                <a:t>-N-</a:t>
              </a:r>
              <a:endParaRPr lang="en-US" sz="6000" baseline="-25000">
                <a:solidFill>
                  <a:srgbClr val="CC3300"/>
                </a:solidFill>
                <a:latin typeface="Arial Black" pitchFamily="34" charset="0"/>
              </a:endParaRPr>
            </a:p>
          </p:txBody>
        </p:sp>
        <p:sp>
          <p:nvSpPr>
            <p:cNvPr id="87054" name="Line 8"/>
            <p:cNvSpPr>
              <a:spLocks noChangeShapeType="1"/>
            </p:cNvSpPr>
            <p:nvPr/>
          </p:nvSpPr>
          <p:spPr bwMode="auto">
            <a:xfrm>
              <a:off x="4558" y="3022"/>
              <a:ext cx="0" cy="181"/>
            </a:xfrm>
            <a:prstGeom prst="line">
              <a:avLst/>
            </a:prstGeom>
            <a:noFill/>
            <a:ln w="76200">
              <a:solidFill>
                <a:srgbClr val="CC3300"/>
              </a:solidFill>
              <a:round/>
              <a:headEnd/>
              <a:tailEnd/>
            </a:ln>
          </p:spPr>
          <p:txBody>
            <a:bodyPr/>
            <a:lstStyle/>
            <a:p>
              <a:endParaRPr lang="ar-AE"/>
            </a:p>
          </p:txBody>
        </p:sp>
      </p:grpSp>
      <p:sp>
        <p:nvSpPr>
          <p:cNvPr id="110602" name="Text Box 10"/>
          <p:cNvSpPr txBox="1">
            <a:spLocks noChangeArrowheads="1"/>
          </p:cNvSpPr>
          <p:nvPr/>
        </p:nvSpPr>
        <p:spPr bwMode="auto">
          <a:xfrm>
            <a:off x="6011863" y="4943475"/>
            <a:ext cx="720725"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H</a:t>
            </a:r>
            <a:endParaRPr lang="en-US" sz="6000" baseline="-25000">
              <a:latin typeface="Arial Black" pitchFamily="34" charset="0"/>
            </a:endParaRPr>
          </a:p>
        </p:txBody>
      </p:sp>
      <p:sp>
        <p:nvSpPr>
          <p:cNvPr id="110603" name="Text Box 11"/>
          <p:cNvSpPr txBox="1">
            <a:spLocks noChangeArrowheads="1"/>
          </p:cNvSpPr>
          <p:nvPr/>
        </p:nvSpPr>
        <p:spPr bwMode="auto">
          <a:xfrm>
            <a:off x="5076825" y="3935413"/>
            <a:ext cx="720725"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H</a:t>
            </a:r>
            <a:endParaRPr lang="en-US" sz="6000" baseline="-25000">
              <a:latin typeface="Arial Black" pitchFamily="34" charset="0"/>
            </a:endParaRPr>
          </a:p>
        </p:txBody>
      </p:sp>
      <p:sp>
        <p:nvSpPr>
          <p:cNvPr id="110604" name="Text Box 12"/>
          <p:cNvSpPr txBox="1">
            <a:spLocks noChangeArrowheads="1"/>
          </p:cNvSpPr>
          <p:nvPr/>
        </p:nvSpPr>
        <p:spPr bwMode="auto">
          <a:xfrm>
            <a:off x="6877050" y="3933825"/>
            <a:ext cx="1800225" cy="1006475"/>
          </a:xfrm>
          <a:prstGeom prst="rect">
            <a:avLst/>
          </a:prstGeom>
          <a:noFill/>
          <a:ln w="9525">
            <a:noFill/>
            <a:miter lim="800000"/>
            <a:headEnd/>
            <a:tailEnd/>
          </a:ln>
        </p:spPr>
        <p:txBody>
          <a:bodyPr>
            <a:spAutoFit/>
          </a:bodyPr>
          <a:lstStyle/>
          <a:p>
            <a:pPr algn="l" rtl="0">
              <a:spcBef>
                <a:spcPct val="50000"/>
              </a:spcBef>
            </a:pPr>
            <a:r>
              <a:rPr lang="en-US" sz="6000">
                <a:solidFill>
                  <a:schemeClr val="accent2"/>
                </a:solidFill>
                <a:latin typeface="Arial Black" pitchFamily="34" charset="0"/>
              </a:rPr>
              <a:t>CH</a:t>
            </a:r>
            <a:r>
              <a:rPr lang="en-US" sz="6000" b="1" baseline="-25000">
                <a:solidFill>
                  <a:schemeClr val="accent2"/>
                </a:solidFill>
                <a:latin typeface="Arial Black" pitchFamily="34" charset="0"/>
              </a:rPr>
              <a:t>3</a:t>
            </a:r>
          </a:p>
        </p:txBody>
      </p:sp>
      <p:sp>
        <p:nvSpPr>
          <p:cNvPr id="110607" name="Text Box 15"/>
          <p:cNvSpPr txBox="1">
            <a:spLocks noChangeArrowheads="1"/>
          </p:cNvSpPr>
          <p:nvPr/>
        </p:nvSpPr>
        <p:spPr bwMode="auto">
          <a:xfrm>
            <a:off x="2484438" y="5661025"/>
            <a:ext cx="1798637" cy="730250"/>
          </a:xfrm>
          <a:prstGeom prst="rect">
            <a:avLst/>
          </a:prstGeom>
          <a:noFill/>
          <a:ln w="9525">
            <a:noFill/>
            <a:miter lim="800000"/>
            <a:headEnd/>
            <a:tailEnd/>
          </a:ln>
        </p:spPr>
        <p:txBody>
          <a:bodyPr anchor="ctr"/>
          <a:lstStyle/>
          <a:p>
            <a:pPr>
              <a:spcBef>
                <a:spcPct val="50000"/>
              </a:spcBef>
            </a:pPr>
            <a:r>
              <a:rPr lang="ar-SA" sz="6000" b="1" dirty="0">
                <a:solidFill>
                  <a:schemeClr val="accent2"/>
                </a:solidFill>
              </a:rPr>
              <a:t> </a:t>
            </a:r>
            <a:r>
              <a:rPr lang="ar-SA" sz="6000" b="1" dirty="0" err="1">
                <a:solidFill>
                  <a:schemeClr val="accent2"/>
                </a:solidFill>
              </a:rPr>
              <a:t>ميثيل</a:t>
            </a:r>
            <a:endParaRPr lang="en-US" sz="6000" b="1" dirty="0">
              <a:solidFill>
                <a:schemeClr val="accent2"/>
              </a:solidFill>
            </a:endParaRPr>
          </a:p>
        </p:txBody>
      </p:sp>
      <p:sp>
        <p:nvSpPr>
          <p:cNvPr id="110608" name="Text Box 16"/>
          <p:cNvSpPr txBox="1">
            <a:spLocks noChangeArrowheads="1"/>
          </p:cNvSpPr>
          <p:nvPr/>
        </p:nvSpPr>
        <p:spPr bwMode="auto">
          <a:xfrm>
            <a:off x="1042988" y="5661025"/>
            <a:ext cx="1581150" cy="792163"/>
          </a:xfrm>
          <a:prstGeom prst="rect">
            <a:avLst/>
          </a:prstGeom>
          <a:noFill/>
          <a:ln w="9525">
            <a:noFill/>
            <a:miter lim="800000"/>
            <a:headEnd/>
            <a:tailEnd/>
          </a:ln>
        </p:spPr>
        <p:txBody>
          <a:bodyPr anchor="ctr"/>
          <a:lstStyle/>
          <a:p>
            <a:pPr>
              <a:spcBef>
                <a:spcPct val="50000"/>
              </a:spcBef>
            </a:pPr>
            <a:r>
              <a:rPr lang="ar-SA" sz="6000" b="1" dirty="0">
                <a:solidFill>
                  <a:srgbClr val="FF3300"/>
                </a:solidFill>
              </a:rPr>
              <a:t> أمين</a:t>
            </a:r>
            <a:endParaRPr lang="en-US" sz="6000" b="1" dirty="0">
              <a:solidFill>
                <a:srgbClr val="FF3300"/>
              </a:solidFill>
            </a:endParaRPr>
          </a:p>
        </p:txBody>
      </p:sp>
      <p:sp>
        <p:nvSpPr>
          <p:cNvPr id="110609" name="Text Box 17"/>
          <p:cNvSpPr txBox="1">
            <a:spLocks noChangeArrowheads="1"/>
          </p:cNvSpPr>
          <p:nvPr/>
        </p:nvSpPr>
        <p:spPr bwMode="auto">
          <a:xfrm>
            <a:off x="2776538" y="4508500"/>
            <a:ext cx="1581150" cy="792163"/>
          </a:xfrm>
          <a:prstGeom prst="rect">
            <a:avLst/>
          </a:prstGeom>
          <a:noFill/>
          <a:ln w="9525">
            <a:noFill/>
            <a:miter lim="800000"/>
            <a:headEnd/>
            <a:tailEnd/>
          </a:ln>
        </p:spPr>
        <p:txBody>
          <a:bodyPr anchor="ctr"/>
          <a:lstStyle/>
          <a:p>
            <a:pPr>
              <a:spcBef>
                <a:spcPct val="50000"/>
              </a:spcBef>
            </a:pPr>
            <a:r>
              <a:rPr lang="ar-SA" sz="6000" b="1" dirty="0">
                <a:solidFill>
                  <a:schemeClr val="tx2"/>
                </a:solidFill>
              </a:rPr>
              <a:t> </a:t>
            </a:r>
            <a:r>
              <a:rPr lang="ar-SA" sz="6000" b="1" dirty="0">
                <a:solidFill>
                  <a:srgbClr val="FF3300"/>
                </a:solidFill>
              </a:rPr>
              <a:t>أمين</a:t>
            </a:r>
            <a:endParaRPr lang="en-US" sz="6000" b="1" dirty="0">
              <a:solidFill>
                <a:srgbClr val="FF3300"/>
              </a:solidFill>
            </a:endParaRPr>
          </a:p>
        </p:txBody>
      </p:sp>
      <p:sp>
        <p:nvSpPr>
          <p:cNvPr id="110610" name="Text Box 18"/>
          <p:cNvSpPr txBox="1">
            <a:spLocks noChangeArrowheads="1"/>
          </p:cNvSpPr>
          <p:nvPr/>
        </p:nvSpPr>
        <p:spPr bwMode="auto">
          <a:xfrm>
            <a:off x="1476375" y="4508500"/>
            <a:ext cx="1365250" cy="792163"/>
          </a:xfrm>
          <a:prstGeom prst="rect">
            <a:avLst/>
          </a:prstGeom>
          <a:noFill/>
          <a:ln w="9525">
            <a:noFill/>
            <a:miter lim="800000"/>
            <a:headEnd/>
            <a:tailEnd/>
          </a:ln>
        </p:spPr>
        <p:txBody>
          <a:bodyPr anchor="ctr"/>
          <a:lstStyle/>
          <a:p>
            <a:pPr>
              <a:spcBef>
                <a:spcPct val="50000"/>
              </a:spcBef>
            </a:pPr>
            <a:r>
              <a:rPr lang="ar-SA" sz="6000" b="1" dirty="0">
                <a:solidFill>
                  <a:schemeClr val="accent2"/>
                </a:solidFill>
              </a:rPr>
              <a:t>أولي</a:t>
            </a:r>
            <a:endParaRPr lang="en-US" sz="6000" b="1" dirty="0">
              <a:solidFill>
                <a:schemeClr val="accent2"/>
              </a:solidFill>
            </a:endParaRPr>
          </a:p>
        </p:txBody>
      </p:sp>
      <p:sp>
        <p:nvSpPr>
          <p:cNvPr id="87052" name="Text Box 4"/>
          <p:cNvSpPr txBox="1">
            <a:spLocks noChangeArrowheads="1"/>
          </p:cNvSpPr>
          <p:nvPr/>
        </p:nvSpPr>
        <p:spPr bwMode="auto">
          <a:xfrm>
            <a:off x="4643438" y="44450"/>
            <a:ext cx="3814762" cy="707886"/>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ar-SA" sz="4000" b="1" spc="50">
                <a:ln w="11430"/>
                <a:solidFill>
                  <a:srgbClr val="FF0000"/>
                </a:solidFill>
                <a:effectLst>
                  <a:outerShdw blurRad="76200" dist="50800" dir="5400000" algn="tl" rotWithShape="0">
                    <a:srgbClr val="000000">
                      <a:alpha val="65000"/>
                    </a:srgbClr>
                  </a:outerShdw>
                </a:effectLst>
              </a:rPr>
              <a:t>تسمية الأمينات :</a:t>
            </a:r>
            <a:endParaRPr lang="en-US" sz="4000" b="1" spc="50">
              <a:ln w="11430"/>
              <a:solidFill>
                <a:srgbClr val="FF0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0602"/>
                                        </p:tgtEl>
                                        <p:attrNameLst>
                                          <p:attrName>style.visibility</p:attrName>
                                        </p:attrNameLst>
                                      </p:cBhvr>
                                      <p:to>
                                        <p:strVal val="visible"/>
                                      </p:to>
                                    </p:set>
                                    <p:anim calcmode="lin" valueType="num">
                                      <p:cBhvr additive="base">
                                        <p:cTn id="11" dur="500" fill="hold"/>
                                        <p:tgtEl>
                                          <p:spTgt spid="110602"/>
                                        </p:tgtEl>
                                        <p:attrNameLst>
                                          <p:attrName>ppt_x</p:attrName>
                                        </p:attrNameLst>
                                      </p:cBhvr>
                                      <p:tavLst>
                                        <p:tav tm="0">
                                          <p:val>
                                            <p:strVal val="#ppt_x"/>
                                          </p:val>
                                        </p:tav>
                                        <p:tav tm="100000">
                                          <p:val>
                                            <p:strVal val="#ppt_x"/>
                                          </p:val>
                                        </p:tav>
                                      </p:tavLst>
                                    </p:anim>
                                    <p:anim calcmode="lin" valueType="num">
                                      <p:cBhvr additive="base">
                                        <p:cTn id="12" dur="500" fill="hold"/>
                                        <p:tgtEl>
                                          <p:spTgt spid="11060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0603"/>
                                        </p:tgtEl>
                                        <p:attrNameLst>
                                          <p:attrName>style.visibility</p:attrName>
                                        </p:attrNameLst>
                                      </p:cBhvr>
                                      <p:to>
                                        <p:strVal val="visible"/>
                                      </p:to>
                                    </p:set>
                                    <p:anim calcmode="lin" valueType="num">
                                      <p:cBhvr additive="base">
                                        <p:cTn id="15" dur="500" fill="hold"/>
                                        <p:tgtEl>
                                          <p:spTgt spid="110603"/>
                                        </p:tgtEl>
                                        <p:attrNameLst>
                                          <p:attrName>ppt_x</p:attrName>
                                        </p:attrNameLst>
                                      </p:cBhvr>
                                      <p:tavLst>
                                        <p:tav tm="0">
                                          <p:val>
                                            <p:strVal val="#ppt_x"/>
                                          </p:val>
                                        </p:tav>
                                        <p:tav tm="100000">
                                          <p:val>
                                            <p:strVal val="#ppt_x"/>
                                          </p:val>
                                        </p:tav>
                                      </p:tavLst>
                                    </p:anim>
                                    <p:anim calcmode="lin" valueType="num">
                                      <p:cBhvr additive="base">
                                        <p:cTn id="16" dur="500" fill="hold"/>
                                        <p:tgtEl>
                                          <p:spTgt spid="11060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0604"/>
                                        </p:tgtEl>
                                        <p:attrNameLst>
                                          <p:attrName>style.visibility</p:attrName>
                                        </p:attrNameLst>
                                      </p:cBhvr>
                                      <p:to>
                                        <p:strVal val="visible"/>
                                      </p:to>
                                    </p:set>
                                    <p:anim calcmode="lin" valueType="num">
                                      <p:cBhvr additive="base">
                                        <p:cTn id="19" dur="500" fill="hold"/>
                                        <p:tgtEl>
                                          <p:spTgt spid="110604"/>
                                        </p:tgtEl>
                                        <p:attrNameLst>
                                          <p:attrName>ppt_x</p:attrName>
                                        </p:attrNameLst>
                                      </p:cBhvr>
                                      <p:tavLst>
                                        <p:tav tm="0">
                                          <p:val>
                                            <p:strVal val="#ppt_x"/>
                                          </p:val>
                                        </p:tav>
                                        <p:tav tm="100000">
                                          <p:val>
                                            <p:strVal val="#ppt_x"/>
                                          </p:val>
                                        </p:tav>
                                      </p:tavLst>
                                    </p:anim>
                                    <p:anim calcmode="lin" valueType="num">
                                      <p:cBhvr additive="base">
                                        <p:cTn id="20" dur="500" fill="hold"/>
                                        <p:tgtEl>
                                          <p:spTgt spid="11060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0607"/>
                                        </p:tgtEl>
                                        <p:attrNameLst>
                                          <p:attrName>style.visibility</p:attrName>
                                        </p:attrNameLst>
                                      </p:cBhvr>
                                      <p:to>
                                        <p:strVal val="visible"/>
                                      </p:to>
                                    </p:set>
                                    <p:anim calcmode="lin" valueType="num">
                                      <p:cBhvr additive="base">
                                        <p:cTn id="25" dur="500" fill="hold"/>
                                        <p:tgtEl>
                                          <p:spTgt spid="110607"/>
                                        </p:tgtEl>
                                        <p:attrNameLst>
                                          <p:attrName>ppt_x</p:attrName>
                                        </p:attrNameLst>
                                      </p:cBhvr>
                                      <p:tavLst>
                                        <p:tav tm="0">
                                          <p:val>
                                            <p:strVal val="1+#ppt_w/2"/>
                                          </p:val>
                                        </p:tav>
                                        <p:tav tm="100000">
                                          <p:val>
                                            <p:strVal val="#ppt_x"/>
                                          </p:val>
                                        </p:tav>
                                      </p:tavLst>
                                    </p:anim>
                                    <p:anim calcmode="lin" valueType="num">
                                      <p:cBhvr additive="base">
                                        <p:cTn id="26" dur="500" fill="hold"/>
                                        <p:tgtEl>
                                          <p:spTgt spid="11060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0608"/>
                                        </p:tgtEl>
                                        <p:attrNameLst>
                                          <p:attrName>style.visibility</p:attrName>
                                        </p:attrNameLst>
                                      </p:cBhvr>
                                      <p:to>
                                        <p:strVal val="visible"/>
                                      </p:to>
                                    </p:set>
                                    <p:anim calcmode="lin" valueType="num">
                                      <p:cBhvr additive="base">
                                        <p:cTn id="31" dur="500" fill="hold"/>
                                        <p:tgtEl>
                                          <p:spTgt spid="110608"/>
                                        </p:tgtEl>
                                        <p:attrNameLst>
                                          <p:attrName>ppt_x</p:attrName>
                                        </p:attrNameLst>
                                      </p:cBhvr>
                                      <p:tavLst>
                                        <p:tav tm="0">
                                          <p:val>
                                            <p:strVal val="1+#ppt_w/2"/>
                                          </p:val>
                                        </p:tav>
                                        <p:tav tm="100000">
                                          <p:val>
                                            <p:strVal val="#ppt_x"/>
                                          </p:val>
                                        </p:tav>
                                      </p:tavLst>
                                    </p:anim>
                                    <p:anim calcmode="lin" valueType="num">
                                      <p:cBhvr additive="base">
                                        <p:cTn id="32" dur="500" fill="hold"/>
                                        <p:tgtEl>
                                          <p:spTgt spid="1106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0609"/>
                                        </p:tgtEl>
                                        <p:attrNameLst>
                                          <p:attrName>style.visibility</p:attrName>
                                        </p:attrNameLst>
                                      </p:cBhvr>
                                      <p:to>
                                        <p:strVal val="visible"/>
                                      </p:to>
                                    </p:set>
                                    <p:anim calcmode="lin" valueType="num">
                                      <p:cBhvr additive="base">
                                        <p:cTn id="37" dur="500" fill="hold"/>
                                        <p:tgtEl>
                                          <p:spTgt spid="110609"/>
                                        </p:tgtEl>
                                        <p:attrNameLst>
                                          <p:attrName>ppt_x</p:attrName>
                                        </p:attrNameLst>
                                      </p:cBhvr>
                                      <p:tavLst>
                                        <p:tav tm="0">
                                          <p:val>
                                            <p:strVal val="1+#ppt_w/2"/>
                                          </p:val>
                                        </p:tav>
                                        <p:tav tm="100000">
                                          <p:val>
                                            <p:strVal val="#ppt_x"/>
                                          </p:val>
                                        </p:tav>
                                      </p:tavLst>
                                    </p:anim>
                                    <p:anim calcmode="lin" valueType="num">
                                      <p:cBhvr additive="base">
                                        <p:cTn id="38" dur="500" fill="hold"/>
                                        <p:tgtEl>
                                          <p:spTgt spid="11060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10610"/>
                                        </p:tgtEl>
                                        <p:attrNameLst>
                                          <p:attrName>style.visibility</p:attrName>
                                        </p:attrNameLst>
                                      </p:cBhvr>
                                      <p:to>
                                        <p:strVal val="visible"/>
                                      </p:to>
                                    </p:set>
                                    <p:anim calcmode="lin" valueType="num">
                                      <p:cBhvr additive="base">
                                        <p:cTn id="43" dur="500" fill="hold"/>
                                        <p:tgtEl>
                                          <p:spTgt spid="110610"/>
                                        </p:tgtEl>
                                        <p:attrNameLst>
                                          <p:attrName>ppt_x</p:attrName>
                                        </p:attrNameLst>
                                      </p:cBhvr>
                                      <p:tavLst>
                                        <p:tav tm="0">
                                          <p:val>
                                            <p:strVal val="1+#ppt_w/2"/>
                                          </p:val>
                                        </p:tav>
                                        <p:tav tm="100000">
                                          <p:val>
                                            <p:strVal val="#ppt_x"/>
                                          </p:val>
                                        </p:tav>
                                      </p:tavLst>
                                    </p:anim>
                                    <p:anim calcmode="lin" valueType="num">
                                      <p:cBhvr additive="base">
                                        <p:cTn id="44" dur="500" fill="hold"/>
                                        <p:tgtEl>
                                          <p:spTgt spid="1106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2" grpId="0"/>
      <p:bldP spid="110603" grpId="0"/>
      <p:bldP spid="110604" grpId="0"/>
      <p:bldP spid="110607" grpId="0"/>
      <p:bldP spid="110608" grpId="0"/>
      <p:bldP spid="110609" grpId="0"/>
      <p:bldP spid="110610"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2"/>
          </p:nvPr>
        </p:nvSpPr>
        <p:spPr>
          <a:xfrm>
            <a:off x="685800" y="6248400"/>
            <a:ext cx="429816" cy="457200"/>
          </a:xfrm>
          <a:noFill/>
        </p:spPr>
        <p:txBody>
          <a:bodyPr/>
          <a:lstStyle/>
          <a:p>
            <a:fld id="{DB104CA1-EC4F-4D45-BE37-A94B2635E814}" type="slidenum">
              <a:rPr lang="ar-SA" smtClean="0"/>
              <a:pPr/>
              <a:t>97</a:t>
            </a:fld>
            <a:endParaRPr lang="en-US" smtClean="0"/>
          </a:p>
        </p:txBody>
      </p:sp>
      <p:grpSp>
        <p:nvGrpSpPr>
          <p:cNvPr id="2" name="Group 2"/>
          <p:cNvGrpSpPr>
            <a:grpSpLocks/>
          </p:cNvGrpSpPr>
          <p:nvPr/>
        </p:nvGrpSpPr>
        <p:grpSpPr bwMode="auto">
          <a:xfrm>
            <a:off x="5219700" y="404813"/>
            <a:ext cx="1368425" cy="1223962"/>
            <a:chOff x="4150" y="2523"/>
            <a:chExt cx="862" cy="680"/>
          </a:xfrm>
        </p:grpSpPr>
        <p:sp>
          <p:nvSpPr>
            <p:cNvPr id="88088" name="Text Box 3"/>
            <p:cNvSpPr txBox="1">
              <a:spLocks noChangeArrowheads="1"/>
            </p:cNvSpPr>
            <p:nvPr/>
          </p:nvSpPr>
          <p:spPr bwMode="auto">
            <a:xfrm>
              <a:off x="4150" y="2523"/>
              <a:ext cx="862" cy="559"/>
            </a:xfrm>
            <a:prstGeom prst="rect">
              <a:avLst/>
            </a:prstGeom>
            <a:noFill/>
            <a:ln w="9525">
              <a:noFill/>
              <a:miter lim="800000"/>
              <a:headEnd/>
              <a:tailEnd/>
            </a:ln>
          </p:spPr>
          <p:txBody>
            <a:bodyPr>
              <a:spAutoFit/>
            </a:bodyPr>
            <a:lstStyle/>
            <a:p>
              <a:pPr algn="l" rtl="0">
                <a:spcBef>
                  <a:spcPct val="50000"/>
                </a:spcBef>
              </a:pPr>
              <a:r>
                <a:rPr lang="en-US" sz="6000">
                  <a:solidFill>
                    <a:srgbClr val="CC3300"/>
                  </a:solidFill>
                  <a:latin typeface="Arial Black" pitchFamily="34" charset="0"/>
                </a:rPr>
                <a:t>-N-</a:t>
              </a:r>
              <a:endParaRPr lang="en-US" sz="6000" baseline="-25000">
                <a:solidFill>
                  <a:srgbClr val="CC3300"/>
                </a:solidFill>
                <a:latin typeface="Arial Black" pitchFamily="34" charset="0"/>
              </a:endParaRPr>
            </a:p>
          </p:txBody>
        </p:sp>
        <p:sp>
          <p:nvSpPr>
            <p:cNvPr id="88089" name="Line 4"/>
            <p:cNvSpPr>
              <a:spLocks noChangeShapeType="1"/>
            </p:cNvSpPr>
            <p:nvPr/>
          </p:nvSpPr>
          <p:spPr bwMode="auto">
            <a:xfrm>
              <a:off x="4558" y="3022"/>
              <a:ext cx="0" cy="181"/>
            </a:xfrm>
            <a:prstGeom prst="line">
              <a:avLst/>
            </a:prstGeom>
            <a:noFill/>
            <a:ln w="76200">
              <a:solidFill>
                <a:srgbClr val="CC3300"/>
              </a:solidFill>
              <a:round/>
              <a:headEnd/>
              <a:tailEnd/>
            </a:ln>
          </p:spPr>
          <p:txBody>
            <a:bodyPr/>
            <a:lstStyle/>
            <a:p>
              <a:endParaRPr lang="ar-AE"/>
            </a:p>
          </p:txBody>
        </p:sp>
      </p:grpSp>
      <p:sp>
        <p:nvSpPr>
          <p:cNvPr id="111621" name="Text Box 5"/>
          <p:cNvSpPr txBox="1">
            <a:spLocks noChangeArrowheads="1"/>
          </p:cNvSpPr>
          <p:nvPr/>
        </p:nvSpPr>
        <p:spPr bwMode="auto">
          <a:xfrm>
            <a:off x="5437188" y="1557338"/>
            <a:ext cx="3455987" cy="1006475"/>
          </a:xfrm>
          <a:prstGeom prst="rect">
            <a:avLst/>
          </a:prstGeom>
          <a:noFill/>
          <a:ln w="9525">
            <a:noFill/>
            <a:miter lim="800000"/>
            <a:headEnd/>
            <a:tailEnd/>
          </a:ln>
        </p:spPr>
        <p:txBody>
          <a:bodyPr>
            <a:spAutoFit/>
          </a:bodyPr>
          <a:lstStyle/>
          <a:p>
            <a:pPr algn="l" rtl="0">
              <a:spcBef>
                <a:spcPct val="50000"/>
              </a:spcBef>
            </a:pPr>
            <a:r>
              <a:rPr lang="en-US" sz="6000">
                <a:solidFill>
                  <a:srgbClr val="006600"/>
                </a:solidFill>
                <a:latin typeface="Arial Black" pitchFamily="34" charset="0"/>
              </a:rPr>
              <a:t>CH</a:t>
            </a:r>
            <a:r>
              <a:rPr lang="en-US" sz="6000" baseline="-25000">
                <a:solidFill>
                  <a:srgbClr val="006600"/>
                </a:solidFill>
                <a:latin typeface="Arial Black" pitchFamily="34" charset="0"/>
              </a:rPr>
              <a:t>2</a:t>
            </a:r>
            <a:r>
              <a:rPr lang="en-US" sz="6000">
                <a:solidFill>
                  <a:srgbClr val="006600"/>
                </a:solidFill>
                <a:latin typeface="Arial Black" pitchFamily="34" charset="0"/>
              </a:rPr>
              <a:t>CH</a:t>
            </a:r>
            <a:r>
              <a:rPr lang="en-US" sz="6000" baseline="-25000">
                <a:solidFill>
                  <a:srgbClr val="006600"/>
                </a:solidFill>
                <a:latin typeface="Arial Black" pitchFamily="34" charset="0"/>
              </a:rPr>
              <a:t>3</a:t>
            </a:r>
          </a:p>
        </p:txBody>
      </p:sp>
      <p:sp>
        <p:nvSpPr>
          <p:cNvPr id="111622" name="Text Box 6"/>
          <p:cNvSpPr txBox="1">
            <a:spLocks noChangeArrowheads="1"/>
          </p:cNvSpPr>
          <p:nvPr/>
        </p:nvSpPr>
        <p:spPr bwMode="auto">
          <a:xfrm>
            <a:off x="6372225" y="476250"/>
            <a:ext cx="720725" cy="1006475"/>
          </a:xfrm>
          <a:prstGeom prst="rect">
            <a:avLst/>
          </a:prstGeom>
          <a:noFill/>
          <a:ln w="9525">
            <a:noFill/>
            <a:miter lim="800000"/>
            <a:headEnd/>
            <a:tailEnd/>
          </a:ln>
        </p:spPr>
        <p:txBody>
          <a:bodyPr>
            <a:spAutoFit/>
          </a:bodyPr>
          <a:lstStyle/>
          <a:p>
            <a:pPr algn="l" rtl="0">
              <a:spcBef>
                <a:spcPct val="50000"/>
              </a:spcBef>
            </a:pPr>
            <a:r>
              <a:rPr lang="en-US" sz="6000">
                <a:latin typeface="Arial Black" pitchFamily="34" charset="0"/>
              </a:rPr>
              <a:t>H</a:t>
            </a:r>
            <a:endParaRPr lang="en-US" sz="6000" baseline="-25000">
              <a:latin typeface="Arial Black" pitchFamily="34" charset="0"/>
            </a:endParaRPr>
          </a:p>
        </p:txBody>
      </p:sp>
      <p:sp>
        <p:nvSpPr>
          <p:cNvPr id="111623" name="Text Box 7"/>
          <p:cNvSpPr txBox="1">
            <a:spLocks noChangeArrowheads="1"/>
          </p:cNvSpPr>
          <p:nvPr/>
        </p:nvSpPr>
        <p:spPr bwMode="auto">
          <a:xfrm>
            <a:off x="3636963" y="333375"/>
            <a:ext cx="1800225" cy="1006475"/>
          </a:xfrm>
          <a:prstGeom prst="rect">
            <a:avLst/>
          </a:prstGeom>
          <a:noFill/>
          <a:ln w="9525">
            <a:noFill/>
            <a:miter lim="800000"/>
            <a:headEnd/>
            <a:tailEnd/>
          </a:ln>
        </p:spPr>
        <p:txBody>
          <a:bodyPr>
            <a:spAutoFit/>
          </a:bodyPr>
          <a:lstStyle/>
          <a:p>
            <a:pPr algn="l" rtl="0">
              <a:spcBef>
                <a:spcPct val="50000"/>
              </a:spcBef>
            </a:pPr>
            <a:r>
              <a:rPr lang="en-US" sz="6000" dirty="0">
                <a:solidFill>
                  <a:schemeClr val="accent2"/>
                </a:solidFill>
                <a:latin typeface="Arial Black" pitchFamily="34" charset="0"/>
              </a:rPr>
              <a:t>CH</a:t>
            </a:r>
            <a:r>
              <a:rPr lang="en-US" sz="6000" b="1" baseline="-25000" dirty="0">
                <a:solidFill>
                  <a:schemeClr val="accent2"/>
                </a:solidFill>
                <a:latin typeface="Arial Black" pitchFamily="34" charset="0"/>
              </a:rPr>
              <a:t>3</a:t>
            </a:r>
          </a:p>
        </p:txBody>
      </p:sp>
      <p:sp>
        <p:nvSpPr>
          <p:cNvPr id="111624" name="Text Box 8"/>
          <p:cNvSpPr txBox="1">
            <a:spLocks noChangeArrowheads="1"/>
          </p:cNvSpPr>
          <p:nvPr/>
        </p:nvSpPr>
        <p:spPr bwMode="auto">
          <a:xfrm>
            <a:off x="3060700" y="2205038"/>
            <a:ext cx="1439863" cy="730250"/>
          </a:xfrm>
          <a:prstGeom prst="rect">
            <a:avLst/>
          </a:prstGeom>
          <a:noFill/>
          <a:ln w="9525">
            <a:noFill/>
            <a:miter lim="800000"/>
            <a:headEnd/>
            <a:tailEnd/>
          </a:ln>
        </p:spPr>
        <p:txBody>
          <a:bodyPr anchor="ctr"/>
          <a:lstStyle/>
          <a:p>
            <a:pPr>
              <a:spcBef>
                <a:spcPct val="50000"/>
              </a:spcBef>
            </a:pPr>
            <a:r>
              <a:rPr lang="ar-SA" sz="6000" b="1" dirty="0" err="1">
                <a:solidFill>
                  <a:srgbClr val="336600"/>
                </a:solidFill>
              </a:rPr>
              <a:t>إيثيل</a:t>
            </a:r>
            <a:endParaRPr lang="en-US" sz="6000" b="1" dirty="0">
              <a:solidFill>
                <a:srgbClr val="336600"/>
              </a:solidFill>
            </a:endParaRPr>
          </a:p>
        </p:txBody>
      </p:sp>
      <p:sp>
        <p:nvSpPr>
          <p:cNvPr id="111625" name="Text Box 9"/>
          <p:cNvSpPr txBox="1">
            <a:spLocks noChangeArrowheads="1"/>
          </p:cNvSpPr>
          <p:nvPr/>
        </p:nvSpPr>
        <p:spPr bwMode="auto">
          <a:xfrm>
            <a:off x="1620838" y="2205038"/>
            <a:ext cx="1511300" cy="730250"/>
          </a:xfrm>
          <a:prstGeom prst="rect">
            <a:avLst/>
          </a:prstGeom>
          <a:noFill/>
          <a:ln w="9525">
            <a:noFill/>
            <a:miter lim="800000"/>
            <a:headEnd/>
            <a:tailEnd/>
          </a:ln>
        </p:spPr>
        <p:txBody>
          <a:bodyPr anchor="ctr"/>
          <a:lstStyle/>
          <a:p>
            <a:pPr>
              <a:spcBef>
                <a:spcPct val="50000"/>
              </a:spcBef>
            </a:pPr>
            <a:r>
              <a:rPr lang="ar-SA" sz="6000" b="1" dirty="0" err="1">
                <a:solidFill>
                  <a:schemeClr val="accent2"/>
                </a:solidFill>
              </a:rPr>
              <a:t>ميثيل</a:t>
            </a:r>
            <a:endParaRPr lang="en-US" sz="6000" b="1" dirty="0">
              <a:solidFill>
                <a:schemeClr val="accent2"/>
              </a:solidFill>
            </a:endParaRPr>
          </a:p>
        </p:txBody>
      </p:sp>
      <p:sp>
        <p:nvSpPr>
          <p:cNvPr id="111626" name="Text Box 10"/>
          <p:cNvSpPr txBox="1">
            <a:spLocks noChangeArrowheads="1"/>
          </p:cNvSpPr>
          <p:nvPr/>
        </p:nvSpPr>
        <p:spPr bwMode="auto">
          <a:xfrm>
            <a:off x="323850" y="2205038"/>
            <a:ext cx="1296988" cy="792162"/>
          </a:xfrm>
          <a:prstGeom prst="rect">
            <a:avLst/>
          </a:prstGeom>
          <a:noFill/>
          <a:ln w="9525">
            <a:noFill/>
            <a:miter lim="800000"/>
            <a:headEnd/>
            <a:tailEnd/>
          </a:ln>
        </p:spPr>
        <p:txBody>
          <a:bodyPr anchor="ctr"/>
          <a:lstStyle/>
          <a:p>
            <a:pPr>
              <a:spcBef>
                <a:spcPct val="50000"/>
              </a:spcBef>
            </a:pPr>
            <a:r>
              <a:rPr lang="ar-SA" sz="6000" b="1" dirty="0">
                <a:solidFill>
                  <a:srgbClr val="FF3300"/>
                </a:solidFill>
              </a:rPr>
              <a:t>أمين</a:t>
            </a:r>
            <a:endParaRPr lang="en-US" sz="6000" b="1" dirty="0">
              <a:solidFill>
                <a:srgbClr val="FF3300"/>
              </a:solidFill>
            </a:endParaRPr>
          </a:p>
        </p:txBody>
      </p:sp>
      <p:sp>
        <p:nvSpPr>
          <p:cNvPr id="88074" name="Line 11"/>
          <p:cNvSpPr>
            <a:spLocks noChangeShapeType="1"/>
          </p:cNvSpPr>
          <p:nvPr/>
        </p:nvSpPr>
        <p:spPr bwMode="auto">
          <a:xfrm flipH="1">
            <a:off x="395288" y="3213100"/>
            <a:ext cx="8355012" cy="0"/>
          </a:xfrm>
          <a:prstGeom prst="line">
            <a:avLst/>
          </a:prstGeom>
          <a:noFill/>
          <a:ln w="76200">
            <a:solidFill>
              <a:schemeClr val="tx1"/>
            </a:solidFill>
            <a:round/>
            <a:headEnd/>
            <a:tailEnd/>
          </a:ln>
        </p:spPr>
        <p:txBody>
          <a:bodyPr/>
          <a:lstStyle/>
          <a:p>
            <a:endParaRPr lang="ar-AE"/>
          </a:p>
        </p:txBody>
      </p:sp>
      <p:grpSp>
        <p:nvGrpSpPr>
          <p:cNvPr id="3" name="Group 12"/>
          <p:cNvGrpSpPr>
            <a:grpSpLocks/>
          </p:cNvGrpSpPr>
          <p:nvPr/>
        </p:nvGrpSpPr>
        <p:grpSpPr bwMode="auto">
          <a:xfrm>
            <a:off x="5940425" y="3716338"/>
            <a:ext cx="1368425" cy="1223962"/>
            <a:chOff x="4150" y="2523"/>
            <a:chExt cx="862" cy="680"/>
          </a:xfrm>
        </p:grpSpPr>
        <p:sp>
          <p:nvSpPr>
            <p:cNvPr id="88086" name="Text Box 13"/>
            <p:cNvSpPr txBox="1">
              <a:spLocks noChangeArrowheads="1"/>
            </p:cNvSpPr>
            <p:nvPr/>
          </p:nvSpPr>
          <p:spPr bwMode="auto">
            <a:xfrm>
              <a:off x="4150" y="2523"/>
              <a:ext cx="862" cy="559"/>
            </a:xfrm>
            <a:prstGeom prst="rect">
              <a:avLst/>
            </a:prstGeom>
            <a:noFill/>
            <a:ln w="9525">
              <a:noFill/>
              <a:miter lim="800000"/>
              <a:headEnd/>
              <a:tailEnd/>
            </a:ln>
          </p:spPr>
          <p:txBody>
            <a:bodyPr>
              <a:spAutoFit/>
            </a:bodyPr>
            <a:lstStyle/>
            <a:p>
              <a:pPr algn="l" rtl="0">
                <a:spcBef>
                  <a:spcPct val="50000"/>
                </a:spcBef>
              </a:pPr>
              <a:r>
                <a:rPr lang="en-US" sz="6000">
                  <a:solidFill>
                    <a:srgbClr val="CC3300"/>
                  </a:solidFill>
                  <a:latin typeface="Arial Black" pitchFamily="34" charset="0"/>
                </a:rPr>
                <a:t>-N-</a:t>
              </a:r>
              <a:endParaRPr lang="en-US" sz="6000" baseline="-25000">
                <a:solidFill>
                  <a:srgbClr val="CC3300"/>
                </a:solidFill>
                <a:latin typeface="Arial Black" pitchFamily="34" charset="0"/>
              </a:endParaRPr>
            </a:p>
          </p:txBody>
        </p:sp>
        <p:sp>
          <p:nvSpPr>
            <p:cNvPr id="88087" name="Line 14"/>
            <p:cNvSpPr>
              <a:spLocks noChangeShapeType="1"/>
            </p:cNvSpPr>
            <p:nvPr/>
          </p:nvSpPr>
          <p:spPr bwMode="auto">
            <a:xfrm>
              <a:off x="4558" y="3022"/>
              <a:ext cx="0" cy="181"/>
            </a:xfrm>
            <a:prstGeom prst="line">
              <a:avLst/>
            </a:prstGeom>
            <a:noFill/>
            <a:ln w="76200">
              <a:solidFill>
                <a:srgbClr val="CC3300"/>
              </a:solidFill>
              <a:round/>
              <a:headEnd/>
              <a:tailEnd/>
            </a:ln>
          </p:spPr>
          <p:txBody>
            <a:bodyPr/>
            <a:lstStyle/>
            <a:p>
              <a:endParaRPr lang="ar-AE"/>
            </a:p>
          </p:txBody>
        </p:sp>
      </p:grpSp>
      <p:sp>
        <p:nvSpPr>
          <p:cNvPr id="111632" name="Text Box 16"/>
          <p:cNvSpPr txBox="1">
            <a:spLocks noChangeArrowheads="1"/>
          </p:cNvSpPr>
          <p:nvPr/>
        </p:nvSpPr>
        <p:spPr bwMode="auto">
          <a:xfrm>
            <a:off x="4284663" y="3644900"/>
            <a:ext cx="1800225" cy="1006475"/>
          </a:xfrm>
          <a:prstGeom prst="rect">
            <a:avLst/>
          </a:prstGeom>
          <a:noFill/>
          <a:ln w="9525">
            <a:noFill/>
            <a:miter lim="800000"/>
            <a:headEnd/>
            <a:tailEnd/>
          </a:ln>
        </p:spPr>
        <p:txBody>
          <a:bodyPr>
            <a:spAutoFit/>
          </a:bodyPr>
          <a:lstStyle/>
          <a:p>
            <a:pPr algn="l" rtl="0">
              <a:spcBef>
                <a:spcPct val="50000"/>
              </a:spcBef>
            </a:pPr>
            <a:r>
              <a:rPr lang="en-US" sz="6000">
                <a:solidFill>
                  <a:schemeClr val="accent2"/>
                </a:solidFill>
                <a:latin typeface="Arial Black" pitchFamily="34" charset="0"/>
              </a:rPr>
              <a:t>CH</a:t>
            </a:r>
            <a:r>
              <a:rPr lang="en-US" sz="6000" b="1" baseline="-25000">
                <a:solidFill>
                  <a:schemeClr val="accent2"/>
                </a:solidFill>
                <a:latin typeface="Arial Black" pitchFamily="34" charset="0"/>
              </a:rPr>
              <a:t>3</a:t>
            </a:r>
          </a:p>
        </p:txBody>
      </p:sp>
      <p:sp>
        <p:nvSpPr>
          <p:cNvPr id="111633" name="Text Box 17"/>
          <p:cNvSpPr txBox="1">
            <a:spLocks noChangeArrowheads="1"/>
          </p:cNvSpPr>
          <p:nvPr/>
        </p:nvSpPr>
        <p:spPr bwMode="auto">
          <a:xfrm>
            <a:off x="7235825" y="3716338"/>
            <a:ext cx="1800225" cy="1006475"/>
          </a:xfrm>
          <a:prstGeom prst="rect">
            <a:avLst/>
          </a:prstGeom>
          <a:noFill/>
          <a:ln w="9525">
            <a:noFill/>
            <a:miter lim="800000"/>
            <a:headEnd/>
            <a:tailEnd/>
          </a:ln>
        </p:spPr>
        <p:txBody>
          <a:bodyPr>
            <a:spAutoFit/>
          </a:bodyPr>
          <a:lstStyle/>
          <a:p>
            <a:pPr algn="l" rtl="0">
              <a:spcBef>
                <a:spcPct val="50000"/>
              </a:spcBef>
            </a:pPr>
            <a:r>
              <a:rPr lang="en-US" sz="6000">
                <a:solidFill>
                  <a:schemeClr val="accent2"/>
                </a:solidFill>
                <a:latin typeface="Arial Black" pitchFamily="34" charset="0"/>
              </a:rPr>
              <a:t>CH</a:t>
            </a:r>
            <a:r>
              <a:rPr lang="en-US" sz="6000" b="1" baseline="-25000">
                <a:solidFill>
                  <a:schemeClr val="accent2"/>
                </a:solidFill>
                <a:latin typeface="Arial Black" pitchFamily="34" charset="0"/>
              </a:rPr>
              <a:t>3</a:t>
            </a:r>
          </a:p>
        </p:txBody>
      </p:sp>
      <p:sp>
        <p:nvSpPr>
          <p:cNvPr id="111634" name="Text Box 18"/>
          <p:cNvSpPr txBox="1">
            <a:spLocks noChangeArrowheads="1"/>
          </p:cNvSpPr>
          <p:nvPr/>
        </p:nvSpPr>
        <p:spPr bwMode="auto">
          <a:xfrm>
            <a:off x="6084888" y="4868863"/>
            <a:ext cx="1800225" cy="1006475"/>
          </a:xfrm>
          <a:prstGeom prst="rect">
            <a:avLst/>
          </a:prstGeom>
          <a:noFill/>
          <a:ln w="9525">
            <a:noFill/>
            <a:miter lim="800000"/>
            <a:headEnd/>
            <a:tailEnd/>
          </a:ln>
        </p:spPr>
        <p:txBody>
          <a:bodyPr>
            <a:spAutoFit/>
          </a:bodyPr>
          <a:lstStyle/>
          <a:p>
            <a:pPr algn="l" rtl="0">
              <a:spcBef>
                <a:spcPct val="50000"/>
              </a:spcBef>
            </a:pPr>
            <a:r>
              <a:rPr lang="en-US" sz="6000">
                <a:solidFill>
                  <a:schemeClr val="accent2"/>
                </a:solidFill>
                <a:latin typeface="Arial Black" pitchFamily="34" charset="0"/>
              </a:rPr>
              <a:t>CH</a:t>
            </a:r>
            <a:r>
              <a:rPr lang="en-US" sz="6000" b="1" baseline="-25000">
                <a:solidFill>
                  <a:schemeClr val="accent2"/>
                </a:solidFill>
                <a:latin typeface="Arial Black" pitchFamily="34" charset="0"/>
              </a:rPr>
              <a:t>3</a:t>
            </a:r>
          </a:p>
        </p:txBody>
      </p:sp>
      <p:sp>
        <p:nvSpPr>
          <p:cNvPr id="111635" name="Text Box 19"/>
          <p:cNvSpPr txBox="1">
            <a:spLocks noChangeArrowheads="1"/>
          </p:cNvSpPr>
          <p:nvPr/>
        </p:nvSpPr>
        <p:spPr bwMode="auto">
          <a:xfrm>
            <a:off x="3924300" y="5732463"/>
            <a:ext cx="1584325" cy="730250"/>
          </a:xfrm>
          <a:prstGeom prst="rect">
            <a:avLst/>
          </a:prstGeom>
          <a:noFill/>
          <a:ln w="9525">
            <a:noFill/>
            <a:miter lim="800000"/>
            <a:headEnd/>
            <a:tailEnd/>
          </a:ln>
        </p:spPr>
        <p:txBody>
          <a:bodyPr anchor="ctr"/>
          <a:lstStyle/>
          <a:p>
            <a:pPr>
              <a:spcBef>
                <a:spcPct val="50000"/>
              </a:spcBef>
            </a:pPr>
            <a:r>
              <a:rPr lang="ar-SA" sz="6000" b="1" dirty="0">
                <a:solidFill>
                  <a:schemeClr val="tx2"/>
                </a:solidFill>
              </a:rPr>
              <a:t>ثلاثي</a:t>
            </a:r>
            <a:endParaRPr lang="en-US" sz="6000" b="1" dirty="0">
              <a:solidFill>
                <a:schemeClr val="tx2"/>
              </a:solidFill>
            </a:endParaRPr>
          </a:p>
        </p:txBody>
      </p:sp>
      <p:sp>
        <p:nvSpPr>
          <p:cNvPr id="111636" name="Text Box 20"/>
          <p:cNvSpPr txBox="1">
            <a:spLocks noChangeArrowheads="1"/>
          </p:cNvSpPr>
          <p:nvPr/>
        </p:nvSpPr>
        <p:spPr bwMode="auto">
          <a:xfrm>
            <a:off x="2557463" y="5732463"/>
            <a:ext cx="1511300" cy="730250"/>
          </a:xfrm>
          <a:prstGeom prst="rect">
            <a:avLst/>
          </a:prstGeom>
          <a:noFill/>
          <a:ln w="9525">
            <a:noFill/>
            <a:miter lim="800000"/>
            <a:headEnd/>
            <a:tailEnd/>
          </a:ln>
        </p:spPr>
        <p:txBody>
          <a:bodyPr anchor="ctr"/>
          <a:lstStyle/>
          <a:p>
            <a:pPr>
              <a:spcBef>
                <a:spcPct val="50000"/>
              </a:spcBef>
            </a:pPr>
            <a:r>
              <a:rPr lang="ar-SA" sz="6000" b="1" dirty="0" err="1">
                <a:solidFill>
                  <a:schemeClr val="accent2"/>
                </a:solidFill>
              </a:rPr>
              <a:t>ميثيل</a:t>
            </a:r>
            <a:endParaRPr lang="en-US" sz="6000" b="1" dirty="0">
              <a:solidFill>
                <a:schemeClr val="accent2"/>
              </a:solidFill>
            </a:endParaRPr>
          </a:p>
        </p:txBody>
      </p:sp>
      <p:sp>
        <p:nvSpPr>
          <p:cNvPr id="111637" name="Text Box 21"/>
          <p:cNvSpPr txBox="1">
            <a:spLocks noChangeArrowheads="1"/>
          </p:cNvSpPr>
          <p:nvPr/>
        </p:nvSpPr>
        <p:spPr bwMode="auto">
          <a:xfrm>
            <a:off x="1331913" y="5732463"/>
            <a:ext cx="1296987" cy="792162"/>
          </a:xfrm>
          <a:prstGeom prst="rect">
            <a:avLst/>
          </a:prstGeom>
          <a:noFill/>
          <a:ln w="9525">
            <a:noFill/>
            <a:miter lim="800000"/>
            <a:headEnd/>
            <a:tailEnd/>
          </a:ln>
        </p:spPr>
        <p:txBody>
          <a:bodyPr anchor="ctr"/>
          <a:lstStyle/>
          <a:p>
            <a:pPr>
              <a:spcBef>
                <a:spcPct val="50000"/>
              </a:spcBef>
            </a:pPr>
            <a:r>
              <a:rPr lang="ar-SA" sz="6000" b="1" dirty="0">
                <a:solidFill>
                  <a:srgbClr val="FF3300"/>
                </a:solidFill>
              </a:rPr>
              <a:t>أمين</a:t>
            </a:r>
            <a:endParaRPr lang="en-US" sz="6000" b="1" dirty="0">
              <a:solidFill>
                <a:srgbClr val="FF3300"/>
              </a:solidFill>
            </a:endParaRPr>
          </a:p>
        </p:txBody>
      </p:sp>
      <p:sp>
        <p:nvSpPr>
          <p:cNvPr id="111640" name="Text Box 24"/>
          <p:cNvSpPr txBox="1">
            <a:spLocks noChangeArrowheads="1"/>
          </p:cNvSpPr>
          <p:nvPr/>
        </p:nvSpPr>
        <p:spPr bwMode="auto">
          <a:xfrm>
            <a:off x="2195513" y="1125538"/>
            <a:ext cx="1295400" cy="792162"/>
          </a:xfrm>
          <a:prstGeom prst="rect">
            <a:avLst/>
          </a:prstGeom>
          <a:noFill/>
          <a:ln w="9525">
            <a:noFill/>
            <a:miter lim="800000"/>
            <a:headEnd/>
            <a:tailEnd/>
          </a:ln>
        </p:spPr>
        <p:txBody>
          <a:bodyPr anchor="ctr"/>
          <a:lstStyle/>
          <a:p>
            <a:pPr>
              <a:spcBef>
                <a:spcPct val="50000"/>
              </a:spcBef>
            </a:pPr>
            <a:r>
              <a:rPr lang="ar-SA" sz="6000" b="1" dirty="0">
                <a:solidFill>
                  <a:schemeClr val="tx2"/>
                </a:solidFill>
              </a:rPr>
              <a:t>أمين</a:t>
            </a:r>
            <a:endParaRPr lang="en-US" sz="6000" b="1" dirty="0">
              <a:solidFill>
                <a:schemeClr val="tx2"/>
              </a:solidFill>
            </a:endParaRPr>
          </a:p>
        </p:txBody>
      </p:sp>
      <p:sp>
        <p:nvSpPr>
          <p:cNvPr id="111641" name="Text Box 25"/>
          <p:cNvSpPr txBox="1">
            <a:spLocks noChangeArrowheads="1"/>
          </p:cNvSpPr>
          <p:nvPr/>
        </p:nvSpPr>
        <p:spPr bwMode="auto">
          <a:xfrm>
            <a:off x="611188" y="1125538"/>
            <a:ext cx="1655762" cy="792162"/>
          </a:xfrm>
          <a:prstGeom prst="rect">
            <a:avLst/>
          </a:prstGeom>
          <a:noFill/>
          <a:ln w="9525">
            <a:noFill/>
            <a:miter lim="800000"/>
            <a:headEnd/>
            <a:tailEnd/>
          </a:ln>
        </p:spPr>
        <p:txBody>
          <a:bodyPr anchor="ctr"/>
          <a:lstStyle/>
          <a:p>
            <a:pPr>
              <a:spcBef>
                <a:spcPct val="50000"/>
              </a:spcBef>
            </a:pPr>
            <a:r>
              <a:rPr lang="ar-SA" sz="6000" b="1" dirty="0">
                <a:solidFill>
                  <a:schemeClr val="accent2"/>
                </a:solidFill>
              </a:rPr>
              <a:t>ثانوي</a:t>
            </a:r>
            <a:endParaRPr lang="en-US" sz="6000" b="1" dirty="0">
              <a:solidFill>
                <a:schemeClr val="accent2"/>
              </a:solidFill>
            </a:endParaRPr>
          </a:p>
        </p:txBody>
      </p:sp>
      <p:sp>
        <p:nvSpPr>
          <p:cNvPr id="111642" name="Text Box 26"/>
          <p:cNvSpPr txBox="1">
            <a:spLocks noChangeArrowheads="1"/>
          </p:cNvSpPr>
          <p:nvPr/>
        </p:nvSpPr>
        <p:spPr bwMode="auto">
          <a:xfrm>
            <a:off x="2843213" y="4437063"/>
            <a:ext cx="1295400" cy="792162"/>
          </a:xfrm>
          <a:prstGeom prst="rect">
            <a:avLst/>
          </a:prstGeom>
          <a:noFill/>
          <a:ln w="9525">
            <a:noFill/>
            <a:miter lim="800000"/>
            <a:headEnd/>
            <a:tailEnd/>
          </a:ln>
        </p:spPr>
        <p:txBody>
          <a:bodyPr anchor="ctr"/>
          <a:lstStyle/>
          <a:p>
            <a:pPr>
              <a:spcBef>
                <a:spcPct val="50000"/>
              </a:spcBef>
            </a:pPr>
            <a:r>
              <a:rPr lang="ar-SA" sz="6000" b="1" dirty="0">
                <a:solidFill>
                  <a:srgbClr val="FF3300"/>
                </a:solidFill>
              </a:rPr>
              <a:t>أمين</a:t>
            </a:r>
            <a:endParaRPr lang="en-US" sz="6000" b="1" dirty="0">
              <a:solidFill>
                <a:srgbClr val="FF3300"/>
              </a:solidFill>
            </a:endParaRPr>
          </a:p>
        </p:txBody>
      </p:sp>
      <p:sp>
        <p:nvSpPr>
          <p:cNvPr id="111643" name="Text Box 27"/>
          <p:cNvSpPr txBox="1">
            <a:spLocks noChangeArrowheads="1"/>
          </p:cNvSpPr>
          <p:nvPr/>
        </p:nvSpPr>
        <p:spPr bwMode="auto">
          <a:xfrm>
            <a:off x="1258888" y="4437063"/>
            <a:ext cx="1655762" cy="792162"/>
          </a:xfrm>
          <a:prstGeom prst="rect">
            <a:avLst/>
          </a:prstGeom>
          <a:noFill/>
          <a:ln w="9525">
            <a:noFill/>
            <a:miter lim="800000"/>
            <a:headEnd/>
            <a:tailEnd/>
          </a:ln>
        </p:spPr>
        <p:txBody>
          <a:bodyPr anchor="ctr"/>
          <a:lstStyle/>
          <a:p>
            <a:pPr>
              <a:spcBef>
                <a:spcPct val="50000"/>
              </a:spcBef>
            </a:pPr>
            <a:r>
              <a:rPr lang="ar-SA" sz="6000" b="1" dirty="0" err="1">
                <a:solidFill>
                  <a:schemeClr val="accent2"/>
                </a:solidFill>
              </a:rPr>
              <a:t>ثالثي</a:t>
            </a:r>
            <a:endParaRPr lang="en-US" sz="6000"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1621"/>
                                        </p:tgtEl>
                                        <p:attrNameLst>
                                          <p:attrName>style.visibility</p:attrName>
                                        </p:attrNameLst>
                                      </p:cBhvr>
                                      <p:to>
                                        <p:strVal val="visible"/>
                                      </p:to>
                                    </p:set>
                                    <p:anim calcmode="lin" valueType="num">
                                      <p:cBhvr additive="base">
                                        <p:cTn id="11" dur="500" fill="hold"/>
                                        <p:tgtEl>
                                          <p:spTgt spid="111621"/>
                                        </p:tgtEl>
                                        <p:attrNameLst>
                                          <p:attrName>ppt_x</p:attrName>
                                        </p:attrNameLst>
                                      </p:cBhvr>
                                      <p:tavLst>
                                        <p:tav tm="0">
                                          <p:val>
                                            <p:strVal val="#ppt_x"/>
                                          </p:val>
                                        </p:tav>
                                        <p:tav tm="100000">
                                          <p:val>
                                            <p:strVal val="#ppt_x"/>
                                          </p:val>
                                        </p:tav>
                                      </p:tavLst>
                                    </p:anim>
                                    <p:anim calcmode="lin" valueType="num">
                                      <p:cBhvr additive="base">
                                        <p:cTn id="12" dur="500" fill="hold"/>
                                        <p:tgtEl>
                                          <p:spTgt spid="1116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1622"/>
                                        </p:tgtEl>
                                        <p:attrNameLst>
                                          <p:attrName>style.visibility</p:attrName>
                                        </p:attrNameLst>
                                      </p:cBhvr>
                                      <p:to>
                                        <p:strVal val="visible"/>
                                      </p:to>
                                    </p:set>
                                    <p:anim calcmode="lin" valueType="num">
                                      <p:cBhvr additive="base">
                                        <p:cTn id="15" dur="500" fill="hold"/>
                                        <p:tgtEl>
                                          <p:spTgt spid="111622"/>
                                        </p:tgtEl>
                                        <p:attrNameLst>
                                          <p:attrName>ppt_x</p:attrName>
                                        </p:attrNameLst>
                                      </p:cBhvr>
                                      <p:tavLst>
                                        <p:tav tm="0">
                                          <p:val>
                                            <p:strVal val="#ppt_x"/>
                                          </p:val>
                                        </p:tav>
                                        <p:tav tm="100000">
                                          <p:val>
                                            <p:strVal val="#ppt_x"/>
                                          </p:val>
                                        </p:tav>
                                      </p:tavLst>
                                    </p:anim>
                                    <p:anim calcmode="lin" valueType="num">
                                      <p:cBhvr additive="base">
                                        <p:cTn id="16" dur="500" fill="hold"/>
                                        <p:tgtEl>
                                          <p:spTgt spid="1116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1623"/>
                                        </p:tgtEl>
                                        <p:attrNameLst>
                                          <p:attrName>style.visibility</p:attrName>
                                        </p:attrNameLst>
                                      </p:cBhvr>
                                      <p:to>
                                        <p:strVal val="visible"/>
                                      </p:to>
                                    </p:set>
                                    <p:anim calcmode="lin" valueType="num">
                                      <p:cBhvr additive="base">
                                        <p:cTn id="19" dur="500" fill="hold"/>
                                        <p:tgtEl>
                                          <p:spTgt spid="111623"/>
                                        </p:tgtEl>
                                        <p:attrNameLst>
                                          <p:attrName>ppt_x</p:attrName>
                                        </p:attrNameLst>
                                      </p:cBhvr>
                                      <p:tavLst>
                                        <p:tav tm="0">
                                          <p:val>
                                            <p:strVal val="#ppt_x"/>
                                          </p:val>
                                        </p:tav>
                                        <p:tav tm="100000">
                                          <p:val>
                                            <p:strVal val="#ppt_x"/>
                                          </p:val>
                                        </p:tav>
                                      </p:tavLst>
                                    </p:anim>
                                    <p:anim calcmode="lin" valueType="num">
                                      <p:cBhvr additive="base">
                                        <p:cTn id="20" dur="500" fill="hold"/>
                                        <p:tgtEl>
                                          <p:spTgt spid="1116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1624"/>
                                        </p:tgtEl>
                                        <p:attrNameLst>
                                          <p:attrName>style.visibility</p:attrName>
                                        </p:attrNameLst>
                                      </p:cBhvr>
                                      <p:to>
                                        <p:strVal val="visible"/>
                                      </p:to>
                                    </p:set>
                                    <p:anim calcmode="lin" valueType="num">
                                      <p:cBhvr additive="base">
                                        <p:cTn id="25" dur="500" fill="hold"/>
                                        <p:tgtEl>
                                          <p:spTgt spid="111624"/>
                                        </p:tgtEl>
                                        <p:attrNameLst>
                                          <p:attrName>ppt_x</p:attrName>
                                        </p:attrNameLst>
                                      </p:cBhvr>
                                      <p:tavLst>
                                        <p:tav tm="0">
                                          <p:val>
                                            <p:strVal val="1+#ppt_w/2"/>
                                          </p:val>
                                        </p:tav>
                                        <p:tav tm="100000">
                                          <p:val>
                                            <p:strVal val="#ppt_x"/>
                                          </p:val>
                                        </p:tav>
                                      </p:tavLst>
                                    </p:anim>
                                    <p:anim calcmode="lin" valueType="num">
                                      <p:cBhvr additive="base">
                                        <p:cTn id="26" dur="500" fill="hold"/>
                                        <p:tgtEl>
                                          <p:spTgt spid="1116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1625"/>
                                        </p:tgtEl>
                                        <p:attrNameLst>
                                          <p:attrName>style.visibility</p:attrName>
                                        </p:attrNameLst>
                                      </p:cBhvr>
                                      <p:to>
                                        <p:strVal val="visible"/>
                                      </p:to>
                                    </p:set>
                                    <p:anim calcmode="lin" valueType="num">
                                      <p:cBhvr additive="base">
                                        <p:cTn id="31" dur="500" fill="hold"/>
                                        <p:tgtEl>
                                          <p:spTgt spid="111625"/>
                                        </p:tgtEl>
                                        <p:attrNameLst>
                                          <p:attrName>ppt_x</p:attrName>
                                        </p:attrNameLst>
                                      </p:cBhvr>
                                      <p:tavLst>
                                        <p:tav tm="0">
                                          <p:val>
                                            <p:strVal val="1+#ppt_w/2"/>
                                          </p:val>
                                        </p:tav>
                                        <p:tav tm="100000">
                                          <p:val>
                                            <p:strVal val="#ppt_x"/>
                                          </p:val>
                                        </p:tav>
                                      </p:tavLst>
                                    </p:anim>
                                    <p:anim calcmode="lin" valueType="num">
                                      <p:cBhvr additive="base">
                                        <p:cTn id="32" dur="500" fill="hold"/>
                                        <p:tgtEl>
                                          <p:spTgt spid="1116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1626"/>
                                        </p:tgtEl>
                                        <p:attrNameLst>
                                          <p:attrName>style.visibility</p:attrName>
                                        </p:attrNameLst>
                                      </p:cBhvr>
                                      <p:to>
                                        <p:strVal val="visible"/>
                                      </p:to>
                                    </p:set>
                                    <p:anim calcmode="lin" valueType="num">
                                      <p:cBhvr additive="base">
                                        <p:cTn id="37" dur="500" fill="hold"/>
                                        <p:tgtEl>
                                          <p:spTgt spid="111626"/>
                                        </p:tgtEl>
                                        <p:attrNameLst>
                                          <p:attrName>ppt_x</p:attrName>
                                        </p:attrNameLst>
                                      </p:cBhvr>
                                      <p:tavLst>
                                        <p:tav tm="0">
                                          <p:val>
                                            <p:strVal val="1+#ppt_w/2"/>
                                          </p:val>
                                        </p:tav>
                                        <p:tav tm="100000">
                                          <p:val>
                                            <p:strVal val="#ppt_x"/>
                                          </p:val>
                                        </p:tav>
                                      </p:tavLst>
                                    </p:anim>
                                    <p:anim calcmode="lin" valueType="num">
                                      <p:cBhvr additive="base">
                                        <p:cTn id="38" dur="500" fill="hold"/>
                                        <p:tgtEl>
                                          <p:spTgt spid="1116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1632"/>
                                        </p:tgtEl>
                                        <p:attrNameLst>
                                          <p:attrName>style.visibility</p:attrName>
                                        </p:attrNameLst>
                                      </p:cBhvr>
                                      <p:to>
                                        <p:strVal val="visible"/>
                                      </p:to>
                                    </p:set>
                                    <p:anim calcmode="lin" valueType="num">
                                      <p:cBhvr additive="base">
                                        <p:cTn id="47" dur="500" fill="hold"/>
                                        <p:tgtEl>
                                          <p:spTgt spid="111632"/>
                                        </p:tgtEl>
                                        <p:attrNameLst>
                                          <p:attrName>ppt_x</p:attrName>
                                        </p:attrNameLst>
                                      </p:cBhvr>
                                      <p:tavLst>
                                        <p:tav tm="0">
                                          <p:val>
                                            <p:strVal val="#ppt_x"/>
                                          </p:val>
                                        </p:tav>
                                        <p:tav tm="100000">
                                          <p:val>
                                            <p:strVal val="#ppt_x"/>
                                          </p:val>
                                        </p:tav>
                                      </p:tavLst>
                                    </p:anim>
                                    <p:anim calcmode="lin" valueType="num">
                                      <p:cBhvr additive="base">
                                        <p:cTn id="48" dur="500" fill="hold"/>
                                        <p:tgtEl>
                                          <p:spTgt spid="1116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1633"/>
                                        </p:tgtEl>
                                        <p:attrNameLst>
                                          <p:attrName>style.visibility</p:attrName>
                                        </p:attrNameLst>
                                      </p:cBhvr>
                                      <p:to>
                                        <p:strVal val="visible"/>
                                      </p:to>
                                    </p:set>
                                    <p:anim calcmode="lin" valueType="num">
                                      <p:cBhvr additive="base">
                                        <p:cTn id="51" dur="500" fill="hold"/>
                                        <p:tgtEl>
                                          <p:spTgt spid="111633"/>
                                        </p:tgtEl>
                                        <p:attrNameLst>
                                          <p:attrName>ppt_x</p:attrName>
                                        </p:attrNameLst>
                                      </p:cBhvr>
                                      <p:tavLst>
                                        <p:tav tm="0">
                                          <p:val>
                                            <p:strVal val="#ppt_x"/>
                                          </p:val>
                                        </p:tav>
                                        <p:tav tm="100000">
                                          <p:val>
                                            <p:strVal val="#ppt_x"/>
                                          </p:val>
                                        </p:tav>
                                      </p:tavLst>
                                    </p:anim>
                                    <p:anim calcmode="lin" valueType="num">
                                      <p:cBhvr additive="base">
                                        <p:cTn id="52" dur="500" fill="hold"/>
                                        <p:tgtEl>
                                          <p:spTgt spid="1116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1634"/>
                                        </p:tgtEl>
                                        <p:attrNameLst>
                                          <p:attrName>style.visibility</p:attrName>
                                        </p:attrNameLst>
                                      </p:cBhvr>
                                      <p:to>
                                        <p:strVal val="visible"/>
                                      </p:to>
                                    </p:set>
                                    <p:anim calcmode="lin" valueType="num">
                                      <p:cBhvr additive="base">
                                        <p:cTn id="55" dur="500" fill="hold"/>
                                        <p:tgtEl>
                                          <p:spTgt spid="111634"/>
                                        </p:tgtEl>
                                        <p:attrNameLst>
                                          <p:attrName>ppt_x</p:attrName>
                                        </p:attrNameLst>
                                      </p:cBhvr>
                                      <p:tavLst>
                                        <p:tav tm="0">
                                          <p:val>
                                            <p:strVal val="#ppt_x"/>
                                          </p:val>
                                        </p:tav>
                                        <p:tav tm="100000">
                                          <p:val>
                                            <p:strVal val="#ppt_x"/>
                                          </p:val>
                                        </p:tav>
                                      </p:tavLst>
                                    </p:anim>
                                    <p:anim calcmode="lin" valueType="num">
                                      <p:cBhvr additive="base">
                                        <p:cTn id="56" dur="500" fill="hold"/>
                                        <p:tgtEl>
                                          <p:spTgt spid="11163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11635"/>
                                        </p:tgtEl>
                                        <p:attrNameLst>
                                          <p:attrName>style.visibility</p:attrName>
                                        </p:attrNameLst>
                                      </p:cBhvr>
                                      <p:to>
                                        <p:strVal val="visible"/>
                                      </p:to>
                                    </p:set>
                                    <p:anim calcmode="lin" valueType="num">
                                      <p:cBhvr additive="base">
                                        <p:cTn id="61" dur="500" fill="hold"/>
                                        <p:tgtEl>
                                          <p:spTgt spid="111635"/>
                                        </p:tgtEl>
                                        <p:attrNameLst>
                                          <p:attrName>ppt_x</p:attrName>
                                        </p:attrNameLst>
                                      </p:cBhvr>
                                      <p:tavLst>
                                        <p:tav tm="0">
                                          <p:val>
                                            <p:strVal val="1+#ppt_w/2"/>
                                          </p:val>
                                        </p:tav>
                                        <p:tav tm="100000">
                                          <p:val>
                                            <p:strVal val="#ppt_x"/>
                                          </p:val>
                                        </p:tav>
                                      </p:tavLst>
                                    </p:anim>
                                    <p:anim calcmode="lin" valueType="num">
                                      <p:cBhvr additive="base">
                                        <p:cTn id="62" dur="500" fill="hold"/>
                                        <p:tgtEl>
                                          <p:spTgt spid="1116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type.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11636"/>
                                        </p:tgtEl>
                                        <p:attrNameLst>
                                          <p:attrName>style.visibility</p:attrName>
                                        </p:attrNameLst>
                                      </p:cBhvr>
                                      <p:to>
                                        <p:strVal val="visible"/>
                                      </p:to>
                                    </p:set>
                                    <p:anim calcmode="lin" valueType="num">
                                      <p:cBhvr additive="base">
                                        <p:cTn id="67" dur="500" fill="hold"/>
                                        <p:tgtEl>
                                          <p:spTgt spid="111636"/>
                                        </p:tgtEl>
                                        <p:attrNameLst>
                                          <p:attrName>ppt_x</p:attrName>
                                        </p:attrNameLst>
                                      </p:cBhvr>
                                      <p:tavLst>
                                        <p:tav tm="0">
                                          <p:val>
                                            <p:strVal val="1+#ppt_w/2"/>
                                          </p:val>
                                        </p:tav>
                                        <p:tav tm="100000">
                                          <p:val>
                                            <p:strVal val="#ppt_x"/>
                                          </p:val>
                                        </p:tav>
                                      </p:tavLst>
                                    </p:anim>
                                    <p:anim calcmode="lin" valueType="num">
                                      <p:cBhvr additive="base">
                                        <p:cTn id="68" dur="500" fill="hold"/>
                                        <p:tgtEl>
                                          <p:spTgt spid="1116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type.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11637"/>
                                        </p:tgtEl>
                                        <p:attrNameLst>
                                          <p:attrName>style.visibility</p:attrName>
                                        </p:attrNameLst>
                                      </p:cBhvr>
                                      <p:to>
                                        <p:strVal val="visible"/>
                                      </p:to>
                                    </p:set>
                                    <p:anim calcmode="lin" valueType="num">
                                      <p:cBhvr additive="base">
                                        <p:cTn id="73" dur="500" fill="hold"/>
                                        <p:tgtEl>
                                          <p:spTgt spid="111637"/>
                                        </p:tgtEl>
                                        <p:attrNameLst>
                                          <p:attrName>ppt_x</p:attrName>
                                        </p:attrNameLst>
                                      </p:cBhvr>
                                      <p:tavLst>
                                        <p:tav tm="0">
                                          <p:val>
                                            <p:strVal val="1+#ppt_w/2"/>
                                          </p:val>
                                        </p:tav>
                                        <p:tav tm="100000">
                                          <p:val>
                                            <p:strVal val="#ppt_x"/>
                                          </p:val>
                                        </p:tav>
                                      </p:tavLst>
                                    </p:anim>
                                    <p:anim calcmode="lin" valueType="num">
                                      <p:cBhvr additive="base">
                                        <p:cTn id="74" dur="500" fill="hold"/>
                                        <p:tgtEl>
                                          <p:spTgt spid="1116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type.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11640"/>
                                        </p:tgtEl>
                                        <p:attrNameLst>
                                          <p:attrName>style.visibility</p:attrName>
                                        </p:attrNameLst>
                                      </p:cBhvr>
                                      <p:to>
                                        <p:strVal val="visible"/>
                                      </p:to>
                                    </p:set>
                                    <p:anim calcmode="lin" valueType="num">
                                      <p:cBhvr additive="base">
                                        <p:cTn id="79" dur="500" fill="hold"/>
                                        <p:tgtEl>
                                          <p:spTgt spid="111640"/>
                                        </p:tgtEl>
                                        <p:attrNameLst>
                                          <p:attrName>ppt_x</p:attrName>
                                        </p:attrNameLst>
                                      </p:cBhvr>
                                      <p:tavLst>
                                        <p:tav tm="0">
                                          <p:val>
                                            <p:strVal val="1+#ppt_w/2"/>
                                          </p:val>
                                        </p:tav>
                                        <p:tav tm="100000">
                                          <p:val>
                                            <p:strVal val="#ppt_x"/>
                                          </p:val>
                                        </p:tav>
                                      </p:tavLst>
                                    </p:anim>
                                    <p:anim calcmode="lin" valueType="num">
                                      <p:cBhvr additive="base">
                                        <p:cTn id="80" dur="500" fill="hold"/>
                                        <p:tgtEl>
                                          <p:spTgt spid="1116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2" name="type.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111641"/>
                                        </p:tgtEl>
                                        <p:attrNameLst>
                                          <p:attrName>style.visibility</p:attrName>
                                        </p:attrNameLst>
                                      </p:cBhvr>
                                      <p:to>
                                        <p:strVal val="visible"/>
                                      </p:to>
                                    </p:set>
                                    <p:anim calcmode="lin" valueType="num">
                                      <p:cBhvr additive="base">
                                        <p:cTn id="85" dur="500" fill="hold"/>
                                        <p:tgtEl>
                                          <p:spTgt spid="111641"/>
                                        </p:tgtEl>
                                        <p:attrNameLst>
                                          <p:attrName>ppt_x</p:attrName>
                                        </p:attrNameLst>
                                      </p:cBhvr>
                                      <p:tavLst>
                                        <p:tav tm="0">
                                          <p:val>
                                            <p:strVal val="1+#ppt_w/2"/>
                                          </p:val>
                                        </p:tav>
                                        <p:tav tm="100000">
                                          <p:val>
                                            <p:strVal val="#ppt_x"/>
                                          </p:val>
                                        </p:tav>
                                      </p:tavLst>
                                    </p:anim>
                                    <p:anim calcmode="lin" valueType="num">
                                      <p:cBhvr additive="base">
                                        <p:cTn id="86" dur="500" fill="hold"/>
                                        <p:tgtEl>
                                          <p:spTgt spid="1116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2" name="type.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111642"/>
                                        </p:tgtEl>
                                        <p:attrNameLst>
                                          <p:attrName>style.visibility</p:attrName>
                                        </p:attrNameLst>
                                      </p:cBhvr>
                                      <p:to>
                                        <p:strVal val="visible"/>
                                      </p:to>
                                    </p:set>
                                    <p:anim calcmode="lin" valueType="num">
                                      <p:cBhvr additive="base">
                                        <p:cTn id="91" dur="500" fill="hold"/>
                                        <p:tgtEl>
                                          <p:spTgt spid="111642"/>
                                        </p:tgtEl>
                                        <p:attrNameLst>
                                          <p:attrName>ppt_x</p:attrName>
                                        </p:attrNameLst>
                                      </p:cBhvr>
                                      <p:tavLst>
                                        <p:tav tm="0">
                                          <p:val>
                                            <p:strVal val="1+#ppt_w/2"/>
                                          </p:val>
                                        </p:tav>
                                        <p:tav tm="100000">
                                          <p:val>
                                            <p:strVal val="#ppt_x"/>
                                          </p:val>
                                        </p:tav>
                                      </p:tavLst>
                                    </p:anim>
                                    <p:anim calcmode="lin" valueType="num">
                                      <p:cBhvr additive="base">
                                        <p:cTn id="92" dur="500" fill="hold"/>
                                        <p:tgtEl>
                                          <p:spTgt spid="1116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2" name="type.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111643"/>
                                        </p:tgtEl>
                                        <p:attrNameLst>
                                          <p:attrName>style.visibility</p:attrName>
                                        </p:attrNameLst>
                                      </p:cBhvr>
                                      <p:to>
                                        <p:strVal val="visible"/>
                                      </p:to>
                                    </p:set>
                                    <p:anim calcmode="lin" valueType="num">
                                      <p:cBhvr additive="base">
                                        <p:cTn id="97" dur="500" fill="hold"/>
                                        <p:tgtEl>
                                          <p:spTgt spid="111643"/>
                                        </p:tgtEl>
                                        <p:attrNameLst>
                                          <p:attrName>ppt_x</p:attrName>
                                        </p:attrNameLst>
                                      </p:cBhvr>
                                      <p:tavLst>
                                        <p:tav tm="0">
                                          <p:val>
                                            <p:strVal val="1+#ppt_w/2"/>
                                          </p:val>
                                        </p:tav>
                                        <p:tav tm="100000">
                                          <p:val>
                                            <p:strVal val="#ppt_x"/>
                                          </p:val>
                                        </p:tav>
                                      </p:tavLst>
                                    </p:anim>
                                    <p:anim calcmode="lin" valueType="num">
                                      <p:cBhvr additive="base">
                                        <p:cTn id="98" dur="500" fill="hold"/>
                                        <p:tgtEl>
                                          <p:spTgt spid="1116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p:bldP spid="111622" grpId="0"/>
      <p:bldP spid="111623" grpId="0"/>
      <p:bldP spid="111624" grpId="0"/>
      <p:bldP spid="111625" grpId="0"/>
      <p:bldP spid="111626" grpId="0"/>
      <p:bldP spid="111632" grpId="0"/>
      <p:bldP spid="111633" grpId="0"/>
      <p:bldP spid="111634" grpId="0"/>
      <p:bldP spid="111635" grpId="0"/>
      <p:bldP spid="111636" grpId="0"/>
      <p:bldP spid="111637" grpId="0"/>
      <p:bldP spid="111640" grpId="0"/>
      <p:bldP spid="111641" grpId="0"/>
      <p:bldP spid="111642" grpId="0"/>
      <p:bldP spid="11164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1"/>
          <p:cNvSpPr>
            <a:spLocks noGrp="1"/>
          </p:cNvSpPr>
          <p:nvPr>
            <p:ph type="sldNum" sz="quarter" idx="12"/>
          </p:nvPr>
        </p:nvSpPr>
        <p:spPr>
          <a:noFill/>
        </p:spPr>
        <p:txBody>
          <a:bodyPr/>
          <a:lstStyle/>
          <a:p>
            <a:fld id="{6F0B7D55-E3EA-4996-88F7-36A5E675D798}" type="slidenum">
              <a:rPr lang="ar-SA" smtClean="0"/>
              <a:pPr/>
              <a:t>98</a:t>
            </a:fld>
            <a:endParaRPr lang="en-US" smtClean="0"/>
          </a:p>
        </p:txBody>
      </p:sp>
      <p:sp>
        <p:nvSpPr>
          <p:cNvPr id="3" name="Text Box 4"/>
          <p:cNvSpPr txBox="1">
            <a:spLocks noChangeArrowheads="1"/>
          </p:cNvSpPr>
          <p:nvPr/>
        </p:nvSpPr>
        <p:spPr bwMode="auto">
          <a:xfrm>
            <a:off x="0" y="260350"/>
            <a:ext cx="8964613" cy="707886"/>
          </a:xfrm>
          <a:prstGeom prst="rect">
            <a:avLst/>
          </a:prstGeom>
          <a:blipFill>
            <a:blip r:embed="rId3" cstate="print"/>
            <a:stretch>
              <a:fillRect/>
            </a:stretch>
          </a:blip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ar-SA" sz="4000" b="1" spc="50" dirty="0">
                <a:ln w="11430"/>
                <a:solidFill>
                  <a:srgbClr val="FF0000"/>
                </a:solidFill>
                <a:effectLst>
                  <a:outerShdw blurRad="76200" dist="50800" dir="5400000" algn="tl" rotWithShape="0">
                    <a:srgbClr val="000000">
                      <a:alpha val="65000"/>
                    </a:srgbClr>
                  </a:outerShdw>
                </a:effectLst>
              </a:rPr>
              <a:t>خصائص  الأمينات واستخداماتها:</a:t>
            </a:r>
            <a:endParaRPr lang="en-US" sz="4000" b="1" spc="50" dirty="0">
              <a:ln w="11430"/>
              <a:solidFill>
                <a:srgbClr val="FF0000"/>
              </a:solidFill>
              <a:effectLst>
                <a:outerShdw blurRad="76200" dist="50800" dir="5400000" algn="tl" rotWithShape="0">
                  <a:srgbClr val="000000">
                    <a:alpha val="65000"/>
                  </a:srgbClr>
                </a:outerShdw>
              </a:effectLst>
            </a:endParaRPr>
          </a:p>
        </p:txBody>
      </p:sp>
      <p:sp>
        <p:nvSpPr>
          <p:cNvPr id="4" name="Text Box 4"/>
          <p:cNvSpPr txBox="1">
            <a:spLocks noChangeArrowheads="1"/>
          </p:cNvSpPr>
          <p:nvPr/>
        </p:nvSpPr>
        <p:spPr bwMode="auto">
          <a:xfrm>
            <a:off x="107950" y="1701800"/>
            <a:ext cx="8964613" cy="2951163"/>
          </a:xfrm>
          <a:prstGeom prst="rect">
            <a:avLst/>
          </a:prstGeom>
          <a:noFill/>
          <a:ln w="9525">
            <a:noFill/>
            <a:miter lim="800000"/>
            <a:headEnd/>
            <a:tailEnd/>
          </a:ln>
          <a:effectLst/>
        </p:spPr>
        <p:txBody>
          <a:bodyPr anchor="ctr"/>
          <a:lstStyle/>
          <a:p>
            <a:pPr>
              <a:spcBef>
                <a:spcPct val="50000"/>
              </a:spcBef>
              <a:defRPr/>
            </a:pPr>
            <a:r>
              <a:rPr lang="ar-AE" sz="4800" b="1" dirty="0">
                <a:cs typeface="Arial" charset="0"/>
              </a:rPr>
              <a:t>تعتمد الخصائص الكيميائية للأمينات بشكل كبير علي التركيب الألكتروني لذرة النيتروجين التي تحتوي علي زوج من الألكترونات غير المشتركة ( الحرة)</a:t>
            </a:r>
            <a:endParaRPr lang="en-US" sz="4500" b="1" dirty="0">
              <a:solidFill>
                <a:schemeClr val="tx2"/>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2"/>
          </p:nvPr>
        </p:nvSpPr>
        <p:spPr>
          <a:noFill/>
        </p:spPr>
        <p:txBody>
          <a:bodyPr/>
          <a:lstStyle/>
          <a:p>
            <a:fld id="{846F3C26-C7B5-4F2E-BD0E-A143D8C9F376}" type="slidenum">
              <a:rPr lang="ar-SA" smtClean="0"/>
              <a:pPr/>
              <a:t>99</a:t>
            </a:fld>
            <a:endParaRPr lang="en-US" smtClean="0"/>
          </a:p>
        </p:txBody>
      </p:sp>
      <p:sp>
        <p:nvSpPr>
          <p:cNvPr id="116741" name="Text Box 5"/>
          <p:cNvSpPr txBox="1">
            <a:spLocks noChangeArrowheads="1"/>
          </p:cNvSpPr>
          <p:nvPr/>
        </p:nvSpPr>
        <p:spPr bwMode="auto">
          <a:xfrm>
            <a:off x="107950" y="333375"/>
            <a:ext cx="8784530" cy="719138"/>
          </a:xfrm>
          <a:prstGeom prst="rect">
            <a:avLst/>
          </a:prstGeom>
          <a:blipFill>
            <a:blip r:embed="rId3" cstate="print"/>
            <a:stretch>
              <a:fillRect/>
            </a:stretch>
          </a:blip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ar-SA"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rPr>
              <a:t>فسر:الأمينات قواعد ضعيفة في المحاليل المائية </a:t>
            </a:r>
            <a:endParaRPr lang="en-US" sz="4000" b="1" kern="0" spc="50" dirty="0">
              <a:ln w="11430"/>
              <a:solidFill>
                <a:srgbClr val="CC0099"/>
              </a:solidFill>
              <a:effectLst>
                <a:outerShdw blurRad="76200" dist="50800" dir="5400000" algn="tl" rotWithShape="0">
                  <a:srgbClr val="000000">
                    <a:alpha val="65000"/>
                  </a:srgbClr>
                </a:outerShdw>
              </a:effectLst>
              <a:latin typeface="+mj-lt"/>
              <a:ea typeface="+mj-ea"/>
              <a:cs typeface="+mj-cs"/>
            </a:endParaRPr>
          </a:p>
        </p:txBody>
      </p:sp>
      <p:sp>
        <p:nvSpPr>
          <p:cNvPr id="116742" name="Text Box 6"/>
          <p:cNvSpPr txBox="1">
            <a:spLocks noChangeArrowheads="1"/>
          </p:cNvSpPr>
          <p:nvPr/>
        </p:nvSpPr>
        <p:spPr bwMode="auto">
          <a:xfrm>
            <a:off x="107950" y="1773238"/>
            <a:ext cx="8928100" cy="1871662"/>
          </a:xfrm>
          <a:prstGeom prst="rect">
            <a:avLst/>
          </a:prstGeom>
          <a:noFill/>
          <a:ln w="9525">
            <a:noFill/>
            <a:miter lim="800000"/>
            <a:headEnd/>
            <a:tailEnd/>
          </a:ln>
        </p:spPr>
        <p:txBody>
          <a:bodyPr anchor="ctr"/>
          <a:lstStyle/>
          <a:p>
            <a:pPr>
              <a:spcBef>
                <a:spcPct val="50000"/>
              </a:spcBef>
            </a:pPr>
            <a:r>
              <a:rPr lang="ar-SA" sz="4500" b="1" dirty="0">
                <a:solidFill>
                  <a:schemeClr val="tx2"/>
                </a:solidFill>
              </a:rPr>
              <a:t>لأن زوج الإلكترونات على ذرة النيتروجين يجذب ذرة الهيدروجين من الماء مكوناً أيوناً موجباً وأيون </a:t>
            </a:r>
            <a:r>
              <a:rPr lang="ar-SA" sz="4500" b="1" dirty="0" err="1">
                <a:solidFill>
                  <a:schemeClr val="tx2"/>
                </a:solidFill>
              </a:rPr>
              <a:t>الهيدروكسيد</a:t>
            </a:r>
            <a:r>
              <a:rPr lang="ar-SA" sz="4500" b="1" dirty="0">
                <a:solidFill>
                  <a:schemeClr val="tx2"/>
                </a:solidFill>
              </a:rPr>
              <a:t> </a:t>
            </a:r>
            <a:endParaRPr lang="en-US" sz="4500" b="1" dirty="0">
              <a:solidFill>
                <a:schemeClr val="tx2"/>
              </a:solidFill>
            </a:endParaRPr>
          </a:p>
        </p:txBody>
      </p:sp>
      <p:sp>
        <p:nvSpPr>
          <p:cNvPr id="36" name="Text Box 6"/>
          <p:cNvSpPr txBox="1">
            <a:spLocks noChangeArrowheads="1"/>
          </p:cNvSpPr>
          <p:nvPr/>
        </p:nvSpPr>
        <p:spPr bwMode="auto">
          <a:xfrm>
            <a:off x="2555875" y="4078288"/>
            <a:ext cx="6480175" cy="719137"/>
          </a:xfrm>
          <a:prstGeom prst="rect">
            <a:avLst/>
          </a:prstGeom>
          <a:noFill/>
          <a:ln w="9525">
            <a:noFill/>
            <a:miter lim="800000"/>
            <a:headEnd/>
            <a:tailEnd/>
          </a:ln>
        </p:spPr>
        <p:txBody>
          <a:bodyPr anchor="ctr"/>
          <a:lstStyle/>
          <a:p>
            <a:pPr>
              <a:spcBef>
                <a:spcPct val="50000"/>
              </a:spcBef>
            </a:pPr>
            <a:r>
              <a:rPr lang="ar-AE" sz="4500" b="1" dirty="0">
                <a:solidFill>
                  <a:schemeClr val="tx2"/>
                </a:solidFill>
              </a:rPr>
              <a:t> كما يتضح من </a:t>
            </a:r>
            <a:r>
              <a:rPr lang="ar-SA" sz="4500" b="1" dirty="0">
                <a:solidFill>
                  <a:schemeClr val="tx2"/>
                </a:solidFill>
              </a:rPr>
              <a:t>المعادلة</a:t>
            </a:r>
            <a:r>
              <a:rPr lang="ar-AE" sz="4500" b="1" dirty="0">
                <a:solidFill>
                  <a:schemeClr val="tx2"/>
                </a:solidFill>
              </a:rPr>
              <a:t> التالية </a:t>
            </a:r>
            <a:r>
              <a:rPr lang="ar-SA" sz="4500" b="1" dirty="0" err="1">
                <a:solidFill>
                  <a:schemeClr val="tx2"/>
                </a:solidFill>
              </a:rPr>
              <a:t>:</a:t>
            </a:r>
            <a:endParaRPr lang="en-US" sz="45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6742"/>
                                        </p:tgtEl>
                                        <p:attrNameLst>
                                          <p:attrName>style.visibility</p:attrName>
                                        </p:attrNameLst>
                                      </p:cBhvr>
                                      <p:to>
                                        <p:strVal val="visible"/>
                                      </p:to>
                                    </p:set>
                                    <p:anim calcmode="lin" valueType="num">
                                      <p:cBhvr additive="base">
                                        <p:cTn id="7" dur="500" fill="hold"/>
                                        <p:tgtEl>
                                          <p:spTgt spid="116742"/>
                                        </p:tgtEl>
                                        <p:attrNameLst>
                                          <p:attrName>ppt_x</p:attrName>
                                        </p:attrNameLst>
                                      </p:cBhvr>
                                      <p:tavLst>
                                        <p:tav tm="0">
                                          <p:val>
                                            <p:strVal val="1+#ppt_w/2"/>
                                          </p:val>
                                        </p:tav>
                                        <p:tav tm="100000">
                                          <p:val>
                                            <p:strVal val="#ppt_x"/>
                                          </p:val>
                                        </p:tav>
                                      </p:tavLst>
                                    </p:anim>
                                    <p:anim calcmode="lin" valueType="num">
                                      <p:cBhvr additive="base">
                                        <p:cTn id="8" dur="500" fill="hold"/>
                                        <p:tgtEl>
                                          <p:spTgt spid="1167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1+#ppt_w/2"/>
                                          </p:val>
                                        </p:tav>
                                        <p:tav tm="100000">
                                          <p:val>
                                            <p:strVal val="#ppt_x"/>
                                          </p:val>
                                        </p:tav>
                                      </p:tavLst>
                                    </p:anim>
                                    <p:anim calcmode="lin" valueType="num">
                                      <p:cBhvr additive="base">
                                        <p:cTn id="14" dur="500" fill="hold"/>
                                        <p:tgtEl>
                                          <p:spTgt spid="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p:bldP spid="36" grpId="0"/>
    </p:bldLst>
  </p:timing>
</p:sld>
</file>

<file path=ppt/theme/theme1.xml><?xml version="1.0" encoding="utf-8"?>
<a:theme xmlns:a="http://schemas.openxmlformats.org/drawingml/2006/main" name="تصميم افتراضي">
  <a:themeElements>
    <a:clrScheme name="تصميم افتراضي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تصميم افتراضي">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تصميم افتراضي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تصميم افتراضي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تصميم افتراضي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3699</TotalTime>
  <Words>4666</Words>
  <Application>Microsoft Office PowerPoint</Application>
  <PresentationFormat>عرض على الشاشة (3:4)‏</PresentationFormat>
  <Paragraphs>1500</Paragraphs>
  <Slides>157</Slides>
  <Notes>0</Notes>
  <HiddenSlides>0</HiddenSlides>
  <MMClips>0</MMClips>
  <ScaleCrop>false</ScaleCrop>
  <HeadingPairs>
    <vt:vector size="4" baseType="variant">
      <vt:variant>
        <vt:lpstr>سمة</vt:lpstr>
      </vt:variant>
      <vt:variant>
        <vt:i4>1</vt:i4>
      </vt:variant>
      <vt:variant>
        <vt:lpstr>عناوين الشرائح</vt:lpstr>
      </vt:variant>
      <vt:variant>
        <vt:i4>157</vt:i4>
      </vt:variant>
    </vt:vector>
  </HeadingPairs>
  <TitlesOfParts>
    <vt:vector size="158" baseType="lpstr">
      <vt:lpstr>تصميم افتراضي</vt:lpstr>
      <vt:lpstr>الكيمياء العضوية</vt:lpstr>
      <vt:lpstr>مركبات عضوية أخرى </vt:lpstr>
      <vt:lpstr>المجموعات الوظيفية  وأصناف المركبات العضوية</vt:lpstr>
      <vt:lpstr>الشريحة 4</vt:lpstr>
      <vt:lpstr>الشريحة 5</vt:lpstr>
      <vt:lpstr>سم الكحولات التالية</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 هاليدات الألكيل</vt:lpstr>
      <vt:lpstr> هاليدات الألكيل</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lpstr>الشريحة 60</vt:lpstr>
      <vt:lpstr>الشريحة 61</vt:lpstr>
      <vt:lpstr>الشريحة 62</vt:lpstr>
      <vt:lpstr>الشريحة 63</vt:lpstr>
      <vt:lpstr>الشريحة 64</vt:lpstr>
      <vt:lpstr>الشريحة 65</vt:lpstr>
      <vt:lpstr>الشريحة 66</vt:lpstr>
      <vt:lpstr>الشريحة 67</vt:lpstr>
      <vt:lpstr>الشريحة 68</vt:lpstr>
      <vt:lpstr>الشريحة 69</vt:lpstr>
      <vt:lpstr>الشريحة 70</vt:lpstr>
      <vt:lpstr>الشريحة 71</vt:lpstr>
      <vt:lpstr>الشريحة 72</vt:lpstr>
      <vt:lpstr>الشريحة 73</vt:lpstr>
      <vt:lpstr>الشريحة 74</vt:lpstr>
      <vt:lpstr>الشريحة 75</vt:lpstr>
      <vt:lpstr>الشريحة 76</vt:lpstr>
      <vt:lpstr>الشريحة 77</vt:lpstr>
      <vt:lpstr>الشريحة 78</vt:lpstr>
      <vt:lpstr>الشريحة 79</vt:lpstr>
      <vt:lpstr>الشريحة 80</vt:lpstr>
      <vt:lpstr>الشريحة 81</vt:lpstr>
      <vt:lpstr>الشريحة 82</vt:lpstr>
      <vt:lpstr>الشريحة 83</vt:lpstr>
      <vt:lpstr>الشريحة 84</vt:lpstr>
      <vt:lpstr>الشريحة 85</vt:lpstr>
      <vt:lpstr>الشريحة 86</vt:lpstr>
      <vt:lpstr>الشريحة 87</vt:lpstr>
      <vt:lpstr>الشريحة 88</vt:lpstr>
      <vt:lpstr>الشريحة 89</vt:lpstr>
      <vt:lpstr>الأمينات</vt:lpstr>
      <vt:lpstr>الشريحة 91</vt:lpstr>
      <vt:lpstr>الشريحة 92</vt:lpstr>
      <vt:lpstr>الشريحة 93</vt:lpstr>
      <vt:lpstr>الشريحة 94</vt:lpstr>
      <vt:lpstr>الشريحة 95</vt:lpstr>
      <vt:lpstr>الشريحة 96</vt:lpstr>
      <vt:lpstr>الشريحة 97</vt:lpstr>
      <vt:lpstr>الشريحة 98</vt:lpstr>
      <vt:lpstr>الشريحة 99</vt:lpstr>
      <vt:lpstr>الشريحة 100</vt:lpstr>
      <vt:lpstr>الشريحة 101</vt:lpstr>
      <vt:lpstr>الشريحة 102</vt:lpstr>
      <vt:lpstr>الشريحة 103</vt:lpstr>
      <vt:lpstr>الشريحة 104</vt:lpstr>
      <vt:lpstr>مشتقات المركبات  الهيدروكربونية</vt:lpstr>
      <vt:lpstr>الشريحة 106</vt:lpstr>
      <vt:lpstr>الشريحة 107</vt:lpstr>
      <vt:lpstr>المجموعات الوظيفية والمشتقات التي تمثلها</vt:lpstr>
      <vt:lpstr>الشريحة 109</vt:lpstr>
      <vt:lpstr>الشريحة 110</vt:lpstr>
      <vt:lpstr>الشريحة 111</vt:lpstr>
      <vt:lpstr>الشريحة 112</vt:lpstr>
      <vt:lpstr>التفاعلات العضوية</vt:lpstr>
      <vt:lpstr>الشريحة 114</vt:lpstr>
      <vt:lpstr>الشريحة 115</vt:lpstr>
      <vt:lpstr>الشريحة 116</vt:lpstr>
      <vt:lpstr>الشريحة 117</vt:lpstr>
      <vt:lpstr>الشريحة 118</vt:lpstr>
      <vt:lpstr>الشريحة 119</vt:lpstr>
      <vt:lpstr>الشريحة 120</vt:lpstr>
      <vt:lpstr>الشريحة 121</vt:lpstr>
      <vt:lpstr>الشريحة 122</vt:lpstr>
      <vt:lpstr>الشريحة 123</vt:lpstr>
      <vt:lpstr>الشريحة 124</vt:lpstr>
      <vt:lpstr>الشريحة 125</vt:lpstr>
      <vt:lpstr>الشريحة 126</vt:lpstr>
      <vt:lpstr>الشريحة 127</vt:lpstr>
      <vt:lpstr>الشريحة 128</vt:lpstr>
      <vt:lpstr>الشريحة 129</vt:lpstr>
      <vt:lpstr>الشريحة 130</vt:lpstr>
      <vt:lpstr>الشريحة 131</vt:lpstr>
      <vt:lpstr>الشريحة 132</vt:lpstr>
      <vt:lpstr>الشريحة 133</vt:lpstr>
      <vt:lpstr>الشريحة 134</vt:lpstr>
      <vt:lpstr>الشريحة 135</vt:lpstr>
      <vt:lpstr>الشريحة 136</vt:lpstr>
      <vt:lpstr>الشريحة 137</vt:lpstr>
      <vt:lpstr>الشريحة 138</vt:lpstr>
      <vt:lpstr>الشريحة 139</vt:lpstr>
      <vt:lpstr>الشريحة 140</vt:lpstr>
      <vt:lpstr>الشريحة 141</vt:lpstr>
      <vt:lpstr>الشريحة 142</vt:lpstr>
      <vt:lpstr>الشريحة 143</vt:lpstr>
      <vt:lpstr>الشريحة 144</vt:lpstr>
      <vt:lpstr>الشريحة 145</vt:lpstr>
      <vt:lpstr>الشريحة 146</vt:lpstr>
      <vt:lpstr>الشريحة 147</vt:lpstr>
      <vt:lpstr>الشريحة 148</vt:lpstr>
      <vt:lpstr>الشريحة 149</vt:lpstr>
      <vt:lpstr>الشريحة 150</vt:lpstr>
      <vt:lpstr>الشريحة 151</vt:lpstr>
      <vt:lpstr>الشريحة 152</vt:lpstr>
      <vt:lpstr>الشريحة 153</vt:lpstr>
      <vt:lpstr>الشريحة 154</vt:lpstr>
      <vt:lpstr>الشريحة 155</vt:lpstr>
      <vt:lpstr>الشريحة 156</vt:lpstr>
      <vt:lpstr>الشريحة 157</vt:lpstr>
    </vt:vector>
  </TitlesOfParts>
  <Company>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من PowerPoint</dc:title>
  <dc:creator>Fahmy Sharaf</dc:creator>
  <cp:lastModifiedBy>fhoom</cp:lastModifiedBy>
  <cp:revision>215</cp:revision>
  <dcterms:created xsi:type="dcterms:W3CDTF">2002-08-23T17:25:18Z</dcterms:created>
  <dcterms:modified xsi:type="dcterms:W3CDTF">2014-05-18T22:35:08Z</dcterms:modified>
</cp:coreProperties>
</file>